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E907-9E5E-449E-A9B5-97F7A549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91BEB-51A2-4979-9532-B72E9147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A46-22C8-4F9B-BE42-07BBC4F5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0707-FCCA-49F0-B934-26DEFF85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A2BF-C705-460C-B7B6-1D7A7C7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BD6C-C9B3-409F-8833-D4D0395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307C8-2DB0-422C-A746-7EFE961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3105-5B23-4F94-A41F-3E18924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FA26C-6B2B-4308-80D1-534F34CF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158042-3F0C-4188-93C3-A7D5EC9696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458913"/>
            <a:ext cx="10515600" cy="473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A4F5-20A5-4F7A-917A-F8E29DF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3B9F8-106B-4711-8532-271135244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97B9-9054-4EF8-BAD2-BF7BD76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842E-522C-444E-9F7C-33B89C1F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972C-EE86-44E1-B155-30890C28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36880-4944-4CED-914D-4CCB6CAC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4E0C-6F82-4293-B482-3BA60846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9D51-DFF5-4E9E-8314-60E4EB00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7E36-7214-4335-AFBA-5DBB293F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5C6C-8574-4F88-A508-3513314F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0199-D7F2-477F-9D96-D9928461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2E8C-1181-45E8-92B6-23D414E2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A50D-3279-436D-9677-342E5694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6109-B408-4B7B-862B-E50DC9B1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7BD-C942-4293-BBFA-FC13CB5E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DAAC-C7D6-483F-8912-7497141A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B972-8CDD-44A4-A194-0FC909A1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A6F7-55E8-47B5-B415-17759BF8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6DDE-9AA2-499F-98FE-A462285E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207F-EB75-4A31-8AAB-3F7D8BF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4C8-F2B0-433B-A514-2C9EB90A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BCE6-F8D5-4064-BDA1-F1FED2D65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A8E6A-E185-4172-8F3E-13B2E1DA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6360-82E6-40BB-96D5-A114E1A7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5A49-9319-42BA-AF7B-930BAD8D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D28B-CC0E-4674-B2F9-373BC1AE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5185-1DC3-4930-AB3F-35A01F12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234F-2EE9-4A0A-BE88-5A1C9615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C579-F1DB-4145-BB5B-6C3F49CC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AD58E-ACA5-4C5E-BC70-7479F34DD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9881-DBBE-467F-8787-28B8F944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BF5E7-D11E-47FB-BD7F-F32FFE81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FCC7-4882-426A-A7C3-76DECECD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000FA-212E-4CB3-8188-560D006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45B9-184D-4FDA-B2ED-1E230539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0B0-B978-462B-A940-FF87E34B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5F4CD-C3F8-43C9-8B5B-629A769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7DA8-C2D8-4373-9616-877E93E1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B460A-A392-4758-8344-9C61B1C3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57927-3E0F-4177-B3AB-31FDD83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3812-1543-4B2B-B802-458E79B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3627-EF09-465F-B729-80A9C5B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ED8-6D5E-4CE0-8685-70368929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BB66-BD69-4542-8C70-635AA62A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A1FF-9A7F-4C8D-8010-073124FB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88F0-C237-4E5B-8DDB-D7C8174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FDC3-4BB1-4409-91B4-8864AA1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0CF-F18C-45B1-A58F-BB4D662E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DDD2D-FAEA-4690-B907-EF860946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18864-ECC7-4A1A-9253-B3B423DEE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51D60-F8E6-4683-9570-4B26D11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D88-9660-41AE-9A59-838C03BB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56A6-1A90-48F0-8E7D-D976F7F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54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67035-74AA-484F-8565-4E385A53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8384-6273-4E5C-9834-90A842BB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3EE8-FA8E-4228-B7AC-0C3F8C214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9089-4E29-49AE-95B9-7118404C304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1255-C9E4-4BB5-B8AA-0913DC57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BB9A-0852-4186-841C-55E0AAA9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70F6-44EA-44F6-9164-7CA42C61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47FA94-1BF2-4E99-B84D-3BC1B269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562C62-85CD-4C4C-A005-77A0A9EDC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9528703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Cute Animals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Michael Tr.'s Python 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giraffe</a:t>
            </a:r>
          </a:p>
        </p:txBody>
      </p:sp>
      <p:pic>
        <p:nvPicPr>
          <p:cNvPr id="3" name="Picture Placeholder 2" descr="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60992" r="-6099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turtle</a:t>
            </a:r>
          </a:p>
        </p:txBody>
      </p:sp>
      <p:pic>
        <p:nvPicPr>
          <p:cNvPr id="3" name="Picture Placeholder 2" descr="2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60992" r="-60992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monkey</a:t>
            </a:r>
          </a:p>
        </p:txBody>
      </p:sp>
      <p:pic>
        <p:nvPicPr>
          <p:cNvPr id="3" name="Picture Placeholder 2" descr="3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45887" r="-45887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dog</a:t>
            </a:r>
          </a:p>
        </p:txBody>
      </p:sp>
      <p:pic>
        <p:nvPicPr>
          <p:cNvPr id="3" name="Picture Placeholder 2" descr="4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66075" r="-6607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cat</a:t>
            </a:r>
          </a:p>
        </p:txBody>
      </p:sp>
      <p:pic>
        <p:nvPicPr>
          <p:cNvPr id="3" name="Picture Placeholder 2" descr="5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69325" r="-6932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7200" b="1"/>
              <a:t>gorilla</a:t>
            </a:r>
          </a:p>
        </p:txBody>
      </p:sp>
      <p:pic>
        <p:nvPicPr>
          <p:cNvPr id="3" name="Picture Placeholder 2" descr="6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-63764" r="-6376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</dc:creator>
  <cp:lastModifiedBy>Michael F</cp:lastModifiedBy>
  <cp:revision>11</cp:revision>
  <dcterms:created xsi:type="dcterms:W3CDTF">2020-11-23T21:15:02Z</dcterms:created>
  <dcterms:modified xsi:type="dcterms:W3CDTF">2020-11-23T21:40:39Z</dcterms:modified>
</cp:coreProperties>
</file>