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8" r:id="rId1"/>
  </p:sldMasterIdLst>
  <p:notesMasterIdLst>
    <p:notesMasterId r:id="rId17"/>
  </p:notesMasterIdLst>
  <p:sldIdLst>
    <p:sldId id="256" r:id="rId2"/>
    <p:sldId id="274" r:id="rId3"/>
    <p:sldId id="257" r:id="rId4"/>
    <p:sldId id="273" r:id="rId5"/>
    <p:sldId id="272" r:id="rId6"/>
    <p:sldId id="263" r:id="rId7"/>
    <p:sldId id="259" r:id="rId8"/>
    <p:sldId id="264" r:id="rId9"/>
    <p:sldId id="260" r:id="rId10"/>
    <p:sldId id="269" r:id="rId11"/>
    <p:sldId id="265" r:id="rId12"/>
    <p:sldId id="276" r:id="rId13"/>
    <p:sldId id="271"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eczorek, Mikolaj A" initials="WA" lastIdx="1" clrIdx="0">
    <p:extLst>
      <p:ext uri="{19B8F6BF-5375-455C-9EA6-DF929625EA0E}">
        <p15:presenceInfo xmlns:p15="http://schemas.microsoft.com/office/powerpoint/2012/main" userId="S::wz1741fs@go.minnstate.edu::e2c9ba4d-cc49-4291-aecb-14ad3ae91d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B65D3-F444-E671-69C6-699309FD34F6}" v="102" dt="2018-12-12T18:44:35.835"/>
    <p1510:client id="{7DE355A0-2602-5B64-A0C1-C66D4F1AB659}" v="381" dt="2018-12-11T19:17:00.920"/>
    <p1510:client id="{7E42BCD0-18BE-6E45-F726-E7076BA22188}" v="15" dt="2018-12-12T19:09:41.066"/>
    <p1510:client id="{811CFE6E-0792-3A6F-F4C1-EC9CD438D7B2}" v="306" dt="2018-12-12T05:03:02.021"/>
    <p1510:client id="{9A21E077-DADD-E897-69A2-133EFB5607D9}" v="214" dt="2018-12-12T04:56:07.332"/>
    <p1510:client id="{C2222173-20DF-4BBB-3039-ADE4FBDC7EA7}" v="411" dt="2018-12-11T19:21:59.474"/>
    <p1510:client id="{E7FDA297-4F8A-30B1-6614-FA7CF8AD00AA}" v="29" dt="2018-12-12T19:14:06.867"/>
    <p1510:client id="{F27ADD99-2884-83E7-869B-1D52E7AAEBE2}" v="387" dt="2018-12-12T05:18:56.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ahan, Neil D" userId="S::xj4833uy@go.minnstate.edu::96bfbed4-207e-4b4d-a3be-5dafa3af1606" providerId="AD" clId="Web-{9A21E077-DADD-E897-69A2-133EFB5607D9}"/>
    <pc:docChg chg="modSld">
      <pc:chgData name="Callahan, Neil D" userId="S::xj4833uy@go.minnstate.edu::96bfbed4-207e-4b4d-a3be-5dafa3af1606" providerId="AD" clId="Web-{9A21E077-DADD-E897-69A2-133EFB5607D9}" dt="2018-12-12T04:56:07.332" v="263" actId="20577"/>
      <pc:docMkLst>
        <pc:docMk/>
      </pc:docMkLst>
      <pc:sldChg chg="addSp delSp modSp mod setBg setClrOvrMap delDesignElem">
        <pc:chgData name="Callahan, Neil D" userId="S::xj4833uy@go.minnstate.edu::96bfbed4-207e-4b4d-a3be-5dafa3af1606" providerId="AD" clId="Web-{9A21E077-DADD-E897-69A2-133EFB5607D9}" dt="2018-12-12T04:33:58.326" v="140" actId="20577"/>
        <pc:sldMkLst>
          <pc:docMk/>
          <pc:sldMk cId="1304706489" sldId="262"/>
        </pc:sldMkLst>
        <pc:spChg chg="mod">
          <ac:chgData name="Callahan, Neil D" userId="S::xj4833uy@go.minnstate.edu::96bfbed4-207e-4b4d-a3be-5dafa3af1606" providerId="AD" clId="Web-{9A21E077-DADD-E897-69A2-133EFB5607D9}" dt="2018-12-12T04:22:36.105" v="137" actId="20577"/>
          <ac:spMkLst>
            <pc:docMk/>
            <pc:sldMk cId="1304706489" sldId="262"/>
            <ac:spMk id="2" creationId="{A231217B-CBA1-4205-AC2A-61205E94F7CF}"/>
          </ac:spMkLst>
        </pc:spChg>
        <pc:spChg chg="del">
          <ac:chgData name="Callahan, Neil D" userId="S::xj4833uy@go.minnstate.edu::96bfbed4-207e-4b4d-a3be-5dafa3af1606" providerId="AD" clId="Web-{9A21E077-DADD-E897-69A2-133EFB5607D9}" dt="2018-12-12T04:22:36.105" v="137" actId="20577"/>
          <ac:spMkLst>
            <pc:docMk/>
            <pc:sldMk cId="1304706489" sldId="262"/>
            <ac:spMk id="13" creationId="{4AC0CD9D-7610-4620-93B4-798CCD9AB581}"/>
          </ac:spMkLst>
        </pc:spChg>
        <pc:spChg chg="del">
          <ac:chgData name="Callahan, Neil D" userId="S::xj4833uy@go.minnstate.edu::96bfbed4-207e-4b4d-a3be-5dafa3af1606" providerId="AD" clId="Web-{9A21E077-DADD-E897-69A2-133EFB5607D9}" dt="2018-12-12T04:22:36.105" v="137" actId="20577"/>
          <ac:spMkLst>
            <pc:docMk/>
            <pc:sldMk cId="1304706489" sldId="262"/>
            <ac:spMk id="19" creationId="{DE4D62F9-188E-4530-84C2-24BDEE4BEB82}"/>
          </ac:spMkLst>
        </pc:spChg>
        <pc:spChg chg="del">
          <ac:chgData name="Callahan, Neil D" userId="S::xj4833uy@go.minnstate.edu::96bfbed4-207e-4b4d-a3be-5dafa3af1606" providerId="AD" clId="Web-{9A21E077-DADD-E897-69A2-133EFB5607D9}" dt="2018-12-12T04:22:36.105" v="137" actId="20577"/>
          <ac:spMkLst>
            <pc:docMk/>
            <pc:sldMk cId="1304706489" sldId="262"/>
            <ac:spMk id="21" creationId="{C72330AA-E11E-458E-8798-12C7F77383B8}"/>
          </ac:spMkLst>
        </pc:spChg>
        <pc:spChg chg="mod">
          <ac:chgData name="Callahan, Neil D" userId="S::xj4833uy@go.minnstate.edu::96bfbed4-207e-4b4d-a3be-5dafa3af1606" providerId="AD" clId="Web-{9A21E077-DADD-E897-69A2-133EFB5607D9}" dt="2018-12-12T04:33:58.326" v="140" actId="20577"/>
          <ac:spMkLst>
            <pc:docMk/>
            <pc:sldMk cId="1304706489" sldId="262"/>
            <ac:spMk id="29" creationId="{862F8646-42B8-4A41-AA51-F1F67C0CF98A}"/>
          </ac:spMkLst>
        </pc:spChg>
        <pc:spChg chg="del">
          <ac:chgData name="Callahan, Neil D" userId="S::xj4833uy@go.minnstate.edu::96bfbed4-207e-4b4d-a3be-5dafa3af1606" providerId="AD" clId="Web-{9A21E077-DADD-E897-69A2-133EFB5607D9}" dt="2018-12-12T04:22:36.105" v="137" actId="20577"/>
          <ac:spMkLst>
            <pc:docMk/>
            <pc:sldMk cId="1304706489" sldId="262"/>
            <ac:spMk id="30" creationId="{A6BDC1B0-0C91-4230-BFEB-9C8ED19B9A3A}"/>
          </ac:spMkLst>
        </pc:spChg>
        <pc:spChg chg="add del">
          <ac:chgData name="Callahan, Neil D" userId="S::xj4833uy@go.minnstate.edu::96bfbed4-207e-4b4d-a3be-5dafa3af1606" providerId="AD" clId="Web-{9A21E077-DADD-E897-69A2-133EFB5607D9}" dt="2018-12-12T04:22:11.761" v="136" actId="20577"/>
          <ac:spMkLst>
            <pc:docMk/>
            <pc:sldMk cId="1304706489" sldId="262"/>
            <ac:spMk id="31" creationId="{923E8915-D2AA-4327-A45A-972C3CA9574B}"/>
          </ac:spMkLst>
        </pc:spChg>
        <pc:spChg chg="del">
          <ac:chgData name="Callahan, Neil D" userId="S::xj4833uy@go.minnstate.edu::96bfbed4-207e-4b4d-a3be-5dafa3af1606" providerId="AD" clId="Web-{9A21E077-DADD-E897-69A2-133EFB5607D9}" dt="2018-12-12T04:22:36.105" v="137" actId="20577"/>
          <ac:spMkLst>
            <pc:docMk/>
            <pc:sldMk cId="1304706489" sldId="262"/>
            <ac:spMk id="32" creationId="{68E0A26E-4EA8-4E6C-97A2-7B6C1C13F8CF}"/>
          </ac:spMkLst>
        </pc:spChg>
        <pc:spChg chg="del">
          <ac:chgData name="Callahan, Neil D" userId="S::xj4833uy@go.minnstate.edu::96bfbed4-207e-4b4d-a3be-5dafa3af1606" providerId="AD" clId="Web-{9A21E077-DADD-E897-69A2-133EFB5607D9}" dt="2018-12-12T04:22:36.105" v="137" actId="20577"/>
          <ac:spMkLst>
            <pc:docMk/>
            <pc:sldMk cId="1304706489" sldId="262"/>
            <ac:spMk id="34" creationId="{C1841CC0-B7A9-4828-B82F-9C6B433BDCAE}"/>
          </ac:spMkLst>
        </pc:spChg>
        <pc:spChg chg="add del">
          <ac:chgData name="Callahan, Neil D" userId="S::xj4833uy@go.minnstate.edu::96bfbed4-207e-4b4d-a3be-5dafa3af1606" providerId="AD" clId="Web-{9A21E077-DADD-E897-69A2-133EFB5607D9}" dt="2018-12-12T04:22:11.761" v="136" actId="20577"/>
          <ac:spMkLst>
            <pc:docMk/>
            <pc:sldMk cId="1304706489" sldId="262"/>
            <ac:spMk id="36" creationId="{8302FC3C-9804-4950-B721-5FD704BA6065}"/>
          </ac:spMkLst>
        </pc:spChg>
        <pc:spChg chg="add del">
          <ac:chgData name="Callahan, Neil D" userId="S::xj4833uy@go.minnstate.edu::96bfbed4-207e-4b4d-a3be-5dafa3af1606" providerId="AD" clId="Web-{9A21E077-DADD-E897-69A2-133EFB5607D9}" dt="2018-12-12T04:22:11.761" v="136" actId="20577"/>
          <ac:spMkLst>
            <pc:docMk/>
            <pc:sldMk cId="1304706489" sldId="262"/>
            <ac:spMk id="41" creationId="{F3798573-F27B-47EB-8EA4-7EE34954C2D6}"/>
          </ac:spMkLst>
        </pc:spChg>
        <pc:spChg chg="add">
          <ac:chgData name="Callahan, Neil D" userId="S::xj4833uy@go.minnstate.edu::96bfbed4-207e-4b4d-a3be-5dafa3af1606" providerId="AD" clId="Web-{9A21E077-DADD-E897-69A2-133EFB5607D9}" dt="2018-12-12T04:22:36.105" v="137" actId="20577"/>
          <ac:spMkLst>
            <pc:docMk/>
            <pc:sldMk cId="1304706489" sldId="262"/>
            <ac:spMk id="54" creationId="{923E8915-D2AA-4327-A45A-972C3CA9574B}"/>
          </ac:spMkLst>
        </pc:spChg>
        <pc:spChg chg="add">
          <ac:chgData name="Callahan, Neil D" userId="S::xj4833uy@go.minnstate.edu::96bfbed4-207e-4b4d-a3be-5dafa3af1606" providerId="AD" clId="Web-{9A21E077-DADD-E897-69A2-133EFB5607D9}" dt="2018-12-12T04:22:36.105" v="137" actId="20577"/>
          <ac:spMkLst>
            <pc:docMk/>
            <pc:sldMk cId="1304706489" sldId="262"/>
            <ac:spMk id="55" creationId="{8302FC3C-9804-4950-B721-5FD704BA6065}"/>
          </ac:spMkLst>
        </pc:spChg>
        <pc:spChg chg="add">
          <ac:chgData name="Callahan, Neil D" userId="S::xj4833uy@go.minnstate.edu::96bfbed4-207e-4b4d-a3be-5dafa3af1606" providerId="AD" clId="Web-{9A21E077-DADD-E897-69A2-133EFB5607D9}" dt="2018-12-12T04:22:36.105" v="137" actId="20577"/>
          <ac:spMkLst>
            <pc:docMk/>
            <pc:sldMk cId="1304706489" sldId="262"/>
            <ac:spMk id="58" creationId="{F3798573-F27B-47EB-8EA4-7EE34954C2D6}"/>
          </ac:spMkLst>
        </pc:spChg>
        <pc:grpChg chg="del">
          <ac:chgData name="Callahan, Neil D" userId="S::xj4833uy@go.minnstate.edu::96bfbed4-207e-4b4d-a3be-5dafa3af1606" providerId="AD" clId="Web-{9A21E077-DADD-E897-69A2-133EFB5607D9}" dt="2018-12-12T04:22:36.105" v="137" actId="20577"/>
          <ac:grpSpMkLst>
            <pc:docMk/>
            <pc:sldMk cId="1304706489" sldId="262"/>
            <ac:grpSpMk id="23" creationId="{08E05919-D800-40FD-A3BD-4B9CC4078E7A}"/>
          </ac:grpSpMkLst>
        </pc:grpChg>
        <pc:picChg chg="del">
          <ac:chgData name="Callahan, Neil D" userId="S::xj4833uy@go.minnstate.edu::96bfbed4-207e-4b4d-a3be-5dafa3af1606" providerId="AD" clId="Web-{9A21E077-DADD-E897-69A2-133EFB5607D9}" dt="2018-12-12T04:22:36.105" v="137" actId="20577"/>
          <ac:picMkLst>
            <pc:docMk/>
            <pc:sldMk cId="1304706489" sldId="262"/>
            <ac:picMk id="9" creationId="{41B68C77-138E-4BF7-A276-BD0C78A4219F}"/>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1" creationId="{7C268552-D473-46ED-B1B8-422042C4DEF1}"/>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5" creationId="{B9238B3E-24AA-439A-B527-6C5DF6D72145}"/>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7" creationId="{69F01145-BEA3-4CBF-AA21-10077B948CA8}"/>
          </ac:picMkLst>
        </pc:picChg>
        <pc:picChg chg="add del">
          <ac:chgData name="Callahan, Neil D" userId="S::xj4833uy@go.minnstate.edu::96bfbed4-207e-4b4d-a3be-5dafa3af1606" providerId="AD" clId="Web-{9A21E077-DADD-E897-69A2-133EFB5607D9}" dt="2018-12-12T04:22:11.761" v="136" actId="20577"/>
          <ac:picMkLst>
            <pc:docMk/>
            <pc:sldMk cId="1304706489" sldId="262"/>
            <ac:picMk id="40" creationId="{3BC6EBB2-9BDC-4075-BA6B-43A9FBF9C86C}"/>
          </ac:picMkLst>
        </pc:picChg>
        <pc:picChg chg="add">
          <ac:chgData name="Callahan, Neil D" userId="S::xj4833uy@go.minnstate.edu::96bfbed4-207e-4b4d-a3be-5dafa3af1606" providerId="AD" clId="Web-{9A21E077-DADD-E897-69A2-133EFB5607D9}" dt="2018-12-12T04:22:36.105" v="137" actId="20577"/>
          <ac:picMkLst>
            <pc:docMk/>
            <pc:sldMk cId="1304706489" sldId="262"/>
            <ac:picMk id="57" creationId="{3BC6EBB2-9BDC-4075-BA6B-43A9FBF9C86C}"/>
          </ac:picMkLst>
        </pc:picChg>
        <pc:cxnChg chg="add del">
          <ac:chgData name="Callahan, Neil D" userId="S::xj4833uy@go.minnstate.edu::96bfbed4-207e-4b4d-a3be-5dafa3af1606" providerId="AD" clId="Web-{9A21E077-DADD-E897-69A2-133EFB5607D9}" dt="2018-12-12T04:22:11.761" v="136" actId="20577"/>
          <ac:cxnSpMkLst>
            <pc:docMk/>
            <pc:sldMk cId="1304706489" sldId="262"/>
            <ac:cxnSpMk id="37" creationId="{6B9695BD-ECF6-49CA-8877-8C493193C65D}"/>
          </ac:cxnSpMkLst>
        </pc:cxnChg>
        <pc:cxnChg chg="add">
          <ac:chgData name="Callahan, Neil D" userId="S::xj4833uy@go.minnstate.edu::96bfbed4-207e-4b4d-a3be-5dafa3af1606" providerId="AD" clId="Web-{9A21E077-DADD-E897-69A2-133EFB5607D9}" dt="2018-12-12T04:22:36.105" v="137" actId="20577"/>
          <ac:cxnSpMkLst>
            <pc:docMk/>
            <pc:sldMk cId="1304706489" sldId="262"/>
            <ac:cxnSpMk id="56" creationId="{6B9695BD-ECF6-49CA-8877-8C493193C65D}"/>
          </ac:cxnSpMkLst>
        </pc:cxnChg>
      </pc:sldChg>
      <pc:sldChg chg="delDesignElem">
        <pc:chgData name="Callahan, Neil D" userId="S::xj4833uy@go.minnstate.edu::96bfbed4-207e-4b4d-a3be-5dafa3af1606" providerId="AD" clId="Web-{9A21E077-DADD-E897-69A2-133EFB5607D9}" dt="2018-12-12T04:16:22.260" v="125" actId="20577"/>
        <pc:sldMkLst>
          <pc:docMk/>
          <pc:sldMk cId="2336236600" sldId="269"/>
        </pc:sldMkLst>
      </pc:sldChg>
      <pc:sldChg chg="modSp delDesignElem">
        <pc:chgData name="Callahan, Neil D" userId="S::xj4833uy@go.minnstate.edu::96bfbed4-207e-4b4d-a3be-5dafa3af1606" providerId="AD" clId="Web-{9A21E077-DADD-E897-69A2-133EFB5607D9}" dt="2018-12-12T04:56:06.129" v="261" actId="20577"/>
        <pc:sldMkLst>
          <pc:docMk/>
          <pc:sldMk cId="2574739838" sldId="271"/>
        </pc:sldMkLst>
        <pc:spChg chg="mod">
          <ac:chgData name="Callahan, Neil D" userId="S::xj4833uy@go.minnstate.edu::96bfbed4-207e-4b4d-a3be-5dafa3af1606" providerId="AD" clId="Web-{9A21E077-DADD-E897-69A2-133EFB5607D9}" dt="2018-12-12T04:21:47.104" v="135" actId="20577"/>
          <ac:spMkLst>
            <pc:docMk/>
            <pc:sldMk cId="2574739838" sldId="271"/>
            <ac:spMk id="2" creationId="{A231217B-CBA1-4205-AC2A-61205E94F7CF}"/>
          </ac:spMkLst>
        </pc:spChg>
        <pc:spChg chg="mod">
          <ac:chgData name="Callahan, Neil D" userId="S::xj4833uy@go.minnstate.edu::96bfbed4-207e-4b4d-a3be-5dafa3af1606" providerId="AD" clId="Web-{9A21E077-DADD-E897-69A2-133EFB5607D9}" dt="2018-12-12T03:14:39.591" v="89" actId="20577"/>
          <ac:spMkLst>
            <pc:docMk/>
            <pc:sldMk cId="2574739838" sldId="271"/>
            <ac:spMk id="22" creationId="{B963AC04-DE48-460D-91EE-EBEE591BCC5E}"/>
          </ac:spMkLst>
        </pc:spChg>
        <pc:spChg chg="mod">
          <ac:chgData name="Callahan, Neil D" userId="S::xj4833uy@go.minnstate.edu::96bfbed4-207e-4b4d-a3be-5dafa3af1606" providerId="AD" clId="Web-{9A21E077-DADD-E897-69A2-133EFB5607D9}" dt="2018-12-12T04:56:06.129" v="261" actId="20577"/>
          <ac:spMkLst>
            <pc:docMk/>
            <pc:sldMk cId="2574739838" sldId="271"/>
            <ac:spMk id="29" creationId="{862F8646-42B8-4A41-AA51-F1F67C0CF98A}"/>
          </ac:spMkLst>
        </pc:spChg>
        <pc:graphicFrameChg chg="mod modGraphic">
          <ac:chgData name="Callahan, Neil D" userId="S::xj4833uy@go.minnstate.edu::96bfbed4-207e-4b4d-a3be-5dafa3af1606" providerId="AD" clId="Web-{9A21E077-DADD-E897-69A2-133EFB5607D9}" dt="2018-12-12T03:16:07.528" v="124" actId="20577"/>
          <ac:graphicFrameMkLst>
            <pc:docMk/>
            <pc:sldMk cId="2574739838" sldId="271"/>
            <ac:graphicFrameMk id="12" creationId="{A125060D-2B90-4267-A198-DE5596E39471}"/>
          </ac:graphicFrameMkLst>
        </pc:graphicFrameChg>
      </pc:sldChg>
      <pc:sldChg chg="modSp">
        <pc:chgData name="Callahan, Neil D" userId="S::xj4833uy@go.minnstate.edu::96bfbed4-207e-4b4d-a3be-5dafa3af1606" providerId="AD" clId="Web-{9A21E077-DADD-E897-69A2-133EFB5607D9}" dt="2018-12-12T04:34:17.404" v="143" actId="14100"/>
        <pc:sldMkLst>
          <pc:docMk/>
          <pc:sldMk cId="3148006957" sldId="275"/>
        </pc:sldMkLst>
        <pc:spChg chg="mod">
          <ac:chgData name="Callahan, Neil D" userId="S::xj4833uy@go.minnstate.edu::96bfbed4-207e-4b4d-a3be-5dafa3af1606" providerId="AD" clId="Web-{9A21E077-DADD-E897-69A2-133EFB5607D9}" dt="2018-12-12T04:34:17.404" v="143" actId="14100"/>
          <ac:spMkLst>
            <pc:docMk/>
            <pc:sldMk cId="3148006957" sldId="275"/>
            <ac:spMk id="7" creationId="{2D57306F-6AF4-4BDD-8F8C-BA48073065C7}"/>
          </ac:spMkLst>
        </pc:spChg>
      </pc:sldChg>
      <pc:sldChg chg="modSp">
        <pc:chgData name="Callahan, Neil D" userId="S::xj4833uy@go.minnstate.edu::96bfbed4-207e-4b4d-a3be-5dafa3af1606" providerId="AD" clId="Web-{9A21E077-DADD-E897-69A2-133EFB5607D9}" dt="2018-12-12T04:52:46.316" v="243" actId="20577"/>
        <pc:sldMkLst>
          <pc:docMk/>
          <pc:sldMk cId="2452773981" sldId="276"/>
        </pc:sldMkLst>
        <pc:spChg chg="mod">
          <ac:chgData name="Callahan, Neil D" userId="S::xj4833uy@go.minnstate.edu::96bfbed4-207e-4b4d-a3be-5dafa3af1606" providerId="AD" clId="Web-{9A21E077-DADD-E897-69A2-133EFB5607D9}" dt="2018-12-12T04:52:46.316" v="243"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DE355A0-2602-5B64-A0C1-C66D4F1AB659}"/>
    <pc:docChg chg="modSld">
      <pc:chgData name="Callahan, Neil D" userId="S::xj4833uy@go.minnstate.edu::96bfbed4-207e-4b4d-a3be-5dafa3af1606" providerId="AD" clId="Web-{7DE355A0-2602-5B64-A0C1-C66D4F1AB659}" dt="2018-12-11T19:17:00.920" v="461" actId="20577"/>
      <pc:docMkLst>
        <pc:docMk/>
      </pc:docMkLst>
      <pc:sldChg chg="modSp">
        <pc:chgData name="Callahan, Neil D" userId="S::xj4833uy@go.minnstate.edu::96bfbed4-207e-4b4d-a3be-5dafa3af1606" providerId="AD" clId="Web-{7DE355A0-2602-5B64-A0C1-C66D4F1AB659}" dt="2018-12-11T17:06:27.030" v="2" actId="20577"/>
        <pc:sldMkLst>
          <pc:docMk/>
          <pc:sldMk cId="3609801658" sldId="259"/>
        </pc:sldMkLst>
        <pc:spChg chg="mod">
          <ac:chgData name="Callahan, Neil D" userId="S::xj4833uy@go.minnstate.edu::96bfbed4-207e-4b4d-a3be-5dafa3af1606" providerId="AD" clId="Web-{7DE355A0-2602-5B64-A0C1-C66D4F1AB659}" dt="2018-12-11T17:06:27.030" v="2" actId="20577"/>
          <ac:spMkLst>
            <pc:docMk/>
            <pc:sldMk cId="3609801658" sldId="259"/>
            <ac:spMk id="2" creationId="{9130E037-9D98-43DE-B79D-1C775ADE698D}"/>
          </ac:spMkLst>
        </pc:spChg>
      </pc:sldChg>
      <pc:sldChg chg="addSp delSp modSp">
        <pc:chgData name="Callahan, Neil D" userId="S::xj4833uy@go.minnstate.edu::96bfbed4-207e-4b4d-a3be-5dafa3af1606" providerId="AD" clId="Web-{7DE355A0-2602-5B64-A0C1-C66D4F1AB659}" dt="2018-12-11T19:15:59.576" v="450" actId="20577"/>
        <pc:sldMkLst>
          <pc:docMk/>
          <pc:sldMk cId="1304706489" sldId="262"/>
        </pc:sldMkLst>
        <pc:spChg chg="add del mod">
          <ac:chgData name="Callahan, Neil D" userId="S::xj4833uy@go.minnstate.edu::96bfbed4-207e-4b4d-a3be-5dafa3af1606" providerId="AD" clId="Web-{7DE355A0-2602-5B64-A0C1-C66D4F1AB659}" dt="2018-12-11T18:18:50.631" v="30" actId="20577"/>
          <ac:spMkLst>
            <pc:docMk/>
            <pc:sldMk cId="1304706489" sldId="262"/>
            <ac:spMk id="5" creationId="{D449CCF6-0106-4876-8BA2-F77754CDFF6C}"/>
          </ac:spMkLst>
        </pc:spChg>
        <pc:spChg chg="add del mod">
          <ac:chgData name="Callahan, Neil D" userId="S::xj4833uy@go.minnstate.edu::96bfbed4-207e-4b4d-a3be-5dafa3af1606" providerId="AD" clId="Web-{7DE355A0-2602-5B64-A0C1-C66D4F1AB659}" dt="2018-12-11T18:24:46.208" v="52" actId="20577"/>
          <ac:spMkLst>
            <pc:docMk/>
            <pc:sldMk cId="1304706489" sldId="262"/>
            <ac:spMk id="10" creationId="{57E56BF7-E463-4189-ABAE-2C4166C0F483}"/>
          </ac:spMkLst>
        </pc:spChg>
        <pc:spChg chg="add del mod">
          <ac:chgData name="Callahan, Neil D" userId="S::xj4833uy@go.minnstate.edu::96bfbed4-207e-4b4d-a3be-5dafa3af1606" providerId="AD" clId="Web-{7DE355A0-2602-5B64-A0C1-C66D4F1AB659}" dt="2018-12-11T18:27:13.083" v="66" actId="20577"/>
          <ac:spMkLst>
            <pc:docMk/>
            <pc:sldMk cId="1304706489" sldId="262"/>
            <ac:spMk id="18" creationId="{83E4CFAB-D3A6-4D2E-96DE-D6124AB98718}"/>
          </ac:spMkLst>
        </pc:spChg>
        <pc:spChg chg="add del mod">
          <ac:chgData name="Callahan, Neil D" userId="S::xj4833uy@go.minnstate.edu::96bfbed4-207e-4b4d-a3be-5dafa3af1606" providerId="AD" clId="Web-{7DE355A0-2602-5B64-A0C1-C66D4F1AB659}" dt="2018-12-11T18:27:54.317" v="68" actId="20577"/>
          <ac:spMkLst>
            <pc:docMk/>
            <pc:sldMk cId="1304706489" sldId="262"/>
            <ac:spMk id="33" creationId="{F691FEEF-D6F8-40B3-B019-EFC5813625AE}"/>
          </ac:spMkLst>
        </pc:spChg>
        <pc:spChg chg="add del mod">
          <ac:chgData name="Callahan, Neil D" userId="S::xj4833uy@go.minnstate.edu::96bfbed4-207e-4b4d-a3be-5dafa3af1606" providerId="AD" clId="Web-{7DE355A0-2602-5B64-A0C1-C66D4F1AB659}" dt="2018-12-11T18:34:57.316" v="157" actId="20577"/>
          <ac:spMkLst>
            <pc:docMk/>
            <pc:sldMk cId="1304706489" sldId="262"/>
            <ac:spMk id="38" creationId="{7A97E2EA-0465-4C60-8566-30FF7C1B3BA8}"/>
          </ac:spMkLst>
        </pc:spChg>
        <pc:spChg chg="add del mod">
          <ac:chgData name="Callahan, Neil D" userId="S::xj4833uy@go.minnstate.edu::96bfbed4-207e-4b4d-a3be-5dafa3af1606" providerId="AD" clId="Web-{7DE355A0-2602-5B64-A0C1-C66D4F1AB659}" dt="2018-12-11T18:37:03.582" v="163" actId="20577"/>
          <ac:spMkLst>
            <pc:docMk/>
            <pc:sldMk cId="1304706489" sldId="262"/>
            <ac:spMk id="42" creationId="{CF6BE127-E848-456E-9FCF-F5FDC240594B}"/>
          </ac:spMkLst>
        </pc:spChg>
        <pc:spChg chg="add del mod">
          <ac:chgData name="Callahan, Neil D" userId="S::xj4833uy@go.minnstate.edu::96bfbed4-207e-4b4d-a3be-5dafa3af1606" providerId="AD" clId="Web-{7DE355A0-2602-5B64-A0C1-C66D4F1AB659}" dt="2018-12-11T18:52:23.923" v="281" actId="20577"/>
          <ac:spMkLst>
            <pc:docMk/>
            <pc:sldMk cId="1304706489" sldId="262"/>
            <ac:spMk id="46" creationId="{B0C0992D-AF79-483B-B19C-52CE01379C93}"/>
          </ac:spMkLst>
        </pc:spChg>
        <pc:spChg chg="add del mod">
          <ac:chgData name="Callahan, Neil D" userId="S::xj4833uy@go.minnstate.edu::96bfbed4-207e-4b4d-a3be-5dafa3af1606" providerId="AD" clId="Web-{7DE355A0-2602-5B64-A0C1-C66D4F1AB659}" dt="2018-12-11T19:15:59.576" v="450" actId="20577"/>
          <ac:spMkLst>
            <pc:docMk/>
            <pc:sldMk cId="1304706489" sldId="262"/>
            <ac:spMk id="50" creationId="{07531F38-673F-4C8B-8AE8-86EE1C680001}"/>
          </ac:spMkLst>
        </pc:spChg>
        <pc:graphicFrameChg chg="add del mod ord modGraphic">
          <ac:chgData name="Callahan, Neil D" userId="S::xj4833uy@go.minnstate.edu::96bfbed4-207e-4b4d-a3be-5dafa3af1606" providerId="AD" clId="Web-{7DE355A0-2602-5B64-A0C1-C66D4F1AB659}" dt="2018-12-11T18:24:37.224" v="51" actId="20577"/>
          <ac:graphicFrameMkLst>
            <pc:docMk/>
            <pc:sldMk cId="1304706489" sldId="262"/>
            <ac:graphicFrameMk id="6" creationId="{38DEDC62-D70A-4122-A97E-7B513798F197}"/>
          </ac:graphicFrameMkLst>
        </pc:graphicFrameChg>
        <pc:graphicFrameChg chg="add del mod ord modGraphic">
          <ac:chgData name="Callahan, Neil D" userId="S::xj4833uy@go.minnstate.edu::96bfbed4-207e-4b4d-a3be-5dafa3af1606" providerId="AD" clId="Web-{7DE355A0-2602-5B64-A0C1-C66D4F1AB659}" dt="2018-12-11T18:26:11.333" v="65" actId="20577"/>
          <ac:graphicFrameMkLst>
            <pc:docMk/>
            <pc:sldMk cId="1304706489" sldId="262"/>
            <ac:graphicFrameMk id="12" creationId="{5BA9B5A1-318D-4AE9-99CC-1A49C619301C}"/>
          </ac:graphicFrameMkLst>
        </pc:graphicFrameChg>
        <pc:graphicFrameChg chg="add del mod ord modGraphic">
          <ac:chgData name="Callahan, Neil D" userId="S::xj4833uy@go.minnstate.edu::96bfbed4-207e-4b4d-a3be-5dafa3af1606" providerId="AD" clId="Web-{7DE355A0-2602-5B64-A0C1-C66D4F1AB659}" dt="2018-12-11T18:27:38.833" v="67" actId="20577"/>
          <ac:graphicFrameMkLst>
            <pc:docMk/>
            <pc:sldMk cId="1304706489" sldId="262"/>
            <ac:graphicFrameMk id="20" creationId="{DD35CE1B-8720-4A42-9774-B68BC25E7328}"/>
          </ac:graphicFrameMkLst>
        </pc:graphicFrameChg>
        <pc:graphicFrameChg chg="add del mod ord modGraphic">
          <ac:chgData name="Callahan, Neil D" userId="S::xj4833uy@go.minnstate.edu::96bfbed4-207e-4b4d-a3be-5dafa3af1606" providerId="AD" clId="Web-{7DE355A0-2602-5B64-A0C1-C66D4F1AB659}" dt="2018-12-11T18:34:51.082" v="156" actId="20577"/>
          <ac:graphicFrameMkLst>
            <pc:docMk/>
            <pc:sldMk cId="1304706489" sldId="262"/>
            <ac:graphicFrameMk id="35" creationId="{117EB22F-C960-4016-BEC0-239F1E2C561B}"/>
          </ac:graphicFrameMkLst>
        </pc:graphicFrameChg>
        <pc:graphicFrameChg chg="add del mod ord modGraphic">
          <ac:chgData name="Callahan, Neil D" userId="S::xj4833uy@go.minnstate.edu::96bfbed4-207e-4b4d-a3be-5dafa3af1606" providerId="AD" clId="Web-{7DE355A0-2602-5B64-A0C1-C66D4F1AB659}" dt="2018-12-11T18:52:04.533" v="280" actId="20577"/>
          <ac:graphicFrameMkLst>
            <pc:docMk/>
            <pc:sldMk cId="1304706489" sldId="262"/>
            <ac:graphicFrameMk id="43" creationId="{07E1E2E5-61C8-4D5D-A175-7F220D0100B2}"/>
          </ac:graphicFrameMkLst>
        </pc:graphicFrameChg>
        <pc:graphicFrameChg chg="add del mod ord modGraphic">
          <ac:chgData name="Callahan, Neil D" userId="S::xj4833uy@go.minnstate.edu::96bfbed4-207e-4b4d-a3be-5dafa3af1606" providerId="AD" clId="Web-{7DE355A0-2602-5B64-A0C1-C66D4F1AB659}" dt="2018-12-11T19:14:25.014" v="445" actId="20577"/>
          <ac:graphicFrameMkLst>
            <pc:docMk/>
            <pc:sldMk cId="1304706489" sldId="262"/>
            <ac:graphicFrameMk id="47" creationId="{4A9E7B0A-1539-4DF6-9B44-EBEFFADB0C6E}"/>
          </ac:graphicFrameMkLst>
        </pc:graphicFrameChg>
        <pc:picChg chg="del mod">
          <ac:chgData name="Callahan, Neil D" userId="S::xj4833uy@go.minnstate.edu::96bfbed4-207e-4b4d-a3be-5dafa3af1606" providerId="AD" clId="Web-{7DE355A0-2602-5B64-A0C1-C66D4F1AB659}" dt="2018-12-11T18:18:08.772" v="29" actId="20577"/>
          <ac:picMkLst>
            <pc:docMk/>
            <pc:sldMk cId="1304706489" sldId="262"/>
            <ac:picMk id="4" creationId="{F18A2B05-FB06-4E8B-B34B-6C3DA1812F12}"/>
          </ac:picMkLst>
        </pc:picChg>
        <pc:picChg chg="add del mod ord">
          <ac:chgData name="Callahan, Neil D" userId="S::xj4833uy@go.minnstate.edu::96bfbed4-207e-4b4d-a3be-5dafa3af1606" providerId="AD" clId="Web-{7DE355A0-2602-5B64-A0C1-C66D4F1AB659}" dt="2018-12-11T18:35:27.191" v="162" actId="20577"/>
          <ac:picMkLst>
            <pc:docMk/>
            <pc:sldMk cId="1304706489" sldId="262"/>
            <ac:picMk id="39" creationId="{17A4082F-5125-489D-8102-12A017D64ABE}"/>
          </ac:picMkLst>
        </pc:picChg>
      </pc:sldChg>
      <pc:sldChg chg="modSp">
        <pc:chgData name="Callahan, Neil D" userId="S::xj4833uy@go.minnstate.edu::96bfbed4-207e-4b4d-a3be-5dafa3af1606" providerId="AD" clId="Web-{7DE355A0-2602-5B64-A0C1-C66D4F1AB659}" dt="2018-12-11T17:06:21.389" v="1" actId="20577"/>
        <pc:sldMkLst>
          <pc:docMk/>
          <pc:sldMk cId="2332739390" sldId="263"/>
        </pc:sldMkLst>
        <pc:spChg chg="mod">
          <ac:chgData name="Callahan, Neil D" userId="S::xj4833uy@go.minnstate.edu::96bfbed4-207e-4b4d-a3be-5dafa3af1606" providerId="AD" clId="Web-{7DE355A0-2602-5B64-A0C1-C66D4F1AB659}" dt="2018-12-11T17:06:21.389" v="1" actId="20577"/>
          <ac:spMkLst>
            <pc:docMk/>
            <pc:sldMk cId="2332739390" sldId="263"/>
            <ac:spMk id="2" creationId="{3A89F181-2715-4707-ABCE-294E11CBF1B1}"/>
          </ac:spMkLst>
        </pc:spChg>
      </pc:sldChg>
      <pc:sldChg chg="modSp">
        <pc:chgData name="Callahan, Neil D" userId="S::xj4833uy@go.minnstate.edu::96bfbed4-207e-4b4d-a3be-5dafa3af1606" providerId="AD" clId="Web-{7DE355A0-2602-5B64-A0C1-C66D4F1AB659}" dt="2018-12-11T17:06:33.046" v="3" actId="20577"/>
        <pc:sldMkLst>
          <pc:docMk/>
          <pc:sldMk cId="1660218565" sldId="264"/>
        </pc:sldMkLst>
        <pc:spChg chg="mod">
          <ac:chgData name="Callahan, Neil D" userId="S::xj4833uy@go.minnstate.edu::96bfbed4-207e-4b4d-a3be-5dafa3af1606" providerId="AD" clId="Web-{7DE355A0-2602-5B64-A0C1-C66D4F1AB659}" dt="2018-12-11T17:06:33.046" v="3" actId="20577"/>
          <ac:spMkLst>
            <pc:docMk/>
            <pc:sldMk cId="1660218565" sldId="264"/>
            <ac:spMk id="2" creationId="{1CFDC07D-FE26-49C4-990B-36928CB20B09}"/>
          </ac:spMkLst>
        </pc:spChg>
      </pc:sldChg>
      <pc:sldChg chg="modSp">
        <pc:chgData name="Callahan, Neil D" userId="S::xj4833uy@go.minnstate.edu::96bfbed4-207e-4b4d-a3be-5dafa3af1606" providerId="AD" clId="Web-{7DE355A0-2602-5B64-A0C1-C66D4F1AB659}" dt="2018-12-11T17:06:52.937" v="25" actId="20577"/>
        <pc:sldMkLst>
          <pc:docMk/>
          <pc:sldMk cId="2336236600" sldId="269"/>
        </pc:sldMkLst>
        <pc:spChg chg="mod">
          <ac:chgData name="Callahan, Neil D" userId="S::xj4833uy@go.minnstate.edu::96bfbed4-207e-4b4d-a3be-5dafa3af1606" providerId="AD" clId="Web-{7DE355A0-2602-5B64-A0C1-C66D4F1AB659}" dt="2018-12-11T17:06:52.937" v="25" actId="20577"/>
          <ac:spMkLst>
            <pc:docMk/>
            <pc:sldMk cId="2336236600" sldId="269"/>
            <ac:spMk id="17" creationId="{09B8F6F9-EB8C-4526-9886-42541C3FC312}"/>
          </ac:spMkLst>
        </pc:spChg>
      </pc:sldChg>
      <pc:sldChg chg="addSp delSp modSp modCm">
        <pc:chgData name="Callahan, Neil D" userId="S::xj4833uy@go.minnstate.edu::96bfbed4-207e-4b4d-a3be-5dafa3af1606" providerId="AD" clId="Web-{7DE355A0-2602-5B64-A0C1-C66D4F1AB659}" dt="2018-12-11T19:16:52.498" v="459" actId="20577"/>
        <pc:sldMkLst>
          <pc:docMk/>
          <pc:sldMk cId="2574739838" sldId="271"/>
        </pc:sldMkLst>
        <pc:spChg chg="add del mod">
          <ac:chgData name="Callahan, Neil D" userId="S::xj4833uy@go.minnstate.edu::96bfbed4-207e-4b4d-a3be-5dafa3af1606" providerId="AD" clId="Web-{7DE355A0-2602-5B64-A0C1-C66D4F1AB659}" dt="2018-12-11T19:00:37.705" v="402" actId="20577"/>
          <ac:spMkLst>
            <pc:docMk/>
            <pc:sldMk cId="2574739838" sldId="271"/>
            <ac:spMk id="5" creationId="{11C46460-DE18-41B6-9CD8-0888FB327576}"/>
          </ac:spMkLst>
        </pc:spChg>
        <pc:spChg chg="add del mod">
          <ac:chgData name="Callahan, Neil D" userId="S::xj4833uy@go.minnstate.edu::96bfbed4-207e-4b4d-a3be-5dafa3af1606" providerId="AD" clId="Web-{7DE355A0-2602-5B64-A0C1-C66D4F1AB659}" dt="2018-12-11T19:01:33.641" v="405" actId="20577"/>
          <ac:spMkLst>
            <pc:docMk/>
            <pc:sldMk cId="2574739838" sldId="271"/>
            <ac:spMk id="10" creationId="{2EDD0EBE-DD01-44E0-A5F3-9B8BC2F64F72}"/>
          </ac:spMkLst>
        </pc:spChg>
        <pc:spChg chg="add del mod">
          <ac:chgData name="Callahan, Neil D" userId="S::xj4833uy@go.minnstate.edu::96bfbed4-207e-4b4d-a3be-5dafa3af1606" providerId="AD" clId="Web-{7DE355A0-2602-5B64-A0C1-C66D4F1AB659}" dt="2018-12-11T19:13:15.592" v="437" actId="20577"/>
          <ac:spMkLst>
            <pc:docMk/>
            <pc:sldMk cId="2574739838" sldId="271"/>
            <ac:spMk id="22" creationId="{B963AC04-DE48-460D-91EE-EBEE591BCC5E}"/>
          </ac:spMkLst>
        </pc:spChg>
        <pc:spChg chg="mod">
          <ac:chgData name="Callahan, Neil D" userId="S::xj4833uy@go.minnstate.edu::96bfbed4-207e-4b4d-a3be-5dafa3af1606" providerId="AD" clId="Web-{7DE355A0-2602-5B64-A0C1-C66D4F1AB659}" dt="2018-12-11T19:16:52.498" v="459" actId="20577"/>
          <ac:spMkLst>
            <pc:docMk/>
            <pc:sldMk cId="2574739838" sldId="271"/>
            <ac:spMk id="29" creationId="{862F8646-42B8-4A41-AA51-F1F67C0CF98A}"/>
          </ac:spMkLst>
        </pc:spChg>
        <pc:graphicFrameChg chg="add mod modGraphic">
          <ac:chgData name="Callahan, Neil D" userId="S::xj4833uy@go.minnstate.edu::96bfbed4-207e-4b4d-a3be-5dafa3af1606" providerId="AD" clId="Web-{7DE355A0-2602-5B64-A0C1-C66D4F1AB659}" dt="2018-12-11T19:13:44.670" v="444" actId="20577"/>
          <ac:graphicFrameMkLst>
            <pc:docMk/>
            <pc:sldMk cId="2574739838" sldId="271"/>
            <ac:graphicFrameMk id="12" creationId="{A125060D-2B90-4267-A198-DE5596E39471}"/>
          </ac:graphicFrameMkLst>
        </pc:graphicFrameChg>
        <pc:picChg chg="del">
          <ac:chgData name="Callahan, Neil D" userId="S::xj4833uy@go.minnstate.edu::96bfbed4-207e-4b4d-a3be-5dafa3af1606" providerId="AD" clId="Web-{7DE355A0-2602-5B64-A0C1-C66D4F1AB659}" dt="2018-12-11T19:00:31.313" v="401" actId="20577"/>
          <ac:picMkLst>
            <pc:docMk/>
            <pc:sldMk cId="2574739838" sldId="271"/>
            <ac:picMk id="4" creationId="{F18A2B05-FB06-4E8B-B34B-6C3DA1812F12}"/>
          </ac:picMkLst>
        </pc:picChg>
        <pc:picChg chg="add del mod ord">
          <ac:chgData name="Callahan, Neil D" userId="S::xj4833uy@go.minnstate.edu::96bfbed4-207e-4b4d-a3be-5dafa3af1606" providerId="AD" clId="Web-{7DE355A0-2602-5B64-A0C1-C66D4F1AB659}" dt="2018-12-11T19:00:42.328" v="403" actId="20577"/>
          <ac:picMkLst>
            <pc:docMk/>
            <pc:sldMk cId="2574739838" sldId="271"/>
            <ac:picMk id="6" creationId="{2AE881BB-4AA9-4727-B129-7F4055DBB330}"/>
          </ac:picMkLst>
        </pc:picChg>
      </pc:sldChg>
      <pc:sldChg chg="modSp">
        <pc:chgData name="Callahan, Neil D" userId="S::xj4833uy@go.minnstate.edu::96bfbed4-207e-4b4d-a3be-5dafa3af1606" providerId="AD" clId="Web-{7DE355A0-2602-5B64-A0C1-C66D4F1AB659}" dt="2018-12-11T17:06:15.920" v="0" actId="20577"/>
        <pc:sldMkLst>
          <pc:docMk/>
          <pc:sldMk cId="232493244" sldId="272"/>
        </pc:sldMkLst>
        <pc:spChg chg="mod">
          <ac:chgData name="Callahan, Neil D" userId="S::xj4833uy@go.minnstate.edu::96bfbed4-207e-4b4d-a3be-5dafa3af1606" providerId="AD" clId="Web-{7DE355A0-2602-5B64-A0C1-C66D4F1AB659}" dt="2018-12-11T17:06:15.920" v="0" actId="20577"/>
          <ac:spMkLst>
            <pc:docMk/>
            <pc:sldMk cId="232493244" sldId="272"/>
            <ac:spMk id="2" creationId="{6D1CF765-C1F4-487B-8634-EF0268CA8224}"/>
          </ac:spMkLst>
        </pc:spChg>
      </pc:sldChg>
    </pc:docChg>
  </pc:docChgLst>
  <pc:docChgLst>
    <pc:chgData name="Will, Marshal J" userId="S::lp6358ni@go.minnstate.edu::68a41572-7a1c-45ac-8e1b-0c249b1b03d2" providerId="AD" clId="Web-{0D7D9AF8-382B-6C96-EEAE-B74854BB22FA}"/>
    <pc:docChg chg="modSld">
      <pc:chgData name="Will, Marshal J" userId="S::lp6358ni@go.minnstate.edu::68a41572-7a1c-45ac-8e1b-0c249b1b03d2" providerId="AD" clId="Web-{0D7D9AF8-382B-6C96-EEAE-B74854BB22FA}" dt="2018-12-09T08:23:49.755" v="193" actId="20577"/>
      <pc:docMkLst>
        <pc:docMk/>
      </pc:docMkLst>
      <pc:sldChg chg="modSp">
        <pc:chgData name="Will, Marshal J" userId="S::lp6358ni@go.minnstate.edu::68a41572-7a1c-45ac-8e1b-0c249b1b03d2" providerId="AD" clId="Web-{0D7D9AF8-382B-6C96-EEAE-B74854BB22FA}" dt="2018-12-09T03:51:30.367" v="1" actId="20577"/>
        <pc:sldMkLst>
          <pc:docMk/>
          <pc:sldMk cId="3430671280" sldId="258"/>
        </pc:sldMkLst>
        <pc:graphicFrameChg chg="modGraphic">
          <ac:chgData name="Will, Marshal J" userId="S::lp6358ni@go.minnstate.edu::68a41572-7a1c-45ac-8e1b-0c249b1b03d2" providerId="AD" clId="Web-{0D7D9AF8-382B-6C96-EEAE-B74854BB22FA}" dt="2018-12-09T03:51:30.367" v="1"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0D7D9AF8-382B-6C96-EEAE-B74854BB22FA}" dt="2018-12-09T08:23:46.271" v="191" actId="20577"/>
        <pc:sldMkLst>
          <pc:docMk/>
          <pc:sldMk cId="654480804" sldId="260"/>
        </pc:sldMkLst>
        <pc:spChg chg="mod">
          <ac:chgData name="Will, Marshal J" userId="S::lp6358ni@go.minnstate.edu::68a41572-7a1c-45ac-8e1b-0c249b1b03d2" providerId="AD" clId="Web-{0D7D9AF8-382B-6C96-EEAE-B74854BB22FA}" dt="2018-12-09T08:15:59.263" v="3" actId="20577"/>
          <ac:spMkLst>
            <pc:docMk/>
            <pc:sldMk cId="654480804" sldId="260"/>
            <ac:spMk id="2" creationId="{A9045342-8081-42B0-ACE3-2FFE15D35536}"/>
          </ac:spMkLst>
        </pc:spChg>
        <pc:spChg chg="mod">
          <ac:chgData name="Will, Marshal J" userId="S::lp6358ni@go.minnstate.edu::68a41572-7a1c-45ac-8e1b-0c249b1b03d2" providerId="AD" clId="Web-{0D7D9AF8-382B-6C96-EEAE-B74854BB22FA}" dt="2018-12-09T08:23:46.271" v="191" actId="20577"/>
          <ac:spMkLst>
            <pc:docMk/>
            <pc:sldMk cId="654480804" sldId="260"/>
            <ac:spMk id="3" creationId="{02888809-EBD4-4D4A-94F6-6764CA2B8FE7}"/>
          </ac:spMkLst>
        </pc:spChg>
      </pc:sldChg>
    </pc:docChg>
  </pc:docChgLst>
  <pc:docChgLst>
    <pc:chgData name="Wieczorek, Mikolaj A" userId="S::wz1741fs@go.minnstate.edu::e2c9ba4d-cc49-4291-aecb-14ad3ae91d9b" providerId="AD" clId="Web-{811CFE6E-0792-3A6F-F4C1-EC9CD438D7B2}"/>
    <pc:docChg chg="addSld delSld modSld sldOrd">
      <pc:chgData name="Wieczorek, Mikolaj A" userId="S::wz1741fs@go.minnstate.edu::e2c9ba4d-cc49-4291-aecb-14ad3ae91d9b" providerId="AD" clId="Web-{811CFE6E-0792-3A6F-F4C1-EC9CD438D7B2}" dt="2018-12-12T05:03:02.021" v="414" actId="1076"/>
      <pc:docMkLst>
        <pc:docMk/>
      </pc:docMkLst>
      <pc:sldChg chg="addSp modSp mod setBg setClrOvrMap">
        <pc:chgData name="Wieczorek, Mikolaj A" userId="S::wz1741fs@go.minnstate.edu::e2c9ba4d-cc49-4291-aecb-14ad3ae91d9b" providerId="AD" clId="Web-{811CFE6E-0792-3A6F-F4C1-EC9CD438D7B2}" dt="2018-12-12T05:03:02.021" v="414" actId="1076"/>
        <pc:sldMkLst>
          <pc:docMk/>
          <pc:sldMk cId="181296006" sldId="256"/>
        </pc:sldMkLst>
        <pc:spChg chg="mod">
          <ac:chgData name="Wieczorek, Mikolaj A" userId="S::wz1741fs@go.minnstate.edu::e2c9ba4d-cc49-4291-aecb-14ad3ae91d9b" providerId="AD" clId="Web-{811CFE6E-0792-3A6F-F4C1-EC9CD438D7B2}" dt="2018-12-12T05:02:49.193" v="413" actId="1076"/>
          <ac:spMkLst>
            <pc:docMk/>
            <pc:sldMk cId="181296006" sldId="256"/>
            <ac:spMk id="2" creationId="{E0E2AF35-3FB0-4D57-A9CA-BA9F2DD6865B}"/>
          </ac:spMkLst>
        </pc:spChg>
        <pc:spChg chg="mod">
          <ac:chgData name="Wieczorek, Mikolaj A" userId="S::wz1741fs@go.minnstate.edu::e2c9ba4d-cc49-4291-aecb-14ad3ae91d9b" providerId="AD" clId="Web-{811CFE6E-0792-3A6F-F4C1-EC9CD438D7B2}" dt="2018-12-12T05:03:02.021" v="414" actId="1076"/>
          <ac:spMkLst>
            <pc:docMk/>
            <pc:sldMk cId="181296006" sldId="256"/>
            <ac:spMk id="3" creationId="{1FE8043E-BB9A-4134-A702-1819C49E016D}"/>
          </ac:spMkLst>
        </pc:spChg>
        <pc:spChg chg="add">
          <ac:chgData name="Wieczorek, Mikolaj A" userId="S::wz1741fs@go.minnstate.edu::e2c9ba4d-cc49-4291-aecb-14ad3ae91d9b" providerId="AD" clId="Web-{811CFE6E-0792-3A6F-F4C1-EC9CD438D7B2}" dt="2018-12-12T05:02:43.052" v="412" actId="1076"/>
          <ac:spMkLst>
            <pc:docMk/>
            <pc:sldMk cId="181296006" sldId="256"/>
            <ac:spMk id="9" creationId="{C6A81905-F480-46A4-BC10-215D24EA1AE6}"/>
          </ac:spMkLst>
        </pc:spChg>
        <pc:spChg chg="add">
          <ac:chgData name="Wieczorek, Mikolaj A" userId="S::wz1741fs@go.minnstate.edu::e2c9ba4d-cc49-4291-aecb-14ad3ae91d9b" providerId="AD" clId="Web-{811CFE6E-0792-3A6F-F4C1-EC9CD438D7B2}" dt="2018-12-12T05:02:43.052" v="412" actId="1076"/>
          <ac:spMkLst>
            <pc:docMk/>
            <pc:sldMk cId="181296006" sldId="256"/>
            <ac:spMk id="11" creationId="{36FD4D9D-3784-41E8-8405-A42B72F51331}"/>
          </ac:spMkLst>
        </pc:spChg>
        <pc:spChg chg="add">
          <ac:chgData name="Wieczorek, Mikolaj A" userId="S::wz1741fs@go.minnstate.edu::e2c9ba4d-cc49-4291-aecb-14ad3ae91d9b" providerId="AD" clId="Web-{811CFE6E-0792-3A6F-F4C1-EC9CD438D7B2}" dt="2018-12-12T05:02:43.052" v="412" actId="1076"/>
          <ac:spMkLst>
            <pc:docMk/>
            <pc:sldMk cId="181296006" sldId="256"/>
            <ac:spMk id="13" creationId="{09811DF6-66E4-43D5-B564-3151796531ED}"/>
          </ac:spMkLst>
        </pc:spChg>
        <pc:spChg chg="add">
          <ac:chgData name="Wieczorek, Mikolaj A" userId="S::wz1741fs@go.minnstate.edu::e2c9ba4d-cc49-4291-aecb-14ad3ae91d9b" providerId="AD" clId="Web-{811CFE6E-0792-3A6F-F4C1-EC9CD438D7B2}" dt="2018-12-12T05:02:43.052" v="412" actId="1076"/>
          <ac:spMkLst>
            <pc:docMk/>
            <pc:sldMk cId="181296006" sldId="256"/>
            <ac:spMk id="15" creationId="{60817A52-B891-4228-A61E-0C0A57632DDA}"/>
          </ac:spMkLst>
        </pc:spChg>
        <pc:picChg chg="add mod">
          <ac:chgData name="Wieczorek, Mikolaj A" userId="S::wz1741fs@go.minnstate.edu::e2c9ba4d-cc49-4291-aecb-14ad3ae91d9b" providerId="AD" clId="Web-{811CFE6E-0792-3A6F-F4C1-EC9CD438D7B2}" dt="2018-12-12T05:02:43.052" v="412" actId="1076"/>
          <ac:picMkLst>
            <pc:docMk/>
            <pc:sldMk cId="181296006" sldId="256"/>
            <ac:picMk id="4" creationId="{5D7D7794-3AF3-462B-8F6B-A997CD6A99D4}"/>
          </ac:picMkLst>
        </pc:picChg>
      </pc:sldChg>
      <pc:sldChg chg="modSp">
        <pc:chgData name="Wieczorek, Mikolaj A" userId="S::wz1741fs@go.minnstate.edu::e2c9ba4d-cc49-4291-aecb-14ad3ae91d9b" providerId="AD" clId="Web-{811CFE6E-0792-3A6F-F4C1-EC9CD438D7B2}" dt="2018-12-12T04:58:06.830" v="391" actId="20577"/>
        <pc:sldMkLst>
          <pc:docMk/>
          <pc:sldMk cId="1182618597" sldId="265"/>
        </pc:sldMkLst>
        <pc:spChg chg="mod">
          <ac:chgData name="Wieczorek, Mikolaj A" userId="S::wz1741fs@go.minnstate.edu::e2c9ba4d-cc49-4291-aecb-14ad3ae91d9b" providerId="AD" clId="Web-{811CFE6E-0792-3A6F-F4C1-EC9CD438D7B2}" dt="2018-12-12T04:58:06.830" v="391" actId="20577"/>
          <ac:spMkLst>
            <pc:docMk/>
            <pc:sldMk cId="1182618597" sldId="265"/>
            <ac:spMk id="3" creationId="{059012EC-EE90-4686-AD9B-13A1200BFF0D}"/>
          </ac:spMkLst>
        </pc:spChg>
      </pc:sldChg>
      <pc:sldChg chg="ord">
        <pc:chgData name="Wieczorek, Mikolaj A" userId="S::wz1741fs@go.minnstate.edu::e2c9ba4d-cc49-4291-aecb-14ad3ae91d9b" providerId="AD" clId="Web-{811CFE6E-0792-3A6F-F4C1-EC9CD438D7B2}" dt="2018-12-12T02:21:58.876" v="12" actId="1076"/>
        <pc:sldMkLst>
          <pc:docMk/>
          <pc:sldMk cId="2336236600" sldId="269"/>
        </pc:sldMkLst>
      </pc:sldChg>
      <pc:sldChg chg="modSp">
        <pc:chgData name="Wieczorek, Mikolaj A" userId="S::wz1741fs@go.minnstate.edu::e2c9ba4d-cc49-4291-aecb-14ad3ae91d9b" providerId="AD" clId="Web-{811CFE6E-0792-3A6F-F4C1-EC9CD438D7B2}" dt="2018-12-12T04:35:23.468" v="144" actId="20577"/>
        <pc:sldMkLst>
          <pc:docMk/>
          <pc:sldMk cId="3668432892" sldId="270"/>
        </pc:sldMkLst>
        <pc:spChg chg="mod">
          <ac:chgData name="Wieczorek, Mikolaj A" userId="S::wz1741fs@go.minnstate.edu::e2c9ba4d-cc49-4291-aecb-14ad3ae91d9b" providerId="AD" clId="Web-{811CFE6E-0792-3A6F-F4C1-EC9CD438D7B2}" dt="2018-12-12T04:35:23.468" v="144" actId="20577"/>
          <ac:spMkLst>
            <pc:docMk/>
            <pc:sldMk cId="3668432892" sldId="270"/>
            <ac:spMk id="2" creationId="{47300FA7-AEA8-4BDF-BCA9-3A1BDDB35C40}"/>
          </ac:spMkLst>
        </pc:spChg>
      </pc:sldChg>
      <pc:sldChg chg="modSp">
        <pc:chgData name="Wieczorek, Mikolaj A" userId="S::wz1741fs@go.minnstate.edu::e2c9ba4d-cc49-4291-aecb-14ad3ae91d9b" providerId="AD" clId="Web-{811CFE6E-0792-3A6F-F4C1-EC9CD438D7B2}" dt="2018-12-12T04:56:36.986" v="380" actId="20577"/>
        <pc:sldMkLst>
          <pc:docMk/>
          <pc:sldMk cId="2574739838" sldId="271"/>
        </pc:sldMkLst>
        <pc:spChg chg="mod">
          <ac:chgData name="Wieczorek, Mikolaj A" userId="S::wz1741fs@go.minnstate.edu::e2c9ba4d-cc49-4291-aecb-14ad3ae91d9b" providerId="AD" clId="Web-{811CFE6E-0792-3A6F-F4C1-EC9CD438D7B2}" dt="2018-12-12T04:55:50.908" v="359" actId="20577"/>
          <ac:spMkLst>
            <pc:docMk/>
            <pc:sldMk cId="2574739838" sldId="271"/>
            <ac:spMk id="22" creationId="{B963AC04-DE48-460D-91EE-EBEE591BCC5E}"/>
          </ac:spMkLst>
        </pc:spChg>
        <pc:spChg chg="mod">
          <ac:chgData name="Wieczorek, Mikolaj A" userId="S::wz1741fs@go.minnstate.edu::e2c9ba4d-cc49-4291-aecb-14ad3ae91d9b" providerId="AD" clId="Web-{811CFE6E-0792-3A6F-F4C1-EC9CD438D7B2}" dt="2018-12-12T04:56:36.986" v="380" actId="20577"/>
          <ac:spMkLst>
            <pc:docMk/>
            <pc:sldMk cId="2574739838" sldId="271"/>
            <ac:spMk id="29" creationId="{862F8646-42B8-4A41-AA51-F1F67C0CF98A}"/>
          </ac:spMkLst>
        </pc:spChg>
      </pc:sldChg>
      <pc:sldChg chg="modSp">
        <pc:chgData name="Wieczorek, Mikolaj A" userId="S::wz1741fs@go.minnstate.edu::e2c9ba4d-cc49-4291-aecb-14ad3ae91d9b" providerId="AD" clId="Web-{811CFE6E-0792-3A6F-F4C1-EC9CD438D7B2}" dt="2018-12-12T01:39:56.981" v="4" actId="20577"/>
        <pc:sldMkLst>
          <pc:docMk/>
          <pc:sldMk cId="882496270" sldId="273"/>
        </pc:sldMkLst>
        <pc:spChg chg="mod">
          <ac:chgData name="Wieczorek, Mikolaj A" userId="S::wz1741fs@go.minnstate.edu::e2c9ba4d-cc49-4291-aecb-14ad3ae91d9b" providerId="AD" clId="Web-{811CFE6E-0792-3A6F-F4C1-EC9CD438D7B2}" dt="2018-12-12T01:39:56.981" v="4" actId="20577"/>
          <ac:spMkLst>
            <pc:docMk/>
            <pc:sldMk cId="882496270" sldId="273"/>
            <ac:spMk id="3" creationId="{DA741E47-2FE5-4E65-B6F2-7776709D0DA3}"/>
          </ac:spMkLst>
        </pc:spChg>
      </pc:sldChg>
      <pc:sldChg chg="addSp delSp modSp ord">
        <pc:chgData name="Wieczorek, Mikolaj A" userId="S::wz1741fs@go.minnstate.edu::e2c9ba4d-cc49-4291-aecb-14ad3ae91d9b" providerId="AD" clId="Web-{811CFE6E-0792-3A6F-F4C1-EC9CD438D7B2}" dt="2018-12-12T04:34:04.858" v="131" actId="1076"/>
        <pc:sldMkLst>
          <pc:docMk/>
          <pc:sldMk cId="3148006957" sldId="275"/>
        </pc:sldMkLst>
        <pc:spChg chg="del">
          <ac:chgData name="Wieczorek, Mikolaj A" userId="S::wz1741fs@go.minnstate.edu::e2c9ba4d-cc49-4291-aecb-14ad3ae91d9b" providerId="AD" clId="Web-{811CFE6E-0792-3A6F-F4C1-EC9CD438D7B2}" dt="2018-12-12T04:32:33.561" v="100" actId="1076"/>
          <ac:spMkLst>
            <pc:docMk/>
            <pc:sldMk cId="3148006957" sldId="275"/>
            <ac:spMk id="2" creationId="{A7A54CE8-5139-4CA7-A4CB-B4E3E0273F03}"/>
          </ac:spMkLst>
        </pc:spChg>
        <pc:spChg chg="mod">
          <ac:chgData name="Wieczorek, Mikolaj A" userId="S::wz1741fs@go.minnstate.edu::e2c9ba4d-cc49-4291-aecb-14ad3ae91d9b" providerId="AD" clId="Web-{811CFE6E-0792-3A6F-F4C1-EC9CD438D7B2}" dt="2018-12-12T04:33:50.264" v="120" actId="14100"/>
          <ac:spMkLst>
            <pc:docMk/>
            <pc:sldMk cId="3148006957" sldId="275"/>
            <ac:spMk id="3" creationId="{CC1FA1A6-9534-4D71-BB6A-C9C28B10298C}"/>
          </ac:spMkLst>
        </pc:spChg>
        <pc:spChg chg="add del mod">
          <ac:chgData name="Wieczorek, Mikolaj A" userId="S::wz1741fs@go.minnstate.edu::e2c9ba4d-cc49-4291-aecb-14ad3ae91d9b" providerId="AD" clId="Web-{811CFE6E-0792-3A6F-F4C1-EC9CD438D7B2}" dt="2018-12-12T04:32:38.280" v="102" actId="1076"/>
          <ac:spMkLst>
            <pc:docMk/>
            <pc:sldMk cId="3148006957" sldId="275"/>
            <ac:spMk id="6" creationId="{E5031B87-DFD4-4447-A96F-A8107A39F293}"/>
          </ac:spMkLst>
        </pc:spChg>
        <pc:spChg chg="add mod">
          <ac:chgData name="Wieczorek, Mikolaj A" userId="S::wz1741fs@go.minnstate.edu::e2c9ba4d-cc49-4291-aecb-14ad3ae91d9b" providerId="AD" clId="Web-{811CFE6E-0792-3A6F-F4C1-EC9CD438D7B2}" dt="2018-12-12T04:34:04.858" v="131" actId="1076"/>
          <ac:spMkLst>
            <pc:docMk/>
            <pc:sldMk cId="3148006957" sldId="275"/>
            <ac:spMk id="7" creationId="{2D57306F-6AF4-4BDD-8F8C-BA48073065C7}"/>
          </ac:spMkLst>
        </pc:spChg>
      </pc:sldChg>
      <pc:sldChg chg="addSp delSp modSp new del">
        <pc:chgData name="Wieczorek, Mikolaj A" userId="S::wz1741fs@go.minnstate.edu::e2c9ba4d-cc49-4291-aecb-14ad3ae91d9b" providerId="AD" clId="Web-{811CFE6E-0792-3A6F-F4C1-EC9CD438D7B2}" dt="2018-12-12T04:34:18.702" v="132" actId="1076"/>
        <pc:sldMkLst>
          <pc:docMk/>
          <pc:sldMk cId="3260577545" sldId="276"/>
        </pc:sldMkLst>
        <pc:spChg chg="add del mod">
          <ac:chgData name="Wieczorek, Mikolaj A" userId="S::wz1741fs@go.minnstate.edu::e2c9ba4d-cc49-4291-aecb-14ad3ae91d9b" providerId="AD" clId="Web-{811CFE6E-0792-3A6F-F4C1-EC9CD438D7B2}" dt="2018-12-12T04:33:06.030" v="106" actId="20577"/>
          <ac:spMkLst>
            <pc:docMk/>
            <pc:sldMk cId="3260577545" sldId="276"/>
            <ac:spMk id="2" creationId="{7D1D3720-4867-4DCA-A98A-E2444B216552}"/>
          </ac:spMkLst>
        </pc:spChg>
        <pc:spChg chg="del mod">
          <ac:chgData name="Wieczorek, Mikolaj A" userId="S::wz1741fs@go.minnstate.edu::e2c9ba4d-cc49-4291-aecb-14ad3ae91d9b" providerId="AD" clId="Web-{811CFE6E-0792-3A6F-F4C1-EC9CD438D7B2}" dt="2018-12-12T04:30:23.904" v="75" actId="1076"/>
          <ac:spMkLst>
            <pc:docMk/>
            <pc:sldMk cId="3260577545" sldId="276"/>
            <ac:spMk id="3" creationId="{0E910047-18D6-415D-9316-4759458352D1}"/>
          </ac:spMkLst>
        </pc:spChg>
        <pc:spChg chg="add del mod">
          <ac:chgData name="Wieczorek, Mikolaj A" userId="S::wz1741fs@go.minnstate.edu::e2c9ba4d-cc49-4291-aecb-14ad3ae91d9b" providerId="AD" clId="Web-{811CFE6E-0792-3A6F-F4C1-EC9CD438D7B2}" dt="2018-12-12T04:33:00.373" v="105" actId="1076"/>
          <ac:spMkLst>
            <pc:docMk/>
            <pc:sldMk cId="3260577545" sldId="276"/>
            <ac:spMk id="5" creationId="{72384DEA-CE6A-4EA2-AEE8-98A055958987}"/>
          </ac:spMkLst>
        </pc:spChg>
      </pc:sldChg>
    </pc:docChg>
  </pc:docChgLst>
  <pc:docChgLst>
    <pc:chgData name="Will, Marshal J" userId="S::lp6358ni@go.minnstate.edu::68a41572-7a1c-45ac-8e1b-0c249b1b03d2" providerId="AD" clId="Web-{4833C9DD-1E91-F34A-3E4A-77EDDCA42028}"/>
    <pc:docChg chg="addSld delSld modSld">
      <pc:chgData name="Will, Marshal J" userId="S::lp6358ni@go.minnstate.edu::68a41572-7a1c-45ac-8e1b-0c249b1b03d2" providerId="AD" clId="Web-{4833C9DD-1E91-F34A-3E4A-77EDDCA42028}" dt="2018-12-09T21:56:48.230" v="3283" actId="20577"/>
      <pc:docMkLst>
        <pc:docMk/>
      </pc:docMkLst>
      <pc:sldChg chg="modSp">
        <pc:chgData name="Will, Marshal J" userId="S::lp6358ni@go.minnstate.edu::68a41572-7a1c-45ac-8e1b-0c249b1b03d2" providerId="AD" clId="Web-{4833C9DD-1E91-F34A-3E4A-77EDDCA42028}" dt="2018-12-09T21:56:48.230" v="3282" actId="20577"/>
        <pc:sldMkLst>
          <pc:docMk/>
          <pc:sldMk cId="2922059795" sldId="257"/>
        </pc:sldMkLst>
        <pc:spChg chg="mod">
          <ac:chgData name="Will, Marshal J" userId="S::lp6358ni@go.minnstate.edu::68a41572-7a1c-45ac-8e1b-0c249b1b03d2" providerId="AD" clId="Web-{4833C9DD-1E91-F34A-3E4A-77EDDCA42028}" dt="2018-12-09T21:56:48.230" v="3282" actId="20577"/>
          <ac:spMkLst>
            <pc:docMk/>
            <pc:sldMk cId="2922059795" sldId="257"/>
            <ac:spMk id="3" creationId="{AA11119E-2F39-44B1-88A1-4F11E00DF4B8}"/>
          </ac:spMkLst>
        </pc:spChg>
      </pc:sldChg>
      <pc:sldChg chg="modSp">
        <pc:chgData name="Will, Marshal J" userId="S::lp6358ni@go.minnstate.edu::68a41572-7a1c-45ac-8e1b-0c249b1b03d2" providerId="AD" clId="Web-{4833C9DD-1E91-F34A-3E4A-77EDDCA42028}" dt="2018-12-09T21:44:45.851" v="3013" actId="20577"/>
        <pc:sldMkLst>
          <pc:docMk/>
          <pc:sldMk cId="3430671280" sldId="258"/>
        </pc:sldMkLst>
        <pc:spChg chg="mod">
          <ac:chgData name="Will, Marshal J" userId="S::lp6358ni@go.minnstate.edu::68a41572-7a1c-45ac-8e1b-0c249b1b03d2" providerId="AD" clId="Web-{4833C9DD-1E91-F34A-3E4A-77EDDCA42028}" dt="2018-12-09T21:44:45.851" v="3013" actId="20577"/>
          <ac:spMkLst>
            <pc:docMk/>
            <pc:sldMk cId="3430671280" sldId="258"/>
            <ac:spMk id="2" creationId="{6D1CF765-C1F4-487B-8634-EF0268CA8224}"/>
          </ac:spMkLst>
        </pc:spChg>
        <pc:graphicFrameChg chg="mod modGraphic">
          <ac:chgData name="Will, Marshal J" userId="S::lp6358ni@go.minnstate.edu::68a41572-7a1c-45ac-8e1b-0c249b1b03d2" providerId="AD" clId="Web-{4833C9DD-1E91-F34A-3E4A-77EDDCA42028}" dt="2018-12-09T21:39:14.555" v="3007"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4833C9DD-1E91-F34A-3E4A-77EDDCA42028}" dt="2018-12-09T21:44:50.554" v="3015" actId="20577"/>
        <pc:sldMkLst>
          <pc:docMk/>
          <pc:sldMk cId="3609801658" sldId="259"/>
        </pc:sldMkLst>
        <pc:spChg chg="mod">
          <ac:chgData name="Will, Marshal J" userId="S::lp6358ni@go.minnstate.edu::68a41572-7a1c-45ac-8e1b-0c249b1b03d2" providerId="AD" clId="Web-{4833C9DD-1E91-F34A-3E4A-77EDDCA42028}" dt="2018-12-09T21:44:50.554" v="3015" actId="20577"/>
          <ac:spMkLst>
            <pc:docMk/>
            <pc:sldMk cId="3609801658" sldId="259"/>
            <ac:spMk id="2" creationId="{9130E037-9D98-43DE-B79D-1C775ADE698D}"/>
          </ac:spMkLst>
        </pc:spChg>
        <pc:graphicFrameChg chg="mod modGraphic">
          <ac:chgData name="Will, Marshal J" userId="S::lp6358ni@go.minnstate.edu::68a41572-7a1c-45ac-8e1b-0c249b1b03d2" providerId="AD" clId="Web-{4833C9DD-1E91-F34A-3E4A-77EDDCA42028}" dt="2018-12-09T21:39:27.724" v="3011"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4833C9DD-1E91-F34A-3E4A-77EDDCA42028}" dt="2018-12-09T21:45:27.211" v="3022" actId="20577"/>
        <pc:sldMkLst>
          <pc:docMk/>
          <pc:sldMk cId="654480804" sldId="260"/>
        </pc:sldMkLst>
        <pc:spChg chg="mod">
          <ac:chgData name="Will, Marshal J" userId="S::lp6358ni@go.minnstate.edu::68a41572-7a1c-45ac-8e1b-0c249b1b03d2" providerId="AD" clId="Web-{4833C9DD-1E91-F34A-3E4A-77EDDCA42028}" dt="2018-12-09T21:45:27.211" v="3022" actId="20577"/>
          <ac:spMkLst>
            <pc:docMk/>
            <pc:sldMk cId="654480804" sldId="260"/>
            <ac:spMk id="3" creationId="{02888809-EBD4-4D4A-94F6-6764CA2B8FE7}"/>
          </ac:spMkLst>
        </pc:spChg>
      </pc:sldChg>
      <pc:sldChg chg="del">
        <pc:chgData name="Will, Marshal J" userId="S::lp6358ni@go.minnstate.edu::68a41572-7a1c-45ac-8e1b-0c249b1b03d2" providerId="AD" clId="Web-{4833C9DD-1E91-F34A-3E4A-77EDDCA42028}" dt="2018-12-09T20:58:41.645" v="2067" actId="20577"/>
        <pc:sldMkLst>
          <pc:docMk/>
          <pc:sldMk cId="1719143507" sldId="261"/>
        </pc:sldMkLst>
      </pc:sldChg>
      <pc:sldChg chg="modSp">
        <pc:chgData name="Will, Marshal J" userId="S::lp6358ni@go.minnstate.edu::68a41572-7a1c-45ac-8e1b-0c249b1b03d2" providerId="AD" clId="Web-{4833C9DD-1E91-F34A-3E4A-77EDDCA42028}" dt="2018-12-09T21:45:02.476" v="3017" actId="20577"/>
        <pc:sldMkLst>
          <pc:docMk/>
          <pc:sldMk cId="2332739390" sldId="263"/>
        </pc:sldMkLst>
        <pc:spChg chg="mod">
          <ac:chgData name="Will, Marshal J" userId="S::lp6358ni@go.minnstate.edu::68a41572-7a1c-45ac-8e1b-0c249b1b03d2" providerId="AD" clId="Web-{4833C9DD-1E91-F34A-3E4A-77EDDCA42028}" dt="2018-12-09T21:45:02.476" v="3017" actId="20577"/>
          <ac:spMkLst>
            <pc:docMk/>
            <pc:sldMk cId="2332739390" sldId="263"/>
            <ac:spMk id="2" creationId="{3A89F181-2715-4707-ABCE-294E11CBF1B1}"/>
          </ac:spMkLst>
        </pc:spChg>
        <pc:spChg chg="mod">
          <ac:chgData name="Will, Marshal J" userId="S::lp6358ni@go.minnstate.edu::68a41572-7a1c-45ac-8e1b-0c249b1b03d2" providerId="AD" clId="Web-{4833C9DD-1E91-F34A-3E4A-77EDDCA42028}" dt="2018-12-09T20:46:48.157" v="1259" actId="20577"/>
          <ac:spMkLst>
            <pc:docMk/>
            <pc:sldMk cId="2332739390" sldId="263"/>
            <ac:spMk id="3" creationId="{C17E1832-F63A-4F0F-8923-49C54131E98B}"/>
          </ac:spMkLst>
        </pc:spChg>
      </pc:sldChg>
      <pc:sldChg chg="modSp mod modShow">
        <pc:chgData name="Will, Marshal J" userId="S::lp6358ni@go.minnstate.edu::68a41572-7a1c-45ac-8e1b-0c249b1b03d2" providerId="AD" clId="Web-{4833C9DD-1E91-F34A-3E4A-77EDDCA42028}" dt="2018-12-09T21:45:07.430" v="3019" actId="20577"/>
        <pc:sldMkLst>
          <pc:docMk/>
          <pc:sldMk cId="1660218565" sldId="264"/>
        </pc:sldMkLst>
        <pc:spChg chg="mod">
          <ac:chgData name="Will, Marshal J" userId="S::lp6358ni@go.minnstate.edu::68a41572-7a1c-45ac-8e1b-0c249b1b03d2" providerId="AD" clId="Web-{4833C9DD-1E91-F34A-3E4A-77EDDCA42028}" dt="2018-12-09T21:45:07.430" v="3019" actId="20577"/>
          <ac:spMkLst>
            <pc:docMk/>
            <pc:sldMk cId="1660218565" sldId="264"/>
            <ac:spMk id="2" creationId="{1CFDC07D-FE26-49C4-990B-36928CB20B09}"/>
          </ac:spMkLst>
        </pc:spChg>
        <pc:spChg chg="mod">
          <ac:chgData name="Will, Marshal J" userId="S::lp6358ni@go.minnstate.edu::68a41572-7a1c-45ac-8e1b-0c249b1b03d2" providerId="AD" clId="Web-{4833C9DD-1E91-F34A-3E4A-77EDDCA42028}" dt="2018-12-09T21:01:58.149" v="2100" actId="20577"/>
          <ac:spMkLst>
            <pc:docMk/>
            <pc:sldMk cId="1660218565" sldId="264"/>
            <ac:spMk id="3" creationId="{D0A02507-F431-4A74-8E1C-1D666EDF2CAD}"/>
          </ac:spMkLst>
        </pc:spChg>
      </pc:sldChg>
      <pc:sldChg chg="modSp">
        <pc:chgData name="Will, Marshal J" userId="S::lp6358ni@go.minnstate.edu::68a41572-7a1c-45ac-8e1b-0c249b1b03d2" providerId="AD" clId="Web-{4833C9DD-1E91-F34A-3E4A-77EDDCA42028}" dt="2018-12-09T21:45:49.992" v="3033" actId="20577"/>
        <pc:sldMkLst>
          <pc:docMk/>
          <pc:sldMk cId="1182618597" sldId="265"/>
        </pc:sldMkLst>
        <pc:spChg chg="mod">
          <ac:chgData name="Will, Marshal J" userId="S::lp6358ni@go.minnstate.edu::68a41572-7a1c-45ac-8e1b-0c249b1b03d2" providerId="AD" clId="Web-{4833C9DD-1E91-F34A-3E4A-77EDDCA42028}" dt="2018-12-09T21:45:49.992" v="3033" actId="20577"/>
          <ac:spMkLst>
            <pc:docMk/>
            <pc:sldMk cId="1182618597" sldId="265"/>
            <ac:spMk id="2" creationId="{B5BF6AF4-2AA4-426E-9888-DCA50157A639}"/>
          </ac:spMkLst>
        </pc:spChg>
        <pc:spChg chg="mod">
          <ac:chgData name="Will, Marshal J" userId="S::lp6358ni@go.minnstate.edu::68a41572-7a1c-45ac-8e1b-0c249b1b03d2" providerId="AD" clId="Web-{4833C9DD-1E91-F34A-3E4A-77EDDCA42028}" dt="2018-12-09T20:59:29.833" v="2097" actId="20577"/>
          <ac:spMkLst>
            <pc:docMk/>
            <pc:sldMk cId="1182618597" sldId="265"/>
            <ac:spMk id="3" creationId="{059012EC-EE90-4686-AD9B-13A1200BFF0D}"/>
          </ac:spMkLst>
        </pc:spChg>
      </pc:sldChg>
      <pc:sldChg chg="del">
        <pc:chgData name="Will, Marshal J" userId="S::lp6358ni@go.minnstate.edu::68a41572-7a1c-45ac-8e1b-0c249b1b03d2" providerId="AD" clId="Web-{4833C9DD-1E91-F34A-3E4A-77EDDCA42028}" dt="2018-12-09T19:16:03.181" v="74" actId="20577"/>
        <pc:sldMkLst>
          <pc:docMk/>
          <pc:sldMk cId="2662408345" sldId="266"/>
        </pc:sldMkLst>
      </pc:sldChg>
      <pc:sldChg chg="del">
        <pc:chgData name="Will, Marshal J" userId="S::lp6358ni@go.minnstate.edu::68a41572-7a1c-45ac-8e1b-0c249b1b03d2" providerId="AD" clId="Web-{4833C9DD-1E91-F34A-3E4A-77EDDCA42028}" dt="2018-12-09T21:03:37.196" v="2154" actId="20577"/>
        <pc:sldMkLst>
          <pc:docMk/>
          <pc:sldMk cId="4151082262" sldId="268"/>
        </pc:sldMkLst>
      </pc:sldChg>
      <pc:sldChg chg="modSp new">
        <pc:chgData name="Will, Marshal J" userId="S::lp6358ni@go.minnstate.edu::68a41572-7a1c-45ac-8e1b-0c249b1b03d2" providerId="AD" clId="Web-{4833C9DD-1E91-F34A-3E4A-77EDDCA42028}" dt="2018-12-09T21:27:36.235" v="3004" actId="20577"/>
        <pc:sldMkLst>
          <pc:docMk/>
          <pc:sldMk cId="3668432892" sldId="270"/>
        </pc:sldMkLst>
        <pc:spChg chg="mod">
          <ac:chgData name="Will, Marshal J" userId="S::lp6358ni@go.minnstate.edu::68a41572-7a1c-45ac-8e1b-0c249b1b03d2" providerId="AD" clId="Web-{4833C9DD-1E91-F34A-3E4A-77EDDCA42028}" dt="2018-12-09T21:15:00.918" v="2163" actId="20577"/>
          <ac:spMkLst>
            <pc:docMk/>
            <pc:sldMk cId="3668432892" sldId="270"/>
            <ac:spMk id="2" creationId="{47300FA7-AEA8-4BDF-BCA9-3A1BDDB35C40}"/>
          </ac:spMkLst>
        </pc:spChg>
        <pc:spChg chg="mod">
          <ac:chgData name="Will, Marshal J" userId="S::lp6358ni@go.minnstate.edu::68a41572-7a1c-45ac-8e1b-0c249b1b03d2" providerId="AD" clId="Web-{4833C9DD-1E91-F34A-3E4A-77EDDCA42028}" dt="2018-12-09T21:27:36.235" v="3004" actId="20577"/>
          <ac:spMkLst>
            <pc:docMk/>
            <pc:sldMk cId="3668432892" sldId="270"/>
            <ac:spMk id="3" creationId="{DE376049-6A0A-4B52-A78E-B010DD904D97}"/>
          </ac:spMkLst>
        </pc:spChg>
      </pc:sldChg>
    </pc:docChg>
  </pc:docChgLst>
  <pc:docChgLst>
    <pc:chgData name="Wieczorek, Mikolaj A" userId="S::wz1741fs@go.minnstate.edu::e2c9ba4d-cc49-4291-aecb-14ad3ae91d9b" providerId="AD" clId="Web-{E7FDA297-4F8A-30B1-6614-FA7CF8AD00AA}"/>
    <pc:docChg chg="modSld">
      <pc:chgData name="Wieczorek, Mikolaj A" userId="S::wz1741fs@go.minnstate.edu::e2c9ba4d-cc49-4291-aecb-14ad3ae91d9b" providerId="AD" clId="Web-{E7FDA297-4F8A-30B1-6614-FA7CF8AD00AA}" dt="2018-12-12T19:14:06.883" v="57" actId="20577"/>
      <pc:docMkLst>
        <pc:docMk/>
      </pc:docMkLst>
      <pc:sldChg chg="modSp">
        <pc:chgData name="Wieczorek, Mikolaj A" userId="S::wz1741fs@go.minnstate.edu::e2c9ba4d-cc49-4291-aecb-14ad3ae91d9b" providerId="AD" clId="Web-{E7FDA297-4F8A-30B1-6614-FA7CF8AD00AA}" dt="2018-12-12T19:14:06.867" v="56" actId="20577"/>
        <pc:sldMkLst>
          <pc:docMk/>
          <pc:sldMk cId="1660218565" sldId="264"/>
        </pc:sldMkLst>
        <pc:spChg chg="mod">
          <ac:chgData name="Wieczorek, Mikolaj A" userId="S::wz1741fs@go.minnstate.edu::e2c9ba4d-cc49-4291-aecb-14ad3ae91d9b" providerId="AD" clId="Web-{E7FDA297-4F8A-30B1-6614-FA7CF8AD00AA}" dt="2018-12-12T19:14:06.867" v="56" actId="20577"/>
          <ac:spMkLst>
            <pc:docMk/>
            <pc:sldMk cId="1660218565" sldId="264"/>
            <ac:spMk id="3" creationId="{D0A02507-F431-4A74-8E1C-1D666EDF2CAD}"/>
          </ac:spMkLst>
        </pc:spChg>
      </pc:sldChg>
    </pc:docChg>
  </pc:docChgLst>
  <pc:docChgLst>
    <pc:chgData name="Will, Marshal J" userId="S::lp6358ni@go.minnstate.edu::68a41572-7a1c-45ac-8e1b-0c249b1b03d2" providerId="AD" clId="Web-{C2222173-20DF-4BBB-3039-ADE4FBDC7EA7}"/>
    <pc:docChg chg="addSld delSld modSld">
      <pc:chgData name="Will, Marshal J" userId="S::lp6358ni@go.minnstate.edu::68a41572-7a1c-45ac-8e1b-0c249b1b03d2" providerId="AD" clId="Web-{C2222173-20DF-4BBB-3039-ADE4FBDC7EA7}" dt="2018-12-11T19:25:21.308" v="908" actId="20577"/>
      <pc:docMkLst>
        <pc:docMk/>
      </pc:docMkLst>
      <pc:sldChg chg="modSp">
        <pc:chgData name="Will, Marshal J" userId="S::lp6358ni@go.minnstate.edu::68a41572-7a1c-45ac-8e1b-0c249b1b03d2" providerId="AD" clId="Web-{C2222173-20DF-4BBB-3039-ADE4FBDC7EA7}" dt="2018-12-11T17:21:43.403" v="771" actId="20577"/>
        <pc:sldMkLst>
          <pc:docMk/>
          <pc:sldMk cId="2922059795" sldId="257"/>
        </pc:sldMkLst>
        <pc:spChg chg="mod">
          <ac:chgData name="Will, Marshal J" userId="S::lp6358ni@go.minnstate.edu::68a41572-7a1c-45ac-8e1b-0c249b1b03d2" providerId="AD" clId="Web-{C2222173-20DF-4BBB-3039-ADE4FBDC7EA7}" dt="2018-12-11T17:21:43.403" v="771" actId="20577"/>
          <ac:spMkLst>
            <pc:docMk/>
            <pc:sldMk cId="2922059795" sldId="257"/>
            <ac:spMk id="3" creationId="{AA11119E-2F39-44B1-88A1-4F11E00DF4B8}"/>
          </ac:spMkLst>
        </pc:spChg>
      </pc:sldChg>
      <pc:sldChg chg="del">
        <pc:chgData name="Will, Marshal J" userId="S::lp6358ni@go.minnstate.edu::68a41572-7a1c-45ac-8e1b-0c249b1b03d2" providerId="AD" clId="Web-{C2222173-20DF-4BBB-3039-ADE4FBDC7EA7}" dt="2018-12-11T17:05:10.311" v="1" actId="20577"/>
        <pc:sldMkLst>
          <pc:docMk/>
          <pc:sldMk cId="3430671280" sldId="258"/>
        </pc:sldMkLst>
      </pc:sldChg>
      <pc:sldChg chg="modSp">
        <pc:chgData name="Will, Marshal J" userId="S::lp6358ni@go.minnstate.edu::68a41572-7a1c-45ac-8e1b-0c249b1b03d2" providerId="AD" clId="Web-{C2222173-20DF-4BBB-3039-ADE4FBDC7EA7}" dt="2018-12-11T19:24:36.557" v="888" actId="20577"/>
        <pc:sldMkLst>
          <pc:docMk/>
          <pc:sldMk cId="1660218565" sldId="264"/>
        </pc:sldMkLst>
        <pc:spChg chg="mod">
          <ac:chgData name="Will, Marshal J" userId="S::lp6358ni@go.minnstate.edu::68a41572-7a1c-45ac-8e1b-0c249b1b03d2" providerId="AD" clId="Web-{C2222173-20DF-4BBB-3039-ADE4FBDC7EA7}" dt="2018-12-11T19:24:36.557" v="888" actId="20577"/>
          <ac:spMkLst>
            <pc:docMk/>
            <pc:sldMk cId="1660218565" sldId="264"/>
            <ac:spMk id="3" creationId="{D0A02507-F431-4A74-8E1C-1D666EDF2CAD}"/>
          </ac:spMkLst>
        </pc:spChg>
      </pc:sldChg>
      <pc:sldChg chg="modSp">
        <pc:chgData name="Will, Marshal J" userId="S::lp6358ni@go.minnstate.edu::68a41572-7a1c-45ac-8e1b-0c249b1b03d2" providerId="AD" clId="Web-{C2222173-20DF-4BBB-3039-ADE4FBDC7EA7}" dt="2018-12-11T17:10:10.186" v="24" actId="20577"/>
        <pc:sldMkLst>
          <pc:docMk/>
          <pc:sldMk cId="1182618597" sldId="265"/>
        </pc:sldMkLst>
        <pc:spChg chg="mod">
          <ac:chgData name="Will, Marshal J" userId="S::lp6358ni@go.minnstate.edu::68a41572-7a1c-45ac-8e1b-0c249b1b03d2" providerId="AD" clId="Web-{C2222173-20DF-4BBB-3039-ADE4FBDC7EA7}" dt="2018-12-11T17:10:10.186" v="24" actId="20577"/>
          <ac:spMkLst>
            <pc:docMk/>
            <pc:sldMk cId="1182618597" sldId="265"/>
            <ac:spMk id="3" creationId="{059012EC-EE90-4686-AD9B-13A1200BFF0D}"/>
          </ac:spMkLst>
        </pc:spChg>
      </pc:sldChg>
      <pc:sldChg chg="add">
        <pc:chgData name="Will, Marshal J" userId="S::lp6358ni@go.minnstate.edu::68a41572-7a1c-45ac-8e1b-0c249b1b03d2" providerId="AD" clId="Web-{C2222173-20DF-4BBB-3039-ADE4FBDC7EA7}" dt="2018-12-11T17:05:03.108" v="0" actId="20577"/>
        <pc:sldMkLst>
          <pc:docMk/>
          <pc:sldMk cId="232493244" sldId="272"/>
        </pc:sldMkLst>
      </pc:sldChg>
      <pc:sldChg chg="modSp new">
        <pc:chgData name="Will, Marshal J" userId="S::lp6358ni@go.minnstate.edu::68a41572-7a1c-45ac-8e1b-0c249b1b03d2" providerId="AD" clId="Web-{C2222173-20DF-4BBB-3039-ADE4FBDC7EA7}" dt="2018-12-11T17:19:19.794" v="654" actId="20577"/>
        <pc:sldMkLst>
          <pc:docMk/>
          <pc:sldMk cId="882496270" sldId="273"/>
        </pc:sldMkLst>
        <pc:spChg chg="mod">
          <ac:chgData name="Will, Marshal J" userId="S::lp6358ni@go.minnstate.edu::68a41572-7a1c-45ac-8e1b-0c249b1b03d2" providerId="AD" clId="Web-{C2222173-20DF-4BBB-3039-ADE4FBDC7EA7}" dt="2018-12-11T17:08:59.029" v="21" actId="20577"/>
          <ac:spMkLst>
            <pc:docMk/>
            <pc:sldMk cId="882496270" sldId="273"/>
            <ac:spMk id="2" creationId="{320420EB-5386-4A1F-A5E7-4ED726C46214}"/>
          </ac:spMkLst>
        </pc:spChg>
        <pc:spChg chg="mod">
          <ac:chgData name="Will, Marshal J" userId="S::lp6358ni@go.minnstate.edu::68a41572-7a1c-45ac-8e1b-0c249b1b03d2" providerId="AD" clId="Web-{C2222173-20DF-4BBB-3039-ADE4FBDC7EA7}" dt="2018-12-11T17:19:19.794" v="654" actId="20577"/>
          <ac:spMkLst>
            <pc:docMk/>
            <pc:sldMk cId="882496270" sldId="273"/>
            <ac:spMk id="3" creationId="{DA741E47-2FE5-4E65-B6F2-7776709D0DA3}"/>
          </ac:spMkLst>
        </pc:spChg>
      </pc:sldChg>
      <pc:sldChg chg="modSp new">
        <pc:chgData name="Will, Marshal J" userId="S::lp6358ni@go.minnstate.edu::68a41572-7a1c-45ac-8e1b-0c249b1b03d2" providerId="AD" clId="Web-{C2222173-20DF-4BBB-3039-ADE4FBDC7EA7}" dt="2018-12-11T19:25:18.793" v="907" actId="20577"/>
        <pc:sldMkLst>
          <pc:docMk/>
          <pc:sldMk cId="3040169843" sldId="274"/>
        </pc:sldMkLst>
        <pc:spChg chg="mod">
          <ac:chgData name="Will, Marshal J" userId="S::lp6358ni@go.minnstate.edu::68a41572-7a1c-45ac-8e1b-0c249b1b03d2" providerId="AD" clId="Web-{C2222173-20DF-4BBB-3039-ADE4FBDC7EA7}" dt="2018-12-11T19:21:48.989" v="789" actId="20577"/>
          <ac:spMkLst>
            <pc:docMk/>
            <pc:sldMk cId="3040169843" sldId="274"/>
            <ac:spMk id="2" creationId="{239D5C65-098E-480A-8733-90D85EBF541E}"/>
          </ac:spMkLst>
        </pc:spChg>
        <pc:spChg chg="mod">
          <ac:chgData name="Will, Marshal J" userId="S::lp6358ni@go.minnstate.edu::68a41572-7a1c-45ac-8e1b-0c249b1b03d2" providerId="AD" clId="Web-{C2222173-20DF-4BBB-3039-ADE4FBDC7EA7}" dt="2018-12-11T19:25:18.793" v="907" actId="20577"/>
          <ac:spMkLst>
            <pc:docMk/>
            <pc:sldMk cId="3040169843" sldId="274"/>
            <ac:spMk id="3" creationId="{285CADF7-AE4B-4D60-A269-8E82493BC18E}"/>
          </ac:spMkLst>
        </pc:spChg>
      </pc:sldChg>
    </pc:docChg>
  </pc:docChgLst>
  <pc:docChgLst>
    <pc:chgData name="Callahan, Neil D" userId="S::xj4833uy@go.minnstate.edu::96bfbed4-207e-4b4d-a3be-5dafa3af1606" providerId="AD" clId="Web-{044F2F75-849F-4DCE-AD50-EBF0CE5E1001}"/>
    <pc:docChg chg="modSld">
      <pc:chgData name="Callahan, Neil D" userId="S::xj4833uy@go.minnstate.edu::96bfbed4-207e-4b4d-a3be-5dafa3af1606" providerId="AD" clId="Web-{044F2F75-849F-4DCE-AD50-EBF0CE5E1001}" dt="2018-12-08T05:44:12.472" v="1056" actId="14100"/>
      <pc:docMkLst>
        <pc:docMk/>
      </pc:docMkLst>
      <pc:sldChg chg="modSp">
        <pc:chgData name="Callahan, Neil D" userId="S::xj4833uy@go.minnstate.edu::96bfbed4-207e-4b4d-a3be-5dafa3af1606" providerId="AD" clId="Web-{044F2F75-849F-4DCE-AD50-EBF0CE5E1001}" dt="2018-12-08T02:52:49.624" v="437" actId="20577"/>
        <pc:sldMkLst>
          <pc:docMk/>
          <pc:sldMk cId="2922059795" sldId="257"/>
        </pc:sldMkLst>
        <pc:spChg chg="mod">
          <ac:chgData name="Callahan, Neil D" userId="S::xj4833uy@go.minnstate.edu::96bfbed4-207e-4b4d-a3be-5dafa3af1606" providerId="AD" clId="Web-{044F2F75-849F-4DCE-AD50-EBF0CE5E1001}" dt="2018-12-08T02:52:49.624" v="437" actId="20577"/>
          <ac:spMkLst>
            <pc:docMk/>
            <pc:sldMk cId="2922059795" sldId="257"/>
            <ac:spMk id="3" creationId="{AA11119E-2F39-44B1-88A1-4F11E00DF4B8}"/>
          </ac:spMkLst>
        </pc:spChg>
      </pc:sldChg>
      <pc:sldChg chg="modSp">
        <pc:chgData name="Callahan, Neil D" userId="S::xj4833uy@go.minnstate.edu::96bfbed4-207e-4b4d-a3be-5dafa3af1606" providerId="AD" clId="Web-{044F2F75-849F-4DCE-AD50-EBF0CE5E1001}" dt="2018-12-08T05:17:45.072" v="1046" actId="14100"/>
        <pc:sldMkLst>
          <pc:docMk/>
          <pc:sldMk cId="3430671280" sldId="258"/>
        </pc:sldMkLst>
        <pc:spChg chg="mod">
          <ac:chgData name="Callahan, Neil D" userId="S::xj4833uy@go.minnstate.edu::96bfbed4-207e-4b4d-a3be-5dafa3af1606" providerId="AD" clId="Web-{044F2F75-849F-4DCE-AD50-EBF0CE5E1001}" dt="2018-12-08T02:49:27.553" v="376" actId="20577"/>
          <ac:spMkLst>
            <pc:docMk/>
            <pc:sldMk cId="3430671280" sldId="258"/>
            <ac:spMk id="2" creationId="{6D1CF765-C1F4-487B-8634-EF0268CA8224}"/>
          </ac:spMkLst>
        </pc:spChg>
        <pc:graphicFrameChg chg="mod modGraphic">
          <ac:chgData name="Callahan, Neil D" userId="S::xj4833uy@go.minnstate.edu::96bfbed4-207e-4b4d-a3be-5dafa3af1606" providerId="AD" clId="Web-{044F2F75-849F-4DCE-AD50-EBF0CE5E1001}" dt="2018-12-08T05:17:45.072" v="1046" actId="14100"/>
          <ac:graphicFrameMkLst>
            <pc:docMk/>
            <pc:sldMk cId="3430671280" sldId="258"/>
            <ac:graphicFrameMk id="5" creationId="{E6E79E05-43FD-4509-A0F0-178E88D86A42}"/>
          </ac:graphicFrameMkLst>
        </pc:graphicFrameChg>
      </pc:sldChg>
      <pc:sldChg chg="modSp">
        <pc:chgData name="Callahan, Neil D" userId="S::xj4833uy@go.minnstate.edu::96bfbed4-207e-4b4d-a3be-5dafa3af1606" providerId="AD" clId="Web-{044F2F75-849F-4DCE-AD50-EBF0CE5E1001}" dt="2018-12-08T04:50:03.575" v="816" actId="14100"/>
        <pc:sldMkLst>
          <pc:docMk/>
          <pc:sldMk cId="3609801658" sldId="259"/>
        </pc:sldMkLst>
        <pc:spChg chg="mod">
          <ac:chgData name="Callahan, Neil D" userId="S::xj4833uy@go.minnstate.edu::96bfbed4-207e-4b4d-a3be-5dafa3af1606" providerId="AD" clId="Web-{044F2F75-849F-4DCE-AD50-EBF0CE5E1001}" dt="2018-12-08T02:49:37.569" v="378" actId="20577"/>
          <ac:spMkLst>
            <pc:docMk/>
            <pc:sldMk cId="3609801658" sldId="259"/>
            <ac:spMk id="2" creationId="{9130E037-9D98-43DE-B79D-1C775ADE698D}"/>
          </ac:spMkLst>
        </pc:spChg>
        <pc:graphicFrameChg chg="mod modGraphic">
          <ac:chgData name="Callahan, Neil D" userId="S::xj4833uy@go.minnstate.edu::96bfbed4-207e-4b4d-a3be-5dafa3af1606" providerId="AD" clId="Web-{044F2F75-849F-4DCE-AD50-EBF0CE5E1001}" dt="2018-12-08T04:50:03.575" v="816" actId="14100"/>
          <ac:graphicFrameMkLst>
            <pc:docMk/>
            <pc:sldMk cId="3609801658" sldId="259"/>
            <ac:graphicFrameMk id="4" creationId="{7A72830E-4BB0-477C-82D3-08261BCA25D2}"/>
          </ac:graphicFrameMkLst>
        </pc:graphicFrameChg>
      </pc:sldChg>
      <pc:sldChg chg="modSp">
        <pc:chgData name="Callahan, Neil D" userId="S::xj4833uy@go.minnstate.edu::96bfbed4-207e-4b4d-a3be-5dafa3af1606" providerId="AD" clId="Web-{044F2F75-849F-4DCE-AD50-EBF0CE5E1001}" dt="2018-12-08T04:47:45.040" v="795" actId="20577"/>
        <pc:sldMkLst>
          <pc:docMk/>
          <pc:sldMk cId="1660218565" sldId="264"/>
        </pc:sldMkLst>
        <pc:spChg chg="mod">
          <ac:chgData name="Callahan, Neil D" userId="S::xj4833uy@go.minnstate.edu::96bfbed4-207e-4b4d-a3be-5dafa3af1606" providerId="AD" clId="Web-{044F2F75-849F-4DCE-AD50-EBF0CE5E1001}" dt="2018-12-08T04:47:45.040" v="795" actId="20577"/>
          <ac:spMkLst>
            <pc:docMk/>
            <pc:sldMk cId="1660218565" sldId="264"/>
            <ac:spMk id="3" creationId="{D0A02507-F431-4A74-8E1C-1D666EDF2CAD}"/>
          </ac:spMkLst>
        </pc:spChg>
      </pc:sldChg>
      <pc:sldChg chg="addSp delSp modSp mod setBg setClrOvrMap">
        <pc:chgData name="Callahan, Neil D" userId="S::xj4833uy@go.minnstate.edu::96bfbed4-207e-4b4d-a3be-5dafa3af1606" providerId="AD" clId="Web-{044F2F75-849F-4DCE-AD50-EBF0CE5E1001}" dt="2018-12-08T05:44:12.472" v="1056" actId="14100"/>
        <pc:sldMkLst>
          <pc:docMk/>
          <pc:sldMk cId="2662408345" sldId="266"/>
        </pc:sldMkLst>
        <pc:spChg chg="mod ord">
          <ac:chgData name="Callahan, Neil D" userId="S::xj4833uy@go.minnstate.edu::96bfbed4-207e-4b4d-a3be-5dafa3af1606" providerId="AD" clId="Web-{044F2F75-849F-4DCE-AD50-EBF0CE5E1001}" dt="2018-12-08T05:43:57.847" v="1054" actId="14100"/>
          <ac:spMkLst>
            <pc:docMk/>
            <pc:sldMk cId="2662408345" sldId="266"/>
            <ac:spMk id="2" creationId="{DA7B0D95-3B6D-41E2-8B26-C3C072E2314D}"/>
          </ac:spMkLst>
        </pc:spChg>
        <pc:spChg chg="add del mod">
          <ac:chgData name="Callahan, Neil D" userId="S::xj4833uy@go.minnstate.edu::96bfbed4-207e-4b4d-a3be-5dafa3af1606" providerId="AD" clId="Web-{044F2F75-849F-4DCE-AD50-EBF0CE5E1001}" dt="2018-12-08T05:42:31.877" v="1048" actId="14100"/>
          <ac:spMkLst>
            <pc:docMk/>
            <pc:sldMk cId="2662408345" sldId="266"/>
            <ac:spMk id="4" creationId="{64A58ACA-8DD7-4509-8B21-DFA54FE0A264}"/>
          </ac:spMkLst>
        </pc:spChg>
        <pc:spChg chg="add">
          <ac:chgData name="Callahan, Neil D" userId="S::xj4833uy@go.minnstate.edu::96bfbed4-207e-4b4d-a3be-5dafa3af1606" providerId="AD" clId="Web-{044F2F75-849F-4DCE-AD50-EBF0CE5E1001}" dt="2018-12-08T05:43:57.847" v="1054" actId="14100"/>
          <ac:spMkLst>
            <pc:docMk/>
            <pc:sldMk cId="2662408345" sldId="266"/>
            <ac:spMk id="14" creationId="{4AC0CD9D-7610-4620-93B4-798CCD9AB581}"/>
          </ac:spMkLst>
        </pc:spChg>
        <pc:spChg chg="add">
          <ac:chgData name="Callahan, Neil D" userId="S::xj4833uy@go.minnstate.edu::96bfbed4-207e-4b4d-a3be-5dafa3af1606" providerId="AD" clId="Web-{044F2F75-849F-4DCE-AD50-EBF0CE5E1001}" dt="2018-12-08T05:43:57.847" v="1054" actId="14100"/>
          <ac:spMkLst>
            <pc:docMk/>
            <pc:sldMk cId="2662408345" sldId="266"/>
            <ac:spMk id="20" creationId="{DE4D62F9-188E-4530-84C2-24BDEE4BEB82}"/>
          </ac:spMkLst>
        </pc:spChg>
        <pc:spChg chg="add">
          <ac:chgData name="Callahan, Neil D" userId="S::xj4833uy@go.minnstate.edu::96bfbed4-207e-4b4d-a3be-5dafa3af1606" providerId="AD" clId="Web-{044F2F75-849F-4DCE-AD50-EBF0CE5E1001}" dt="2018-12-08T05:43:57.847" v="1054" actId="14100"/>
          <ac:spMkLst>
            <pc:docMk/>
            <pc:sldMk cId="2662408345" sldId="266"/>
            <ac:spMk id="22" creationId="{20F6071B-48FA-4685-A9C9-A7B21E1C14CC}"/>
          </ac:spMkLst>
        </pc:spChg>
        <pc:spChg chg="add">
          <ac:chgData name="Callahan, Neil D" userId="S::xj4833uy@go.minnstate.edu::96bfbed4-207e-4b4d-a3be-5dafa3af1606" providerId="AD" clId="Web-{044F2F75-849F-4DCE-AD50-EBF0CE5E1001}" dt="2018-12-08T05:43:57.847" v="1054" actId="14100"/>
          <ac:spMkLst>
            <pc:docMk/>
            <pc:sldMk cId="2662408345" sldId="266"/>
            <ac:spMk id="24" creationId="{8C56044C-1580-4C45-8AA3-F2A07478B455}"/>
          </ac:spMkLst>
        </pc:spChg>
        <pc:spChg chg="add">
          <ac:chgData name="Callahan, Neil D" userId="S::xj4833uy@go.minnstate.edu::96bfbed4-207e-4b4d-a3be-5dafa3af1606" providerId="AD" clId="Web-{044F2F75-849F-4DCE-AD50-EBF0CE5E1001}" dt="2018-12-08T05:43:57.847" v="1054" actId="14100"/>
          <ac:spMkLst>
            <pc:docMk/>
            <pc:sldMk cId="2662408345" sldId="266"/>
            <ac:spMk id="26" creationId="{7DE548AA-7E1A-497C-8B79-C74F42ACFB16}"/>
          </ac:spMkLst>
        </pc:spChg>
        <pc:spChg chg="add">
          <ac:chgData name="Callahan, Neil D" userId="S::xj4833uy@go.minnstate.edu::96bfbed4-207e-4b4d-a3be-5dafa3af1606" providerId="AD" clId="Web-{044F2F75-849F-4DCE-AD50-EBF0CE5E1001}" dt="2018-12-08T05:43:57.847" v="1054" actId="14100"/>
          <ac:spMkLst>
            <pc:docMk/>
            <pc:sldMk cId="2662408345" sldId="266"/>
            <ac:spMk id="28" creationId="{51A8E3CE-561F-42BE-B6A2-FBE96F9A8280}"/>
          </ac:spMkLst>
        </pc:spChg>
        <pc:picChg chg="add mod ord">
          <ac:chgData name="Callahan, Neil D" userId="S::xj4833uy@go.minnstate.edu::96bfbed4-207e-4b4d-a3be-5dafa3af1606" providerId="AD" clId="Web-{044F2F75-849F-4DCE-AD50-EBF0CE5E1001}" dt="2018-12-08T05:44:12.472" v="1056" actId="14100"/>
          <ac:picMkLst>
            <pc:docMk/>
            <pc:sldMk cId="2662408345" sldId="266"/>
            <ac:picMk id="5" creationId="{0AA0DADF-965D-41BD-BD45-900DB55ADBBB}"/>
          </ac:picMkLst>
        </pc:picChg>
        <pc:picChg chg="del">
          <ac:chgData name="Callahan, Neil D" userId="S::xj4833uy@go.minnstate.edu::96bfbed4-207e-4b4d-a3be-5dafa3af1606" providerId="AD" clId="Web-{044F2F75-849F-4DCE-AD50-EBF0CE5E1001}" dt="2018-12-08T05:41:48.612" v="1047" actId="14100"/>
          <ac:picMkLst>
            <pc:docMk/>
            <pc:sldMk cId="2662408345" sldId="266"/>
            <ac:picMk id="9" creationId="{E9686C6F-52E8-4CD1-BCE6-33314C1F70BD}"/>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0" creationId="{41B68C77-138E-4BF7-A276-BD0C78A4219F}"/>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2" creationId="{7C268552-D473-46ED-B1B8-422042C4DEF1}"/>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6" creationId="{B9238B3E-24AA-439A-B527-6C5DF6D72145}"/>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8" creationId="{69F01145-BEA3-4CBF-AA21-10077B948CA8}"/>
          </ac:picMkLst>
        </pc:picChg>
      </pc:sldChg>
      <pc:sldChg chg="addSp delSp modSp mod setBg setClrOvrMap">
        <pc:chgData name="Callahan, Neil D" userId="S::xj4833uy@go.minnstate.edu::96bfbed4-207e-4b4d-a3be-5dafa3af1606" providerId="AD" clId="Web-{044F2F75-849F-4DCE-AD50-EBF0CE5E1001}" dt="2018-12-08T05:43:36.347" v="1053" actId="14100"/>
        <pc:sldMkLst>
          <pc:docMk/>
          <pc:sldMk cId="3654450301" sldId="267"/>
        </pc:sldMkLst>
        <pc:spChg chg="mod ord">
          <ac:chgData name="Callahan, Neil D" userId="S::xj4833uy@go.minnstate.edu::96bfbed4-207e-4b4d-a3be-5dafa3af1606" providerId="AD" clId="Web-{044F2F75-849F-4DCE-AD50-EBF0CE5E1001}" dt="2018-12-08T05:43:36.347" v="1053" actId="14100"/>
          <ac:spMkLst>
            <pc:docMk/>
            <pc:sldMk cId="3654450301" sldId="267"/>
            <ac:spMk id="2" creationId="{A728D49A-5DC1-497A-ACE5-C9284EE5134C}"/>
          </ac:spMkLst>
        </pc:spChg>
        <pc:spChg chg="add del mod">
          <ac:chgData name="Callahan, Neil D" userId="S::xj4833uy@go.minnstate.edu::96bfbed4-207e-4b4d-a3be-5dafa3af1606" providerId="AD" clId="Web-{044F2F75-849F-4DCE-AD50-EBF0CE5E1001}" dt="2018-12-08T05:43:05.018" v="1052" actId="14100"/>
          <ac:spMkLst>
            <pc:docMk/>
            <pc:sldMk cId="3654450301" sldId="267"/>
            <ac:spMk id="4" creationId="{0F172C39-1C45-4C7A-B17A-E262EB7132A3}"/>
          </ac:spMkLst>
        </pc:spChg>
        <pc:spChg chg="add">
          <ac:chgData name="Callahan, Neil D" userId="S::xj4833uy@go.minnstate.edu::96bfbed4-207e-4b4d-a3be-5dafa3af1606" providerId="AD" clId="Web-{044F2F75-849F-4DCE-AD50-EBF0CE5E1001}" dt="2018-12-08T05:43:36.347" v="1053" actId="14100"/>
          <ac:spMkLst>
            <pc:docMk/>
            <pc:sldMk cId="3654450301" sldId="267"/>
            <ac:spMk id="15" creationId="{4AC0CD9D-7610-4620-93B4-798CCD9AB581}"/>
          </ac:spMkLst>
        </pc:spChg>
        <pc:spChg chg="add">
          <ac:chgData name="Callahan, Neil D" userId="S::xj4833uy@go.minnstate.edu::96bfbed4-207e-4b4d-a3be-5dafa3af1606" providerId="AD" clId="Web-{044F2F75-849F-4DCE-AD50-EBF0CE5E1001}" dt="2018-12-08T05:43:36.347" v="1053" actId="14100"/>
          <ac:spMkLst>
            <pc:docMk/>
            <pc:sldMk cId="3654450301" sldId="267"/>
            <ac:spMk id="21" creationId="{DE4D62F9-188E-4530-84C2-24BDEE4BEB82}"/>
          </ac:spMkLst>
        </pc:spChg>
        <pc:spChg chg="add">
          <ac:chgData name="Callahan, Neil D" userId="S::xj4833uy@go.minnstate.edu::96bfbed4-207e-4b4d-a3be-5dafa3af1606" providerId="AD" clId="Web-{044F2F75-849F-4DCE-AD50-EBF0CE5E1001}" dt="2018-12-08T05:43:36.347" v="1053" actId="14100"/>
          <ac:spMkLst>
            <pc:docMk/>
            <pc:sldMk cId="3654450301" sldId="267"/>
            <ac:spMk id="23" creationId="{D27CF008-4B18-436D-B2D5-C1346C12438E}"/>
          </ac:spMkLst>
        </pc:spChg>
        <pc:spChg chg="add">
          <ac:chgData name="Callahan, Neil D" userId="S::xj4833uy@go.minnstate.edu::96bfbed4-207e-4b4d-a3be-5dafa3af1606" providerId="AD" clId="Web-{044F2F75-849F-4DCE-AD50-EBF0CE5E1001}" dt="2018-12-08T05:43:36.347" v="1053" actId="14100"/>
          <ac:spMkLst>
            <pc:docMk/>
            <pc:sldMk cId="3654450301" sldId="267"/>
            <ac:spMk id="25" creationId="{CE22DAD8-5F67-4B73-ADA9-06EF381F7AD6}"/>
          </ac:spMkLst>
        </pc:spChg>
        <pc:spChg chg="add">
          <ac:chgData name="Callahan, Neil D" userId="S::xj4833uy@go.minnstate.edu::96bfbed4-207e-4b4d-a3be-5dafa3af1606" providerId="AD" clId="Web-{044F2F75-849F-4DCE-AD50-EBF0CE5E1001}" dt="2018-12-08T05:43:36.347" v="1053" actId="14100"/>
          <ac:spMkLst>
            <pc:docMk/>
            <pc:sldMk cId="3654450301" sldId="267"/>
            <ac:spMk id="27" creationId="{E4F17063-EDA4-417B-946F-BA357F3B390D}"/>
          </ac:spMkLst>
        </pc:spChg>
        <pc:spChg chg="add">
          <ac:chgData name="Callahan, Neil D" userId="S::xj4833uy@go.minnstate.edu::96bfbed4-207e-4b4d-a3be-5dafa3af1606" providerId="AD" clId="Web-{044F2F75-849F-4DCE-AD50-EBF0CE5E1001}" dt="2018-12-08T05:43:36.347" v="1053" actId="14100"/>
          <ac:spMkLst>
            <pc:docMk/>
            <pc:sldMk cId="3654450301" sldId="267"/>
            <ac:spMk id="29" creationId="{D36F3EEA-55D4-4677-80E7-92D00B8F343B}"/>
          </ac:spMkLst>
        </pc:spChg>
        <pc:picChg chg="del">
          <ac:chgData name="Callahan, Neil D" userId="S::xj4833uy@go.minnstate.edu::96bfbed4-207e-4b4d-a3be-5dafa3af1606" providerId="AD" clId="Web-{044F2F75-849F-4DCE-AD50-EBF0CE5E1001}" dt="2018-12-08T05:42:56.174" v="1051" actId="14100"/>
          <ac:picMkLst>
            <pc:docMk/>
            <pc:sldMk cId="3654450301" sldId="267"/>
            <ac:picMk id="5" creationId="{5039954D-FD95-4AE8-A6F3-8978CE5E3C2D}"/>
          </ac:picMkLst>
        </pc:picChg>
        <pc:picChg chg="add mod ord">
          <ac:chgData name="Callahan, Neil D" userId="S::xj4833uy@go.minnstate.edu::96bfbed4-207e-4b4d-a3be-5dafa3af1606" providerId="AD" clId="Web-{044F2F75-849F-4DCE-AD50-EBF0CE5E1001}" dt="2018-12-08T05:43:36.347" v="1053" actId="14100"/>
          <ac:picMkLst>
            <pc:docMk/>
            <pc:sldMk cId="3654450301" sldId="267"/>
            <ac:picMk id="6" creationId="{97DEFA17-6FC3-46A1-8DAC-F21B5B11153C}"/>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1" creationId="{41B68C77-138E-4BF7-A276-BD0C78A4219F}"/>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3" creationId="{7C268552-D473-46ED-B1B8-422042C4DEF1}"/>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7" creationId="{B9238B3E-24AA-439A-B527-6C5DF6D72145}"/>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9" creationId="{69F01145-BEA3-4CBF-AA21-10077B948CA8}"/>
          </ac:picMkLst>
        </pc:picChg>
      </pc:sldChg>
    </pc:docChg>
  </pc:docChgLst>
  <pc:docChgLst>
    <pc:chgData name="Will, Marshal J" userId="S::lp6358ni@go.minnstate.edu::68a41572-7a1c-45ac-8e1b-0c249b1b03d2" providerId="AD" clId="Web-{283B65D3-F444-E671-69C6-699309FD34F6}"/>
    <pc:docChg chg="modSld">
      <pc:chgData name="Will, Marshal J" userId="S::lp6358ni@go.minnstate.edu::68a41572-7a1c-45ac-8e1b-0c249b1b03d2" providerId="AD" clId="Web-{283B65D3-F444-E671-69C6-699309FD34F6}" dt="2018-12-12T18:44:35.851" v="79" actId="20577"/>
      <pc:docMkLst>
        <pc:docMk/>
      </pc:docMkLst>
      <pc:sldChg chg="modSp">
        <pc:chgData name="Will, Marshal J" userId="S::lp6358ni@go.minnstate.edu::68a41572-7a1c-45ac-8e1b-0c249b1b03d2" providerId="AD" clId="Web-{283B65D3-F444-E671-69C6-699309FD34F6}" dt="2018-12-12T18:34:15.895" v="26" actId="20577"/>
        <pc:sldMkLst>
          <pc:docMk/>
          <pc:sldMk cId="2922059795" sldId="257"/>
        </pc:sldMkLst>
        <pc:spChg chg="mod">
          <ac:chgData name="Will, Marshal J" userId="S::lp6358ni@go.minnstate.edu::68a41572-7a1c-45ac-8e1b-0c249b1b03d2" providerId="AD" clId="Web-{283B65D3-F444-E671-69C6-699309FD34F6}" dt="2018-12-12T18:34:15.895" v="26" actId="20577"/>
          <ac:spMkLst>
            <pc:docMk/>
            <pc:sldMk cId="2922059795" sldId="257"/>
            <ac:spMk id="3" creationId="{AA11119E-2F39-44B1-88A1-4F11E00DF4B8}"/>
          </ac:spMkLst>
        </pc:spChg>
      </pc:sldChg>
      <pc:sldChg chg="modSp">
        <pc:chgData name="Will, Marshal J" userId="S::lp6358ni@go.minnstate.edu::68a41572-7a1c-45ac-8e1b-0c249b1b03d2" providerId="AD" clId="Web-{283B65D3-F444-E671-69C6-699309FD34F6}" dt="2018-12-12T18:43:15.491" v="55" actId="20577"/>
        <pc:sldMkLst>
          <pc:docMk/>
          <pc:sldMk cId="3609801658" sldId="259"/>
        </pc:sldMkLst>
        <pc:graphicFrameChg chg="mod modGraphic">
          <ac:chgData name="Will, Marshal J" userId="S::lp6358ni@go.minnstate.edu::68a41572-7a1c-45ac-8e1b-0c249b1b03d2" providerId="AD" clId="Web-{283B65D3-F444-E671-69C6-699309FD34F6}" dt="2018-12-12T18:43:15.491" v="55"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283B65D3-F444-E671-69C6-699309FD34F6}" dt="2018-12-12T18:43:49.679" v="58" actId="20577"/>
        <pc:sldMkLst>
          <pc:docMk/>
          <pc:sldMk cId="654480804" sldId="260"/>
        </pc:sldMkLst>
        <pc:spChg chg="mod">
          <ac:chgData name="Will, Marshal J" userId="S::lp6358ni@go.minnstate.edu::68a41572-7a1c-45ac-8e1b-0c249b1b03d2" providerId="AD" clId="Web-{283B65D3-F444-E671-69C6-699309FD34F6}" dt="2018-12-12T18:43:49.679" v="58" actId="20577"/>
          <ac:spMkLst>
            <pc:docMk/>
            <pc:sldMk cId="654480804" sldId="260"/>
            <ac:spMk id="3" creationId="{02888809-EBD4-4D4A-94F6-6764CA2B8FE7}"/>
          </ac:spMkLst>
        </pc:spChg>
      </pc:sldChg>
      <pc:sldChg chg="modSp">
        <pc:chgData name="Will, Marshal J" userId="S::lp6358ni@go.minnstate.edu::68a41572-7a1c-45ac-8e1b-0c249b1b03d2" providerId="AD" clId="Web-{283B65D3-F444-E671-69C6-699309FD34F6}" dt="2018-12-12T18:41:53.038" v="46" actId="20577"/>
        <pc:sldMkLst>
          <pc:docMk/>
          <pc:sldMk cId="2332739390" sldId="263"/>
        </pc:sldMkLst>
        <pc:spChg chg="mod">
          <ac:chgData name="Will, Marshal J" userId="S::lp6358ni@go.minnstate.edu::68a41572-7a1c-45ac-8e1b-0c249b1b03d2" providerId="AD" clId="Web-{283B65D3-F444-E671-69C6-699309FD34F6}" dt="2018-12-12T18:41:53.038" v="46" actId="20577"/>
          <ac:spMkLst>
            <pc:docMk/>
            <pc:sldMk cId="2332739390" sldId="263"/>
            <ac:spMk id="3" creationId="{C17E1832-F63A-4F0F-8923-49C54131E98B}"/>
          </ac:spMkLst>
        </pc:spChg>
      </pc:sldChg>
      <pc:sldChg chg="modSp">
        <pc:chgData name="Will, Marshal J" userId="S::lp6358ni@go.minnstate.edu::68a41572-7a1c-45ac-8e1b-0c249b1b03d2" providerId="AD" clId="Web-{283B65D3-F444-E671-69C6-699309FD34F6}" dt="2018-12-12T18:42:48.772" v="51" actId="20577"/>
        <pc:sldMkLst>
          <pc:docMk/>
          <pc:sldMk cId="232493244" sldId="272"/>
        </pc:sldMkLst>
        <pc:graphicFrameChg chg="mod modGraphic">
          <ac:chgData name="Will, Marshal J" userId="S::lp6358ni@go.minnstate.edu::68a41572-7a1c-45ac-8e1b-0c249b1b03d2" providerId="AD" clId="Web-{283B65D3-F444-E671-69C6-699309FD34F6}" dt="2018-12-12T18:42:48.772" v="51" actId="20577"/>
          <ac:graphicFrameMkLst>
            <pc:docMk/>
            <pc:sldMk cId="232493244" sldId="272"/>
            <ac:graphicFrameMk id="5" creationId="{E6E79E05-43FD-4509-A0F0-178E88D86A42}"/>
          </ac:graphicFrameMkLst>
        </pc:graphicFrameChg>
      </pc:sldChg>
      <pc:sldChg chg="modSp">
        <pc:chgData name="Will, Marshal J" userId="S::lp6358ni@go.minnstate.edu::68a41572-7a1c-45ac-8e1b-0c249b1b03d2" providerId="AD" clId="Web-{283B65D3-F444-E671-69C6-699309FD34F6}" dt="2018-12-12T18:36:12.755" v="32" actId="20577"/>
        <pc:sldMkLst>
          <pc:docMk/>
          <pc:sldMk cId="882496270" sldId="273"/>
        </pc:sldMkLst>
        <pc:spChg chg="mod">
          <ac:chgData name="Will, Marshal J" userId="S::lp6358ni@go.minnstate.edu::68a41572-7a1c-45ac-8e1b-0c249b1b03d2" providerId="AD" clId="Web-{283B65D3-F444-E671-69C6-699309FD34F6}" dt="2018-12-12T18:36:12.755" v="32" actId="20577"/>
          <ac:spMkLst>
            <pc:docMk/>
            <pc:sldMk cId="882496270" sldId="273"/>
            <ac:spMk id="3" creationId="{DA741E47-2FE5-4E65-B6F2-7776709D0DA3}"/>
          </ac:spMkLst>
        </pc:spChg>
      </pc:sldChg>
      <pc:sldChg chg="modSp">
        <pc:chgData name="Will, Marshal J" userId="S::lp6358ni@go.minnstate.edu::68a41572-7a1c-45ac-8e1b-0c249b1b03d2" providerId="AD" clId="Web-{283B65D3-F444-E671-69C6-699309FD34F6}" dt="2018-12-12T18:39:56.584" v="36" actId="20577"/>
        <pc:sldMkLst>
          <pc:docMk/>
          <pc:sldMk cId="3040169843" sldId="274"/>
        </pc:sldMkLst>
        <pc:spChg chg="mod">
          <ac:chgData name="Will, Marshal J" userId="S::lp6358ni@go.minnstate.edu::68a41572-7a1c-45ac-8e1b-0c249b1b03d2" providerId="AD" clId="Web-{283B65D3-F444-E671-69C6-699309FD34F6}" dt="2018-12-12T18:39:56.584" v="36" actId="20577"/>
          <ac:spMkLst>
            <pc:docMk/>
            <pc:sldMk cId="3040169843" sldId="274"/>
            <ac:spMk id="3" creationId="{285CADF7-AE4B-4D60-A269-8E82493BC18E}"/>
          </ac:spMkLst>
        </pc:spChg>
      </pc:sldChg>
      <pc:sldChg chg="modSp">
        <pc:chgData name="Will, Marshal J" userId="S::lp6358ni@go.minnstate.edu::68a41572-7a1c-45ac-8e1b-0c249b1b03d2" providerId="AD" clId="Web-{283B65D3-F444-E671-69C6-699309FD34F6}" dt="2018-12-12T18:44:35.835" v="78" actId="20577"/>
        <pc:sldMkLst>
          <pc:docMk/>
          <pc:sldMk cId="2452773981" sldId="276"/>
        </pc:sldMkLst>
        <pc:spChg chg="mod">
          <ac:chgData name="Will, Marshal J" userId="S::lp6358ni@go.minnstate.edu::68a41572-7a1c-45ac-8e1b-0c249b1b03d2" providerId="AD" clId="Web-{283B65D3-F444-E671-69C6-699309FD34F6}" dt="2018-12-12T18:44:35.835" v="78" actId="20577"/>
          <ac:spMkLst>
            <pc:docMk/>
            <pc:sldMk cId="2452773981" sldId="276"/>
            <ac:spMk id="3" creationId="{3A9409D6-EF03-4486-85A1-DF3866F9693F}"/>
          </ac:spMkLst>
        </pc:spChg>
      </pc:sldChg>
    </pc:docChg>
  </pc:docChgLst>
  <pc:docChgLst>
    <pc:chgData name="Will, Marshal J" userId="S::lp6358ni@go.minnstate.edu::68a41572-7a1c-45ac-8e1b-0c249b1b03d2" providerId="AD" clId="Web-{F27ADD99-2884-83E7-869B-1D52E7AAEBE2}"/>
    <pc:docChg chg="addSld delSld modSld">
      <pc:chgData name="Will, Marshal J" userId="S::lp6358ni@go.minnstate.edu::68a41572-7a1c-45ac-8e1b-0c249b1b03d2" providerId="AD" clId="Web-{F27ADD99-2884-83E7-869B-1D52E7AAEBE2}" dt="2018-12-12T05:19:04.643" v="707" actId="20577"/>
      <pc:docMkLst>
        <pc:docMk/>
      </pc:docMkLst>
      <pc:sldChg chg="modSp">
        <pc:chgData name="Will, Marshal J" userId="S::lp6358ni@go.minnstate.edu::68a41572-7a1c-45ac-8e1b-0c249b1b03d2" providerId="AD" clId="Web-{F27ADD99-2884-83E7-869B-1D52E7AAEBE2}" dt="2018-12-12T05:02:20.146" v="651" actId="1076"/>
        <pc:sldMkLst>
          <pc:docMk/>
          <pc:sldMk cId="181296006" sldId="256"/>
        </pc:sldMkLst>
        <pc:spChg chg="mod">
          <ac:chgData name="Will, Marshal J" userId="S::lp6358ni@go.minnstate.edu::68a41572-7a1c-45ac-8e1b-0c249b1b03d2" providerId="AD" clId="Web-{F27ADD99-2884-83E7-869B-1D52E7AAEBE2}" dt="2018-12-12T05:01:31.708" v="646" actId="1076"/>
          <ac:spMkLst>
            <pc:docMk/>
            <pc:sldMk cId="181296006" sldId="256"/>
            <ac:spMk id="2" creationId="{E0E2AF35-3FB0-4D57-A9CA-BA9F2DD6865B}"/>
          </ac:spMkLst>
        </pc:spChg>
        <pc:spChg chg="mod">
          <ac:chgData name="Will, Marshal J" userId="S::lp6358ni@go.minnstate.edu::68a41572-7a1c-45ac-8e1b-0c249b1b03d2" providerId="AD" clId="Web-{F27ADD99-2884-83E7-869B-1D52E7AAEBE2}" dt="2018-12-12T05:01:33.739" v="647" actId="1076"/>
          <ac:spMkLst>
            <pc:docMk/>
            <pc:sldMk cId="181296006" sldId="256"/>
            <ac:spMk id="3" creationId="{1FE8043E-BB9A-4134-A702-1819C49E016D}"/>
          </ac:spMkLst>
        </pc:spChg>
        <pc:picChg chg="mod">
          <ac:chgData name="Will, Marshal J" userId="S::lp6358ni@go.minnstate.edu::68a41572-7a1c-45ac-8e1b-0c249b1b03d2" providerId="AD" clId="Web-{F27ADD99-2884-83E7-869B-1D52E7AAEBE2}" dt="2018-12-12T05:02:20.146" v="651" actId="1076"/>
          <ac:picMkLst>
            <pc:docMk/>
            <pc:sldMk cId="181296006" sldId="256"/>
            <ac:picMk id="4" creationId="{5D7D7794-3AF3-462B-8F6B-A997CD6A99D4}"/>
          </ac:picMkLst>
        </pc:picChg>
      </pc:sldChg>
      <pc:sldChg chg="modSp">
        <pc:chgData name="Will, Marshal J" userId="S::lp6358ni@go.minnstate.edu::68a41572-7a1c-45ac-8e1b-0c249b1b03d2" providerId="AD" clId="Web-{F27ADD99-2884-83E7-869B-1D52E7AAEBE2}" dt="2018-12-12T04:16:06.477" v="219" actId="20577"/>
        <pc:sldMkLst>
          <pc:docMk/>
          <pc:sldMk cId="2922059795" sldId="257"/>
        </pc:sldMkLst>
        <pc:spChg chg="mod">
          <ac:chgData name="Will, Marshal J" userId="S::lp6358ni@go.minnstate.edu::68a41572-7a1c-45ac-8e1b-0c249b1b03d2" providerId="AD" clId="Web-{F27ADD99-2884-83E7-869B-1D52E7AAEBE2}" dt="2018-12-12T04:16:06.477" v="219" actId="20577"/>
          <ac:spMkLst>
            <pc:docMk/>
            <pc:sldMk cId="2922059795" sldId="257"/>
            <ac:spMk id="3" creationId="{AA11119E-2F39-44B1-88A1-4F11E00DF4B8}"/>
          </ac:spMkLst>
        </pc:spChg>
      </pc:sldChg>
      <pc:sldChg chg="addSp delSp modSp del">
        <pc:chgData name="Will, Marshal J" userId="S::lp6358ni@go.minnstate.edu::68a41572-7a1c-45ac-8e1b-0c249b1b03d2" providerId="AD" clId="Web-{F27ADD99-2884-83E7-869B-1D52E7AAEBE2}" dt="2018-12-12T04:44:25.436" v="431" actId="20577"/>
        <pc:sldMkLst>
          <pc:docMk/>
          <pc:sldMk cId="1304706489" sldId="262"/>
        </pc:sldMkLst>
        <pc:spChg chg="mod">
          <ac:chgData name="Will, Marshal J" userId="S::lp6358ni@go.minnstate.edu::68a41572-7a1c-45ac-8e1b-0c249b1b03d2" providerId="AD" clId="Web-{F27ADD99-2884-83E7-869B-1D52E7AAEBE2}" dt="2018-12-12T04:19:28.712" v="223" actId="20577"/>
          <ac:spMkLst>
            <pc:docMk/>
            <pc:sldMk cId="1304706489" sldId="262"/>
            <ac:spMk id="2" creationId="{A231217B-CBA1-4205-AC2A-61205E94F7CF}"/>
          </ac:spMkLst>
        </pc:spChg>
        <pc:spChg chg="mod">
          <ac:chgData name="Will, Marshal J" userId="S::lp6358ni@go.minnstate.edu::68a41572-7a1c-45ac-8e1b-0c249b1b03d2" providerId="AD" clId="Web-{F27ADD99-2884-83E7-869B-1D52E7AAEBE2}" dt="2018-12-12T04:19:28.712" v="223" actId="20577"/>
          <ac:spMkLst>
            <pc:docMk/>
            <pc:sldMk cId="1304706489" sldId="262"/>
            <ac:spMk id="29" creationId="{862F8646-42B8-4A41-AA51-F1F67C0CF98A}"/>
          </ac:spMkLst>
        </pc:spChg>
        <pc:spChg chg="add del">
          <ac:chgData name="Will, Marshal J" userId="S::lp6358ni@go.minnstate.edu::68a41572-7a1c-45ac-8e1b-0c249b1b03d2" providerId="AD" clId="Web-{F27ADD99-2884-83E7-869B-1D52E7AAEBE2}" dt="2018-12-12T04:19:28.712" v="223" actId="20577"/>
          <ac:spMkLst>
            <pc:docMk/>
            <pc:sldMk cId="1304706489" sldId="262"/>
            <ac:spMk id="44" creationId="{CDB5D784-8B10-427C-B69F-040C0E2BB2E8}"/>
          </ac:spMkLst>
        </pc:spChg>
        <pc:spChg chg="add del">
          <ac:chgData name="Will, Marshal J" userId="S::lp6358ni@go.minnstate.edu::68a41572-7a1c-45ac-8e1b-0c249b1b03d2" providerId="AD" clId="Web-{F27ADD99-2884-83E7-869B-1D52E7AAEBE2}" dt="2018-12-12T04:19:28.712" v="223" actId="20577"/>
          <ac:spMkLst>
            <pc:docMk/>
            <pc:sldMk cId="1304706489" sldId="262"/>
            <ac:spMk id="45" creationId="{DDBA86CC-34C3-43C1-B328-62490FE69046}"/>
          </ac:spMkLst>
        </pc:spChg>
        <pc:spChg chg="add del">
          <ac:chgData name="Will, Marshal J" userId="S::lp6358ni@go.minnstate.edu::68a41572-7a1c-45ac-8e1b-0c249b1b03d2" providerId="AD" clId="Web-{F27ADD99-2884-83E7-869B-1D52E7AAEBE2}" dt="2018-12-12T04:19:28.712" v="223" actId="20577"/>
          <ac:spMkLst>
            <pc:docMk/>
            <pc:sldMk cId="1304706489" sldId="262"/>
            <ac:spMk id="49" creationId="{9CF4C9D6-90BC-48A0-91E8-0F0373CA11B5}"/>
          </ac:spMkLst>
        </pc:spChg>
        <pc:picChg chg="add del">
          <ac:chgData name="Will, Marshal J" userId="S::lp6358ni@go.minnstate.edu::68a41572-7a1c-45ac-8e1b-0c249b1b03d2" providerId="AD" clId="Web-{F27ADD99-2884-83E7-869B-1D52E7AAEBE2}" dt="2018-12-12T04:19:28.712" v="223" actId="20577"/>
          <ac:picMkLst>
            <pc:docMk/>
            <pc:sldMk cId="1304706489" sldId="262"/>
            <ac:picMk id="48" creationId="{714A34FB-8C90-4D4F-8FA5-32F48D37B72C}"/>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1" creationId="{E78ABD5E-93A2-4B90-8AA6-F0E768DEED40}"/>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2" creationId="{83B28B30-CE66-4E15-8ED6-99ED9DD7062E}"/>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3" creationId="{BD8E3D7A-A77B-4350-B783-A006D0E568E2}"/>
          </ac:picMkLst>
        </pc:picChg>
      </pc:sldChg>
      <pc:sldChg chg="modSp">
        <pc:chgData name="Will, Marshal J" userId="S::lp6358ni@go.minnstate.edu::68a41572-7a1c-45ac-8e1b-0c249b1b03d2" providerId="AD" clId="Web-{F27ADD99-2884-83E7-869B-1D52E7AAEBE2}" dt="2018-12-12T05:18:56.049" v="705" actId="20577"/>
        <pc:sldMkLst>
          <pc:docMk/>
          <pc:sldMk cId="3668432892" sldId="270"/>
        </pc:sldMkLst>
        <pc:spChg chg="mod">
          <ac:chgData name="Will, Marshal J" userId="S::lp6358ni@go.minnstate.edu::68a41572-7a1c-45ac-8e1b-0c249b1b03d2" providerId="AD" clId="Web-{F27ADD99-2884-83E7-869B-1D52E7AAEBE2}" dt="2018-12-12T05:18:56.049" v="705" actId="20577"/>
          <ac:spMkLst>
            <pc:docMk/>
            <pc:sldMk cId="3668432892" sldId="270"/>
            <ac:spMk id="3" creationId="{DE376049-6A0A-4B52-A78E-B010DD904D97}"/>
          </ac:spMkLst>
        </pc:spChg>
      </pc:sldChg>
      <pc:sldChg chg="modSp">
        <pc:chgData name="Will, Marshal J" userId="S::lp6358ni@go.minnstate.edu::68a41572-7a1c-45ac-8e1b-0c249b1b03d2" providerId="AD" clId="Web-{F27ADD99-2884-83E7-869B-1D52E7AAEBE2}" dt="2018-12-12T05:00:00.940" v="641" actId="20577"/>
        <pc:sldMkLst>
          <pc:docMk/>
          <pc:sldMk cId="2574739838" sldId="271"/>
        </pc:sldMkLst>
        <pc:spChg chg="mod">
          <ac:chgData name="Will, Marshal J" userId="S::lp6358ni@go.minnstate.edu::68a41572-7a1c-45ac-8e1b-0c249b1b03d2" providerId="AD" clId="Web-{F27ADD99-2884-83E7-869B-1D52E7AAEBE2}" dt="2018-12-12T04:59:39.049" v="615" actId="1076"/>
          <ac:spMkLst>
            <pc:docMk/>
            <pc:sldMk cId="2574739838" sldId="271"/>
            <ac:spMk id="2" creationId="{A231217B-CBA1-4205-AC2A-61205E94F7CF}"/>
          </ac:spMkLst>
        </pc:spChg>
        <pc:spChg chg="mod">
          <ac:chgData name="Will, Marshal J" userId="S::lp6358ni@go.minnstate.edu::68a41572-7a1c-45ac-8e1b-0c249b1b03d2" providerId="AD" clId="Web-{F27ADD99-2884-83E7-869B-1D52E7AAEBE2}" dt="2018-12-12T04:59:05.736" v="612" actId="1076"/>
          <ac:spMkLst>
            <pc:docMk/>
            <pc:sldMk cId="2574739838" sldId="271"/>
            <ac:spMk id="22" creationId="{B963AC04-DE48-460D-91EE-EBEE591BCC5E}"/>
          </ac:spMkLst>
        </pc:spChg>
        <pc:spChg chg="mod">
          <ac:chgData name="Will, Marshal J" userId="S::lp6358ni@go.minnstate.edu::68a41572-7a1c-45ac-8e1b-0c249b1b03d2" providerId="AD" clId="Web-{F27ADD99-2884-83E7-869B-1D52E7AAEBE2}" dt="2018-12-12T04:57:44.002" v="600" actId="20577"/>
          <ac:spMkLst>
            <pc:docMk/>
            <pc:sldMk cId="2574739838" sldId="271"/>
            <ac:spMk id="29" creationId="{862F8646-42B8-4A41-AA51-F1F67C0CF98A}"/>
          </ac:spMkLst>
        </pc:spChg>
        <pc:graphicFrameChg chg="mod modGraphic">
          <ac:chgData name="Will, Marshal J" userId="S::lp6358ni@go.minnstate.edu::68a41572-7a1c-45ac-8e1b-0c249b1b03d2" providerId="AD" clId="Web-{F27ADD99-2884-83E7-869B-1D52E7AAEBE2}" dt="2018-12-12T05:00:00.940" v="641" actId="20577"/>
          <ac:graphicFrameMkLst>
            <pc:docMk/>
            <pc:sldMk cId="2574739838" sldId="271"/>
            <ac:graphicFrameMk id="12" creationId="{A125060D-2B90-4267-A198-DE5596E39471}"/>
          </ac:graphicFrameMkLst>
        </pc:graphicFrameChg>
      </pc:sldChg>
      <pc:sldChg chg="addSp delSp modSp new">
        <pc:chgData name="Will, Marshal J" userId="S::lp6358ni@go.minnstate.edu::68a41572-7a1c-45ac-8e1b-0c249b1b03d2" providerId="AD" clId="Web-{F27ADD99-2884-83E7-869B-1D52E7AAEBE2}" dt="2018-12-12T04:58:33.799" v="609" actId="20577"/>
        <pc:sldMkLst>
          <pc:docMk/>
          <pc:sldMk cId="3148006957" sldId="275"/>
        </pc:sldMkLst>
        <pc:spChg chg="mod">
          <ac:chgData name="Will, Marshal J" userId="S::lp6358ni@go.minnstate.edu::68a41572-7a1c-45ac-8e1b-0c249b1b03d2" providerId="AD" clId="Web-{F27ADD99-2884-83E7-869B-1D52E7AAEBE2}" dt="2018-12-12T04:26:50.667" v="387" actId="1076"/>
          <ac:spMkLst>
            <pc:docMk/>
            <pc:sldMk cId="3148006957" sldId="275"/>
            <ac:spMk id="2" creationId="{A7A54CE8-5139-4CA7-A4CB-B4E3E0273F03}"/>
          </ac:spMkLst>
        </pc:spChg>
        <pc:spChg chg="mod">
          <ac:chgData name="Will, Marshal J" userId="S::lp6358ni@go.minnstate.edu::68a41572-7a1c-45ac-8e1b-0c249b1b03d2" providerId="AD" clId="Web-{F27ADD99-2884-83E7-869B-1D52E7AAEBE2}" dt="2018-12-12T04:58:33.799" v="609" actId="20577"/>
          <ac:spMkLst>
            <pc:docMk/>
            <pc:sldMk cId="3148006957" sldId="275"/>
            <ac:spMk id="3" creationId="{CC1FA1A6-9534-4D71-BB6A-C9C28B10298C}"/>
          </ac:spMkLst>
        </pc:spChg>
        <pc:spChg chg="add del mod">
          <ac:chgData name="Will, Marshal J" userId="S::lp6358ni@go.minnstate.edu::68a41572-7a1c-45ac-8e1b-0c249b1b03d2" providerId="AD" clId="Web-{F27ADD99-2884-83E7-869B-1D52E7AAEBE2}" dt="2018-12-12T04:26:35.901" v="385" actId="20577"/>
          <ac:spMkLst>
            <pc:docMk/>
            <pc:sldMk cId="3148006957" sldId="275"/>
            <ac:spMk id="4" creationId="{08E6061D-2E1F-4E4F-A8E1-898244CBB0CB}"/>
          </ac:spMkLst>
        </pc:spChg>
        <pc:spChg chg="mod">
          <ac:chgData name="Will, Marshal J" userId="S::lp6358ni@go.minnstate.edu::68a41572-7a1c-45ac-8e1b-0c249b1b03d2" providerId="AD" clId="Web-{F27ADD99-2884-83E7-869B-1D52E7AAEBE2}" dt="2018-12-12T04:34:57.762" v="403" actId="20577"/>
          <ac:spMkLst>
            <pc:docMk/>
            <pc:sldMk cId="3148006957" sldId="275"/>
            <ac:spMk id="7" creationId="{2D57306F-6AF4-4BDD-8F8C-BA48073065C7}"/>
          </ac:spMkLst>
        </pc:spChg>
      </pc:sldChg>
      <pc:sldChg chg="modSp new">
        <pc:chgData name="Will, Marshal J" userId="S::lp6358ni@go.minnstate.edu::68a41572-7a1c-45ac-8e1b-0c249b1b03d2" providerId="AD" clId="Web-{F27ADD99-2884-83E7-869B-1D52E7AAEBE2}" dt="2018-12-12T05:17:59.391" v="654" actId="20577"/>
        <pc:sldMkLst>
          <pc:docMk/>
          <pc:sldMk cId="2452773981" sldId="276"/>
        </pc:sldMkLst>
        <pc:spChg chg="mod">
          <ac:chgData name="Will, Marshal J" userId="S::lp6358ni@go.minnstate.edu::68a41572-7a1c-45ac-8e1b-0c249b1b03d2" providerId="AD" clId="Web-{F27ADD99-2884-83E7-869B-1D52E7AAEBE2}" dt="2018-12-12T04:44:11.436" v="427" actId="20577"/>
          <ac:spMkLst>
            <pc:docMk/>
            <pc:sldMk cId="2452773981" sldId="276"/>
            <ac:spMk id="2" creationId="{71C4B46F-5374-4662-9806-AAC550853EFE}"/>
          </ac:spMkLst>
        </pc:spChg>
        <pc:spChg chg="mod">
          <ac:chgData name="Will, Marshal J" userId="S::lp6358ni@go.minnstate.edu::68a41572-7a1c-45ac-8e1b-0c249b1b03d2" providerId="AD" clId="Web-{F27ADD99-2884-83E7-869B-1D52E7AAEBE2}" dt="2018-12-12T05:17:59.391" v="654"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E42BCD0-18BE-6E45-F726-E7076BA22188}"/>
    <pc:docChg chg="modSld">
      <pc:chgData name="Callahan, Neil D" userId="S::xj4833uy@go.minnstate.edu::96bfbed4-207e-4b4d-a3be-5dafa3af1606" providerId="AD" clId="Web-{7E42BCD0-18BE-6E45-F726-E7076BA22188}" dt="2018-12-12T19:09:39.878" v="1"/>
      <pc:docMkLst>
        <pc:docMk/>
      </pc:docMkLst>
      <pc:sldChg chg="modSp">
        <pc:chgData name="Callahan, Neil D" userId="S::xj4833uy@go.minnstate.edu::96bfbed4-207e-4b4d-a3be-5dafa3af1606" providerId="AD" clId="Web-{7E42BCD0-18BE-6E45-F726-E7076BA22188}" dt="2018-12-12T19:09:39.878" v="1"/>
        <pc:sldMkLst>
          <pc:docMk/>
          <pc:sldMk cId="2574739838" sldId="271"/>
        </pc:sldMkLst>
        <pc:graphicFrameChg chg="mod modGraphic">
          <ac:chgData name="Callahan, Neil D" userId="S::xj4833uy@go.minnstate.edu::96bfbed4-207e-4b4d-a3be-5dafa3af1606" providerId="AD" clId="Web-{7E42BCD0-18BE-6E45-F726-E7076BA22188}" dt="2018-12-12T19:09:39.878" v="1"/>
          <ac:graphicFrameMkLst>
            <pc:docMk/>
            <pc:sldMk cId="2574739838" sldId="271"/>
            <ac:graphicFrameMk id="12" creationId="{A125060D-2B90-4267-A198-DE5596E39471}"/>
          </ac:graphicFrameMkLst>
        </pc:graphicFrameChg>
      </pc:sldChg>
    </pc:docChg>
  </pc:docChgLst>
  <pc:docChgLst>
    <pc:chgData name="Will, Marshal J" userId="S::lp6358ni@go.minnstate.edu::68a41572-7a1c-45ac-8e1b-0c249b1b03d2" providerId="AD" clId="Web-{506689AD-9D14-48EF-9B24-AC3AAB697A48}"/>
    <pc:docChg chg="modSld">
      <pc:chgData name="Will, Marshal J" userId="S::lp6358ni@go.minnstate.edu::68a41572-7a1c-45ac-8e1b-0c249b1b03d2" providerId="AD" clId="Web-{506689AD-9D14-48EF-9B24-AC3AAB697A48}" dt="2018-12-08T18:41:47.435" v="3" actId="20577"/>
      <pc:docMkLst>
        <pc:docMk/>
      </pc:docMkLst>
      <pc:sldChg chg="modSp">
        <pc:chgData name="Will, Marshal J" userId="S::lp6358ni@go.minnstate.edu::68a41572-7a1c-45ac-8e1b-0c249b1b03d2" providerId="AD" clId="Web-{506689AD-9D14-48EF-9B24-AC3AAB697A48}" dt="2018-12-08T18:41:47.419" v="2" actId="20577"/>
        <pc:sldMkLst>
          <pc:docMk/>
          <pc:sldMk cId="2922059795" sldId="257"/>
        </pc:sldMkLst>
        <pc:spChg chg="mod">
          <ac:chgData name="Will, Marshal J" userId="S::lp6358ni@go.minnstate.edu::68a41572-7a1c-45ac-8e1b-0c249b1b03d2" providerId="AD" clId="Web-{506689AD-9D14-48EF-9B24-AC3AAB697A48}" dt="2018-12-08T18:41:47.419" v="2" actId="20577"/>
          <ac:spMkLst>
            <pc:docMk/>
            <pc:sldMk cId="2922059795" sldId="257"/>
            <ac:spMk id="3" creationId="{AA11119E-2F39-44B1-88A1-4F11E00DF4B8}"/>
          </ac:spMkLst>
        </pc:spChg>
      </pc:sldChg>
    </pc:docChg>
  </pc:docChgLst>
  <pc:docChgLst>
    <pc:chgData name="Callahan, Neil D" userId="S::xj4833uy@go.minnstate.edu::96bfbed4-207e-4b4d-a3be-5dafa3af1606" providerId="AD" clId="Web-{CF1A1A9A-689D-7D3F-E3A8-1001C0B45014}"/>
    <pc:docChg chg="modSld">
      <pc:chgData name="Callahan, Neil D" userId="S::xj4833uy@go.minnstate.edu::96bfbed4-207e-4b4d-a3be-5dafa3af1606" providerId="AD" clId="Web-{CF1A1A9A-689D-7D3F-E3A8-1001C0B45014}" dt="2018-12-10T21:18:59.490" v="4" actId="20577"/>
      <pc:docMkLst>
        <pc:docMk/>
      </pc:docMkLst>
      <pc:sldChg chg="modSp">
        <pc:chgData name="Callahan, Neil D" userId="S::xj4833uy@go.minnstate.edu::96bfbed4-207e-4b4d-a3be-5dafa3af1606" providerId="AD" clId="Web-{CF1A1A9A-689D-7D3F-E3A8-1001C0B45014}" dt="2018-12-10T21:15:50.609" v="0" actId="20577"/>
        <pc:sldMkLst>
          <pc:docMk/>
          <pc:sldMk cId="1182618597" sldId="265"/>
        </pc:sldMkLst>
        <pc:spChg chg="mod">
          <ac:chgData name="Callahan, Neil D" userId="S::xj4833uy@go.minnstate.edu::96bfbed4-207e-4b4d-a3be-5dafa3af1606" providerId="AD" clId="Web-{CF1A1A9A-689D-7D3F-E3A8-1001C0B45014}" dt="2018-12-10T21:15:50.609" v="0" actId="20577"/>
          <ac:spMkLst>
            <pc:docMk/>
            <pc:sldMk cId="1182618597" sldId="265"/>
            <ac:spMk id="2" creationId="{B5BF6AF4-2AA4-426E-9888-DCA50157A639}"/>
          </ac:spMkLst>
        </pc:spChg>
      </pc:sldChg>
      <pc:sldChg chg="modSp">
        <pc:chgData name="Callahan, Neil D" userId="S::xj4833uy@go.minnstate.edu::96bfbed4-207e-4b4d-a3be-5dafa3af1606" providerId="AD" clId="Web-{CF1A1A9A-689D-7D3F-E3A8-1001C0B45014}" dt="2018-12-10T21:18:59.490" v="4" actId="20577"/>
        <pc:sldMkLst>
          <pc:docMk/>
          <pc:sldMk cId="3668432892" sldId="270"/>
        </pc:sldMkLst>
        <pc:spChg chg="mod">
          <ac:chgData name="Callahan, Neil D" userId="S::xj4833uy@go.minnstate.edu::96bfbed4-207e-4b4d-a3be-5dafa3af1606" providerId="AD" clId="Web-{CF1A1A9A-689D-7D3F-E3A8-1001C0B45014}" dt="2018-12-10T21:18:59.490" v="4" actId="20577"/>
          <ac:spMkLst>
            <pc:docMk/>
            <pc:sldMk cId="3668432892" sldId="270"/>
            <ac:spMk id="2" creationId="{47300FA7-AEA8-4BDF-BCA9-3A1BDDB35C40}"/>
          </ac:spMkLst>
        </pc:spChg>
      </pc:sldChg>
    </pc:docChg>
  </pc:docChgLst>
  <pc:docChgLst>
    <pc:chgData name="Wieczorek, Mikolaj A" userId="S::wz1741fs@go.minnstate.edu::e2c9ba4d-cc49-4291-aecb-14ad3ae91d9b" providerId="AD" clId="Web-{2EF44352-4E43-B75C-A6B6-8BB7C0689245}"/>
    <pc:docChg chg="addSld delSld modSld">
      <pc:chgData name="Wieczorek, Mikolaj A" userId="S::wz1741fs@go.minnstate.edu::e2c9ba4d-cc49-4291-aecb-14ad3ae91d9b" providerId="AD" clId="Web-{2EF44352-4E43-B75C-A6B6-8BB7C0689245}" dt="2018-12-09T21:54:30.157" v="2123" actId="1076"/>
      <pc:docMkLst>
        <pc:docMk/>
      </pc:docMkLst>
      <pc:sldChg chg="modSp">
        <pc:chgData name="Wieczorek, Mikolaj A" userId="S::wz1741fs@go.minnstate.edu::e2c9ba4d-cc49-4291-aecb-14ad3ae91d9b" providerId="AD" clId="Web-{2EF44352-4E43-B75C-A6B6-8BB7C0689245}" dt="2018-12-09T21:28:07.826" v="905" actId="1076"/>
        <pc:sldMkLst>
          <pc:docMk/>
          <pc:sldMk cId="3430671280" sldId="258"/>
        </pc:sldMkLst>
        <pc:graphicFrameChg chg="mod modGraphic">
          <ac:chgData name="Wieczorek, Mikolaj A" userId="S::wz1741fs@go.minnstate.edu::e2c9ba4d-cc49-4291-aecb-14ad3ae91d9b" providerId="AD" clId="Web-{2EF44352-4E43-B75C-A6B6-8BB7C0689245}" dt="2018-12-09T21:28:07.826" v="905" actId="1076"/>
          <ac:graphicFrameMkLst>
            <pc:docMk/>
            <pc:sldMk cId="3430671280" sldId="258"/>
            <ac:graphicFrameMk id="5" creationId="{E6E79E05-43FD-4509-A0F0-178E88D86A42}"/>
          </ac:graphicFrameMkLst>
        </pc:graphicFrameChg>
      </pc:sldChg>
      <pc:sldChg chg="modSp">
        <pc:chgData name="Wieczorek, Mikolaj A" userId="S::wz1741fs@go.minnstate.edu::e2c9ba4d-cc49-4291-aecb-14ad3ae91d9b" providerId="AD" clId="Web-{2EF44352-4E43-B75C-A6B6-8BB7C0689245}" dt="2018-12-09T20:35:27.905" v="463" actId="1076"/>
        <pc:sldMkLst>
          <pc:docMk/>
          <pc:sldMk cId="3609801658" sldId="259"/>
        </pc:sldMkLst>
        <pc:graphicFrameChg chg="mod modGraphic">
          <ac:chgData name="Wieczorek, Mikolaj A" userId="S::wz1741fs@go.minnstate.edu::e2c9ba4d-cc49-4291-aecb-14ad3ae91d9b" providerId="AD" clId="Web-{2EF44352-4E43-B75C-A6B6-8BB7C0689245}" dt="2018-12-09T20:35:27.905" v="463" actId="1076"/>
          <ac:graphicFrameMkLst>
            <pc:docMk/>
            <pc:sldMk cId="3609801658" sldId="259"/>
            <ac:graphicFrameMk id="4" creationId="{7A72830E-4BB0-477C-82D3-08261BCA25D2}"/>
          </ac:graphicFrameMkLst>
        </pc:graphicFrameChg>
      </pc:sldChg>
      <pc:sldChg chg="addSp delSp modSp mod setBg setClrOvrMap">
        <pc:chgData name="Wieczorek, Mikolaj A" userId="S::wz1741fs@go.minnstate.edu::e2c9ba4d-cc49-4291-aecb-14ad3ae91d9b" providerId="AD" clId="Web-{2EF44352-4E43-B75C-A6B6-8BB7C0689245}" dt="2018-12-09T21:54:30.157" v="2123" actId="1076"/>
        <pc:sldMkLst>
          <pc:docMk/>
          <pc:sldMk cId="1304706489" sldId="262"/>
        </pc:sldMkLst>
        <pc:spChg chg="mod">
          <ac:chgData name="Wieczorek, Mikolaj A" userId="S::wz1741fs@go.minnstate.edu::e2c9ba4d-cc49-4291-aecb-14ad3ae91d9b" providerId="AD" clId="Web-{2EF44352-4E43-B75C-A6B6-8BB7C0689245}" dt="2018-12-09T20:59:23.580" v="491" actId="1076"/>
          <ac:spMkLst>
            <pc:docMk/>
            <pc:sldMk cId="1304706489" sldId="262"/>
            <ac:spMk id="2" creationId="{A231217B-CBA1-4205-AC2A-61205E94F7CF}"/>
          </ac:spMkLst>
        </pc:spChg>
        <pc:spChg chg="del">
          <ac:chgData name="Wieczorek, Mikolaj A" userId="S::wz1741fs@go.minnstate.edu::e2c9ba4d-cc49-4291-aecb-14ad3ae91d9b" providerId="AD" clId="Web-{2EF44352-4E43-B75C-A6B6-8BB7C0689245}" dt="2018-12-09T20:58:51.955" v="485" actId="1076"/>
          <ac:spMkLst>
            <pc:docMk/>
            <pc:sldMk cId="1304706489" sldId="262"/>
            <ac:spMk id="3" creationId="{ADA714DC-D4B1-4C55-B092-89A3A6CFB48F}"/>
          </ac:spMkLst>
        </pc:spChg>
        <pc:spChg chg="add del mod">
          <ac:chgData name="Wieczorek, Mikolaj A" userId="S::wz1741fs@go.minnstate.edu::e2c9ba4d-cc49-4291-aecb-14ad3ae91d9b" providerId="AD" clId="Web-{2EF44352-4E43-B75C-A6B6-8BB7C0689245}" dt="2018-12-09T21:00:01.502" v="501" actId="1076"/>
          <ac:spMkLst>
            <pc:docMk/>
            <pc:sldMk cId="1304706489" sldId="262"/>
            <ac:spMk id="6" creationId="{4B7FD72D-DE2E-4729-9E39-066A7DA03C3F}"/>
          </ac:spMkLst>
        </pc:spChg>
        <pc:spChg chg="add del mod">
          <ac:chgData name="Wieczorek, Mikolaj A" userId="S::wz1741fs@go.minnstate.edu::e2c9ba4d-cc49-4291-aecb-14ad3ae91d9b" providerId="AD" clId="Web-{2EF44352-4E43-B75C-A6B6-8BB7C0689245}" dt="2018-12-09T21:47:02.358" v="1689" actId="1076"/>
          <ac:spMkLst>
            <pc:docMk/>
            <pc:sldMk cId="1304706489" sldId="262"/>
            <ac:spMk id="7" creationId="{92185A38-E3D5-467F-961E-2DDBF7B2903B}"/>
          </ac:spMkLst>
        </pc:spChg>
        <pc:spChg chg="add">
          <ac:chgData name="Wieczorek, Mikolaj A" userId="S::wz1741fs@go.minnstate.edu::e2c9ba4d-cc49-4291-aecb-14ad3ae91d9b" providerId="AD" clId="Web-{2EF44352-4E43-B75C-A6B6-8BB7C0689245}" dt="2018-12-09T20:59:08.908" v="488" actId="1076"/>
          <ac:spMkLst>
            <pc:docMk/>
            <pc:sldMk cId="1304706489" sldId="262"/>
            <ac:spMk id="13" creationId="{4AC0CD9D-7610-4620-93B4-798CCD9AB581}"/>
          </ac:spMkLst>
        </pc:spChg>
        <pc:spChg chg="add">
          <ac:chgData name="Wieczorek, Mikolaj A" userId="S::wz1741fs@go.minnstate.edu::e2c9ba4d-cc49-4291-aecb-14ad3ae91d9b" providerId="AD" clId="Web-{2EF44352-4E43-B75C-A6B6-8BB7C0689245}" dt="2018-12-09T20:59:08.908" v="488" actId="1076"/>
          <ac:spMkLst>
            <pc:docMk/>
            <pc:sldMk cId="1304706489" sldId="262"/>
            <ac:spMk id="19" creationId="{DE4D62F9-188E-4530-84C2-24BDEE4BEB82}"/>
          </ac:spMkLst>
        </pc:spChg>
        <pc:spChg chg="add">
          <ac:chgData name="Wieczorek, Mikolaj A" userId="S::wz1741fs@go.minnstate.edu::e2c9ba4d-cc49-4291-aecb-14ad3ae91d9b" providerId="AD" clId="Web-{2EF44352-4E43-B75C-A6B6-8BB7C0689245}" dt="2018-12-09T20:59:08.908" v="488" actId="1076"/>
          <ac:spMkLst>
            <pc:docMk/>
            <pc:sldMk cId="1304706489" sldId="262"/>
            <ac:spMk id="21" creationId="{C72330AA-E11E-458E-8798-12C7F77383B8}"/>
          </ac:spMkLst>
        </pc:spChg>
        <pc:spChg chg="add mod">
          <ac:chgData name="Wieczorek, Mikolaj A" userId="S::wz1741fs@go.minnstate.edu::e2c9ba4d-cc49-4291-aecb-14ad3ae91d9b" providerId="AD" clId="Web-{2EF44352-4E43-B75C-A6B6-8BB7C0689245}" dt="2018-12-09T21:54:30.157" v="2123" actId="1076"/>
          <ac:spMkLst>
            <pc:docMk/>
            <pc:sldMk cId="1304706489" sldId="262"/>
            <ac:spMk id="29" creationId="{862F8646-42B8-4A41-AA51-F1F67C0CF98A}"/>
          </ac:spMkLst>
        </pc:spChg>
        <pc:spChg chg="add">
          <ac:chgData name="Wieczorek, Mikolaj A" userId="S::wz1741fs@go.minnstate.edu::e2c9ba4d-cc49-4291-aecb-14ad3ae91d9b" providerId="AD" clId="Web-{2EF44352-4E43-B75C-A6B6-8BB7C0689245}" dt="2018-12-09T20:59:08.908" v="488" actId="1076"/>
          <ac:spMkLst>
            <pc:docMk/>
            <pc:sldMk cId="1304706489" sldId="262"/>
            <ac:spMk id="30" creationId="{A6BDC1B0-0C91-4230-BFEB-9C8ED19B9A3A}"/>
          </ac:spMkLst>
        </pc:spChg>
        <pc:spChg chg="add">
          <ac:chgData name="Wieczorek, Mikolaj A" userId="S::wz1741fs@go.minnstate.edu::e2c9ba4d-cc49-4291-aecb-14ad3ae91d9b" providerId="AD" clId="Web-{2EF44352-4E43-B75C-A6B6-8BB7C0689245}" dt="2018-12-09T20:59:08.908" v="488" actId="1076"/>
          <ac:spMkLst>
            <pc:docMk/>
            <pc:sldMk cId="1304706489" sldId="262"/>
            <ac:spMk id="32" creationId="{68E0A26E-4EA8-4E6C-97A2-7B6C1C13F8CF}"/>
          </ac:spMkLst>
        </pc:spChg>
        <pc:spChg chg="add">
          <ac:chgData name="Wieczorek, Mikolaj A" userId="S::wz1741fs@go.minnstate.edu::e2c9ba4d-cc49-4291-aecb-14ad3ae91d9b" providerId="AD" clId="Web-{2EF44352-4E43-B75C-A6B6-8BB7C0689245}" dt="2018-12-09T20:59:08.908" v="488" actId="1076"/>
          <ac:spMkLst>
            <pc:docMk/>
            <pc:sldMk cId="1304706489" sldId="262"/>
            <ac:spMk id="34" creationId="{C1841CC0-B7A9-4828-B82F-9C6B433BDCAE}"/>
          </ac:spMkLst>
        </pc:spChg>
        <pc:grpChg chg="add">
          <ac:chgData name="Wieczorek, Mikolaj A" userId="S::wz1741fs@go.minnstate.edu::e2c9ba4d-cc49-4291-aecb-14ad3ae91d9b" providerId="AD" clId="Web-{2EF44352-4E43-B75C-A6B6-8BB7C0689245}" dt="2018-12-09T20:59:08.908" v="488" actId="1076"/>
          <ac:grpSpMkLst>
            <pc:docMk/>
            <pc:sldMk cId="1304706489" sldId="262"/>
            <ac:grpSpMk id="23" creationId="{08E05919-D800-40FD-A3BD-4B9CC4078E7A}"/>
          </ac:grpSpMkLst>
        </pc:grpChg>
        <pc:picChg chg="add mod ord">
          <ac:chgData name="Wieczorek, Mikolaj A" userId="S::wz1741fs@go.minnstate.edu::e2c9ba4d-cc49-4291-aecb-14ad3ae91d9b" providerId="AD" clId="Web-{2EF44352-4E43-B75C-A6B6-8BB7C0689245}" dt="2018-12-09T20:59:28.955" v="493" actId="1076"/>
          <ac:picMkLst>
            <pc:docMk/>
            <pc:sldMk cId="1304706489" sldId="262"/>
            <ac:picMk id="4" creationId="{F18A2B05-FB06-4E8B-B34B-6C3DA1812F12}"/>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9" creationId="{41B68C77-138E-4BF7-A276-BD0C78A4219F}"/>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1" creationId="{7C268552-D473-46ED-B1B8-422042C4DEF1}"/>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5" creationId="{B9238B3E-24AA-439A-B527-6C5DF6D72145}"/>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7" creationId="{69F01145-BEA3-4CBF-AA21-10077B948CA8}"/>
          </ac:picMkLst>
        </pc:picChg>
      </pc:sldChg>
      <pc:sldChg chg="modSp">
        <pc:chgData name="Wieczorek, Mikolaj A" userId="S::wz1741fs@go.minnstate.edu::e2c9ba4d-cc49-4291-aecb-14ad3ae91d9b" providerId="AD" clId="Web-{2EF44352-4E43-B75C-A6B6-8BB7C0689245}" dt="2018-12-09T21:35:26.764" v="1099" actId="20577"/>
        <pc:sldMkLst>
          <pc:docMk/>
          <pc:sldMk cId="1182618597" sldId="265"/>
        </pc:sldMkLst>
        <pc:spChg chg="mod">
          <ac:chgData name="Wieczorek, Mikolaj A" userId="S::wz1741fs@go.minnstate.edu::e2c9ba4d-cc49-4291-aecb-14ad3ae91d9b" providerId="AD" clId="Web-{2EF44352-4E43-B75C-A6B6-8BB7C0689245}" dt="2018-12-09T21:35:26.764" v="1099" actId="20577"/>
          <ac:spMkLst>
            <pc:docMk/>
            <pc:sldMk cId="1182618597" sldId="265"/>
            <ac:spMk id="3" creationId="{059012EC-EE90-4686-AD9B-13A1200BFF0D}"/>
          </ac:spMkLst>
        </pc:spChg>
      </pc:sldChg>
      <pc:sldChg chg="addSp delSp modSp del">
        <pc:chgData name="Wieczorek, Mikolaj A" userId="S::wz1741fs@go.minnstate.edu::e2c9ba4d-cc49-4291-aecb-14ad3ae91d9b" providerId="AD" clId="Web-{2EF44352-4E43-B75C-A6B6-8BB7C0689245}" dt="2018-12-09T20:53:06.548" v="466" actId="1076"/>
        <pc:sldMkLst>
          <pc:docMk/>
          <pc:sldMk cId="3654450301" sldId="267"/>
        </pc:sldMkLst>
        <pc:spChg chg="del">
          <ac:chgData name="Wieczorek, Mikolaj A" userId="S::wz1741fs@go.minnstate.edu::e2c9ba4d-cc49-4291-aecb-14ad3ae91d9b" providerId="AD" clId="Web-{2EF44352-4E43-B75C-A6B6-8BB7C0689245}" dt="2018-12-09T20:53:04.751" v="465" actId="1076"/>
          <ac:spMkLst>
            <pc:docMk/>
            <pc:sldMk cId="3654450301" sldId="267"/>
            <ac:spMk id="2" creationId="{A728D49A-5DC1-497A-ACE5-C9284EE5134C}"/>
          </ac:spMkLst>
        </pc:spChg>
        <pc:spChg chg="add mod">
          <ac:chgData name="Wieczorek, Mikolaj A" userId="S::wz1741fs@go.minnstate.edu::e2c9ba4d-cc49-4291-aecb-14ad3ae91d9b" providerId="AD" clId="Web-{2EF44352-4E43-B75C-A6B6-8BB7C0689245}" dt="2018-12-09T20:52:57.111" v="464" actId="1076"/>
          <ac:spMkLst>
            <pc:docMk/>
            <pc:sldMk cId="3654450301" sldId="267"/>
            <ac:spMk id="4" creationId="{C7305708-9D33-4ED8-86AB-6C96C973DB64}"/>
          </ac:spMkLst>
        </pc:spChg>
        <pc:spChg chg="add mod">
          <ac:chgData name="Wieczorek, Mikolaj A" userId="S::wz1741fs@go.minnstate.edu::e2c9ba4d-cc49-4291-aecb-14ad3ae91d9b" providerId="AD" clId="Web-{2EF44352-4E43-B75C-A6B6-8BB7C0689245}" dt="2018-12-09T20:53:04.751" v="465" actId="1076"/>
          <ac:spMkLst>
            <pc:docMk/>
            <pc:sldMk cId="3654450301" sldId="267"/>
            <ac:spMk id="7" creationId="{25ECF47A-8912-49BA-B580-9DF0F2756DE5}"/>
          </ac:spMkLst>
        </pc:spChg>
        <pc:picChg chg="del">
          <ac:chgData name="Wieczorek, Mikolaj A" userId="S::wz1741fs@go.minnstate.edu::e2c9ba4d-cc49-4291-aecb-14ad3ae91d9b" providerId="AD" clId="Web-{2EF44352-4E43-B75C-A6B6-8BB7C0689245}" dt="2018-12-09T20:52:57.111" v="464" actId="1076"/>
          <ac:picMkLst>
            <pc:docMk/>
            <pc:sldMk cId="3654450301" sldId="267"/>
            <ac:picMk id="6" creationId="{97DEFA17-6FC3-46A1-8DAC-F21B5B11153C}"/>
          </ac:picMkLst>
        </pc:picChg>
      </pc:sldChg>
      <pc:sldChg chg="addSp delSp modSp new mod setBg setClrOvrMap">
        <pc:chgData name="Wieczorek, Mikolaj A" userId="S::wz1741fs@go.minnstate.edu::e2c9ba4d-cc49-4291-aecb-14ad3ae91d9b" providerId="AD" clId="Web-{2EF44352-4E43-B75C-A6B6-8BB7C0689245}" dt="2018-12-09T20:54:13.111" v="484" actId="1076"/>
        <pc:sldMkLst>
          <pc:docMk/>
          <pc:sldMk cId="2336236600" sldId="269"/>
        </pc:sldMkLst>
        <pc:spChg chg="del mod">
          <ac:chgData name="Wieczorek, Mikolaj A" userId="S::wz1741fs@go.minnstate.edu::e2c9ba4d-cc49-4291-aecb-14ad3ae91d9b" providerId="AD" clId="Web-{2EF44352-4E43-B75C-A6B6-8BB7C0689245}" dt="2018-12-09T20:54:04.642" v="482" actId="1076"/>
          <ac:spMkLst>
            <pc:docMk/>
            <pc:sldMk cId="2336236600" sldId="269"/>
            <ac:spMk id="2" creationId="{A5D21FD8-F7EC-4E52-B41A-0745D7DBBA42}"/>
          </ac:spMkLst>
        </pc:spChg>
        <pc:spChg chg="del">
          <ac:chgData name="Wieczorek, Mikolaj A" userId="S::wz1741fs@go.minnstate.edu::e2c9ba4d-cc49-4291-aecb-14ad3ae91d9b" providerId="AD" clId="Web-{2EF44352-4E43-B75C-A6B6-8BB7C0689245}" dt="2018-12-09T20:53:22.970" v="468" actId="1076"/>
          <ac:spMkLst>
            <pc:docMk/>
            <pc:sldMk cId="2336236600" sldId="269"/>
            <ac:spMk id="3" creationId="{549B3259-97A2-43FD-9F82-76F3904C62A8}"/>
          </ac:spMkLst>
        </pc:spChg>
        <pc:spChg chg="add">
          <ac:chgData name="Wieczorek, Mikolaj A" userId="S::wz1741fs@go.minnstate.edu::e2c9ba4d-cc49-4291-aecb-14ad3ae91d9b" providerId="AD" clId="Web-{2EF44352-4E43-B75C-A6B6-8BB7C0689245}" dt="2018-12-09T20:53:43.486" v="474" actId="1076"/>
          <ac:spMkLst>
            <pc:docMk/>
            <pc:sldMk cId="2336236600" sldId="269"/>
            <ac:spMk id="6" creationId="{EE4E366E-272A-409E-840F-9A6A64A9E3FF}"/>
          </ac:spMkLst>
        </pc:spChg>
        <pc:spChg chg="add">
          <ac:chgData name="Wieczorek, Mikolaj A" userId="S::wz1741fs@go.minnstate.edu::e2c9ba4d-cc49-4291-aecb-14ad3ae91d9b" providerId="AD" clId="Web-{2EF44352-4E43-B75C-A6B6-8BB7C0689245}" dt="2018-12-09T20:53:43.486" v="474" actId="1076"/>
          <ac:spMkLst>
            <pc:docMk/>
            <pc:sldMk cId="2336236600" sldId="269"/>
            <ac:spMk id="8" creationId="{DF6CFF07-D953-4F9C-9A0E-E0A6AACB615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9" creationId="{54394862-8908-49AD-9A22-0221CD927ECE}"/>
          </ac:spMkLst>
        </pc:spChg>
        <pc:spChg chg="add">
          <ac:chgData name="Wieczorek, Mikolaj A" userId="S::wz1741fs@go.minnstate.edu::e2c9ba4d-cc49-4291-aecb-14ad3ae91d9b" providerId="AD" clId="Web-{2EF44352-4E43-B75C-A6B6-8BB7C0689245}" dt="2018-12-09T20:53:43.486" v="474" actId="1076"/>
          <ac:spMkLst>
            <pc:docMk/>
            <pc:sldMk cId="2336236600" sldId="269"/>
            <ac:spMk id="10" creationId="{A721560C-E4AB-4287-A29C-3F6916794CB9}"/>
          </ac:spMkLst>
        </pc:spChg>
        <pc:spChg chg="add">
          <ac:chgData name="Wieczorek, Mikolaj A" userId="S::wz1741fs@go.minnstate.edu::e2c9ba4d-cc49-4291-aecb-14ad3ae91d9b" providerId="AD" clId="Web-{2EF44352-4E43-B75C-A6B6-8BB7C0689245}" dt="2018-12-09T20:53:43.486" v="474" actId="1076"/>
          <ac:spMkLst>
            <pc:docMk/>
            <pc:sldMk cId="2336236600" sldId="269"/>
            <ac:spMk id="11" creationId="{DAA4FEEE-0B5F-41BF-825D-60F9FB08956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2" creationId="{5F3FC718-FDE3-4EF7-921E-A5F374EAF824}"/>
          </ac:spMkLst>
        </pc:spChg>
        <pc:spChg chg="add del">
          <ac:chgData name="Wieczorek, Mikolaj A" userId="S::wz1741fs@go.minnstate.edu::e2c9ba4d-cc49-4291-aecb-14ad3ae91d9b" providerId="AD" clId="Web-{2EF44352-4E43-B75C-A6B6-8BB7C0689245}" dt="2018-12-09T20:54:13.111" v="484" actId="1076"/>
          <ac:spMkLst>
            <pc:docMk/>
            <pc:sldMk cId="2336236600" sldId="269"/>
            <ac:spMk id="13" creationId="{90F7332E-5B16-460E-9624-D778554C8093}"/>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4" creationId="{FAA0F719-3DC8-4F08-AD8F-5A845658CB9D}"/>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6" creationId="{7DCB61BE-FA0F-4EFB-BE0E-268BAD8E30D6}"/>
          </ac:spMkLst>
        </pc:spChg>
        <pc:spChg chg="add mod">
          <ac:chgData name="Wieczorek, Mikolaj A" userId="S::wz1741fs@go.minnstate.edu::e2c9ba4d-cc49-4291-aecb-14ad3ae91d9b" providerId="AD" clId="Web-{2EF44352-4E43-B75C-A6B6-8BB7C0689245}" dt="2018-12-09T20:54:07.939" v="483" actId="1076"/>
          <ac:spMkLst>
            <pc:docMk/>
            <pc:sldMk cId="2336236600" sldId="269"/>
            <ac:spMk id="17" creationId="{09B8F6F9-EB8C-4526-9886-42541C3FC312}"/>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8" creationId="{A4B31EAA-7423-46F7-9B90-4AB2B09C35C4}"/>
          </ac:spMkLst>
        </pc:spChg>
        <pc:picChg chg="add del">
          <ac:chgData name="Wieczorek, Mikolaj A" userId="S::wz1741fs@go.minnstate.edu::e2c9ba4d-cc49-4291-aecb-14ad3ae91d9b" providerId="AD" clId="Web-{2EF44352-4E43-B75C-A6B6-8BB7C0689245}" dt="2018-12-09T20:53:43.298" v="473" actId="1076"/>
          <ac:picMkLst>
            <pc:docMk/>
            <pc:sldMk cId="2336236600" sldId="269"/>
            <ac:picMk id="7" creationId="{0005D8B7-6616-47A5-BCFC-F212F1444C3C}"/>
          </ac:picMkLst>
        </pc:picChg>
        <pc:picChg chg="add mod">
          <ac:chgData name="Wieczorek, Mikolaj A" userId="S::wz1741fs@go.minnstate.edu::e2c9ba4d-cc49-4291-aecb-14ad3ae91d9b" providerId="AD" clId="Web-{2EF44352-4E43-B75C-A6B6-8BB7C0689245}" dt="2018-12-09T20:53:57.033" v="479" actId="1076"/>
          <ac:picMkLst>
            <pc:docMk/>
            <pc:sldMk cId="2336236600" sldId="269"/>
            <ac:picMk id="15" creationId="{0005D8B7-6616-47A5-BCFC-F212F1444C3C}"/>
          </ac:picMkLst>
        </pc:picChg>
        <pc:picChg chg="add del mod ord replId">
          <ac:chgData name="Wieczorek, Mikolaj A" userId="S::wz1741fs@go.minnstate.edu::e2c9ba4d-cc49-4291-aecb-14ad3ae91d9b" providerId="AD" clId="Web-{2EF44352-4E43-B75C-A6B6-8BB7C0689245}" dt="2018-12-09T20:53:43.486" v="474" actId="1076"/>
          <ac:picMkLst>
            <pc:docMk/>
            <pc:sldMk cId="2336236600" sldId="269"/>
            <ac:picMk id="16" creationId="{0005D8B7-6616-47A5-BCFC-F212F1444C3C}"/>
          </ac:picMkLst>
        </pc:picChg>
      </pc:sldChg>
      <pc:sldChg chg="modSp">
        <pc:chgData name="Wieczorek, Mikolaj A" userId="S::wz1741fs@go.minnstate.edu::e2c9ba4d-cc49-4291-aecb-14ad3ae91d9b" providerId="AD" clId="Web-{2EF44352-4E43-B75C-A6B6-8BB7C0689245}" dt="2018-12-09T21:29:35.279" v="1066" actId="20577"/>
        <pc:sldMkLst>
          <pc:docMk/>
          <pc:sldMk cId="3668432892" sldId="270"/>
        </pc:sldMkLst>
        <pc:spChg chg="mod">
          <ac:chgData name="Wieczorek, Mikolaj A" userId="S::wz1741fs@go.minnstate.edu::e2c9ba4d-cc49-4291-aecb-14ad3ae91d9b" providerId="AD" clId="Web-{2EF44352-4E43-B75C-A6B6-8BB7C0689245}" dt="2018-12-09T21:29:35.279" v="1066" actId="20577"/>
          <ac:spMkLst>
            <pc:docMk/>
            <pc:sldMk cId="3668432892" sldId="270"/>
            <ac:spMk id="3" creationId="{DE376049-6A0A-4B52-A78E-B010DD904D97}"/>
          </ac:spMkLst>
        </pc:spChg>
      </pc:sldChg>
      <pc:sldChg chg="addSp delSp modSp add replId addCm">
        <pc:chgData name="Wieczorek, Mikolaj A" userId="S::wz1741fs@go.minnstate.edu::e2c9ba4d-cc49-4291-aecb-14ad3ae91d9b" providerId="AD" clId="Web-{2EF44352-4E43-B75C-A6B6-8BB7C0689245}" dt="2018-12-09T21:54:20.079" v="2122" actId="1076"/>
        <pc:sldMkLst>
          <pc:docMk/>
          <pc:sldMk cId="2574739838" sldId="271"/>
        </pc:sldMkLst>
        <pc:spChg chg="del">
          <ac:chgData name="Wieczorek, Mikolaj A" userId="S::wz1741fs@go.minnstate.edu::e2c9ba4d-cc49-4291-aecb-14ad3ae91d9b" providerId="AD" clId="Web-{2EF44352-4E43-B75C-A6B6-8BB7C0689245}" dt="2018-12-09T21:39:00.186" v="1246" actId="1076"/>
          <ac:spMkLst>
            <pc:docMk/>
            <pc:sldMk cId="2574739838" sldId="271"/>
            <ac:spMk id="7" creationId="{92185A38-E3D5-467F-961E-2DDBF7B2903B}"/>
          </ac:spMkLst>
        </pc:spChg>
        <pc:spChg chg="add mod">
          <ac:chgData name="Wieczorek, Mikolaj A" userId="S::wz1741fs@go.minnstate.edu::e2c9ba4d-cc49-4291-aecb-14ad3ae91d9b" providerId="AD" clId="Web-{2EF44352-4E43-B75C-A6B6-8BB7C0689245}" dt="2018-12-09T21:53:14.392" v="1987" actId="20577"/>
          <ac:spMkLst>
            <pc:docMk/>
            <pc:sldMk cId="2574739838" sldId="271"/>
            <ac:spMk id="22" creationId="{B963AC04-DE48-460D-91EE-EBEE591BCC5E}"/>
          </ac:spMkLst>
        </pc:spChg>
        <pc:spChg chg="mod">
          <ac:chgData name="Wieczorek, Mikolaj A" userId="S::wz1741fs@go.minnstate.edu::e2c9ba4d-cc49-4291-aecb-14ad3ae91d9b" providerId="AD" clId="Web-{2EF44352-4E43-B75C-A6B6-8BB7C0689245}" dt="2018-12-09T21:54:20.079" v="2122" actId="1076"/>
          <ac:spMkLst>
            <pc:docMk/>
            <pc:sldMk cId="2574739838" sldId="271"/>
            <ac:spMk id="29" creationId="{862F8646-42B8-4A41-AA51-F1F67C0CF98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09T13:51:52.548" idx="1">
    <p:pos x="8537" y="3734"/>
    <p:text>- 203 TruePositives(predicted Negative MO, and in fact, it's Negative MO)​- 327 FalsePositives(predicted Negative MO, and actually, there is no Negative MO)​- 115 False Negatives (predicted Positive MO, and actually, there is Negative MO)​- 679 True Negatives (predicted Positive MO and in fact, it's Positive MO)​
​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8793-C75F-4B22-8D8E-6EFF9DFF6DCB}" type="datetimeFigureOut">
              <a:rPr lang="en-US" smtClean="0"/>
              <a:t>10/19/19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287F-BC24-4525-AA23-F6EF829D712D}" type="slidenum">
              <a:rPr lang="en-US" smtClean="0"/>
              <a:t>‹#›</a:t>
            </a:fld>
            <a:endParaRPr lang="en-US"/>
          </a:p>
        </p:txBody>
      </p:sp>
    </p:spTree>
    <p:extLst>
      <p:ext uri="{BB962C8B-B14F-4D97-AF65-F5344CB8AC3E}">
        <p14:creationId xmlns:p14="http://schemas.microsoft.com/office/powerpoint/2010/main" val="287618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6060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542880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283425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51873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634265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594507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705925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64934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387355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372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986724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7693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10/19/19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583932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10/19/19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55684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10/19/19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7492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10/19/19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2182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AD347D-5ACD-4C99-B74B-A9C85AD731AF}" type="datetimeFigureOut">
              <a:rPr lang="en-US" smtClean="0"/>
              <a:t>10/19/19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506258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10/19/19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8732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10/19/19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1642902459"/>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2AF35-3FB0-4D57-A9CA-BA9F2DD6865B}"/>
              </a:ext>
            </a:extLst>
          </p:cNvPr>
          <p:cNvSpPr>
            <a:spLocks noGrp="1"/>
          </p:cNvSpPr>
          <p:nvPr>
            <p:ph type="ctrTitle"/>
          </p:nvPr>
        </p:nvSpPr>
        <p:spPr>
          <a:xfrm>
            <a:off x="8191925" y="1325880"/>
            <a:ext cx="3352375" cy="3066507"/>
          </a:xfrm>
        </p:spPr>
        <p:txBody>
          <a:bodyPr>
            <a:normAutofit/>
          </a:bodyPr>
          <a:lstStyle/>
          <a:p>
            <a:r>
              <a:rPr lang="en-US" sz="5400">
                <a:solidFill>
                  <a:srgbClr val="EBEBEB"/>
                </a:solidFill>
              </a:rPr>
              <a:t>Aeon Findings</a:t>
            </a:r>
          </a:p>
        </p:txBody>
      </p:sp>
      <p:sp>
        <p:nvSpPr>
          <p:cNvPr id="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 name="Freeform: Shape 1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close up of a logo&#10;&#10;Description generated with very high confidence">
            <a:extLst>
              <a:ext uri="{FF2B5EF4-FFF2-40B4-BE49-F238E27FC236}">
                <a16:creationId xmlns:a16="http://schemas.microsoft.com/office/drawing/2014/main" id="{5D7D7794-3AF3-462B-8F6B-A997CD6A99D4}"/>
              </a:ext>
            </a:extLst>
          </p:cNvPr>
          <p:cNvPicPr>
            <a:picLocks noChangeAspect="1"/>
          </p:cNvPicPr>
          <p:nvPr/>
        </p:nvPicPr>
        <p:blipFill>
          <a:blip r:embed="rId2"/>
          <a:stretch>
            <a:fillRect/>
          </a:stretch>
        </p:blipFill>
        <p:spPr>
          <a:xfrm>
            <a:off x="643854" y="1861103"/>
            <a:ext cx="6270662" cy="3135329"/>
          </a:xfrm>
          <a:prstGeom prst="rect">
            <a:avLst/>
          </a:prstGeom>
          <a:effectLst/>
        </p:spPr>
      </p:pic>
      <p:sp>
        <p:nvSpPr>
          <p:cNvPr id="16" name="Rectangle 15">
            <a:extLst>
              <a:ext uri="{FF2B5EF4-FFF2-40B4-BE49-F238E27FC236}">
                <a16:creationId xmlns:a16="http://schemas.microsoft.com/office/drawing/2014/main" id="{0A51A72A-FE67-FD4A-8E4F-1532D5930A91}"/>
              </a:ext>
            </a:extLst>
          </p:cNvPr>
          <p:cNvSpPr/>
          <p:nvPr/>
        </p:nvSpPr>
        <p:spPr>
          <a:xfrm>
            <a:off x="4140131" y="3059435"/>
            <a:ext cx="368164"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r>
              <a:rPr lang="en-US" dirty="0"/>
              <a:t> </a:t>
            </a:r>
          </a:p>
        </p:txBody>
      </p:sp>
    </p:spTree>
    <p:extLst>
      <p:ext uri="{BB962C8B-B14F-4D97-AF65-F5344CB8AC3E}">
        <p14:creationId xmlns:p14="http://schemas.microsoft.com/office/powerpoint/2010/main" val="1812960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a:extLst>
              <a:ext uri="{FF2B5EF4-FFF2-40B4-BE49-F238E27FC236}">
                <a16:creationId xmlns:a16="http://schemas.microsoft.com/office/drawing/2014/main" id="{0005D8B7-6616-47A5-BCFC-F212F1444C3C}"/>
              </a:ext>
            </a:extLst>
          </p:cNvPr>
          <p:cNvPicPr>
            <a:picLocks noChangeAspect="1"/>
          </p:cNvPicPr>
          <p:nvPr/>
        </p:nvPicPr>
        <p:blipFill>
          <a:blip r:embed="rId2"/>
          <a:stretch>
            <a:fillRect/>
          </a:stretch>
        </p:blipFill>
        <p:spPr>
          <a:xfrm>
            <a:off x="1422055" y="2024935"/>
            <a:ext cx="9347890" cy="4119398"/>
          </a:xfrm>
          <a:prstGeom prst="rect">
            <a:avLst/>
          </a:prstGeom>
          <a:ln>
            <a:noFill/>
          </a:ln>
          <a:effectLst>
            <a:outerShdw blurRad="292100" dist="139700" dir="2700000" algn="tl" rotWithShape="0">
              <a:srgbClr val="333333">
                <a:alpha val="65000"/>
              </a:srgbClr>
            </a:outerShdw>
          </a:effectLst>
        </p:spPr>
      </p:pic>
      <p:sp>
        <p:nvSpPr>
          <p:cNvPr id="17" name="Title 1">
            <a:extLst>
              <a:ext uri="{FF2B5EF4-FFF2-40B4-BE49-F238E27FC236}">
                <a16:creationId xmlns:a16="http://schemas.microsoft.com/office/drawing/2014/main" id="{09B8F6F9-EB8C-4526-9886-42541C3FC312}"/>
              </a:ext>
            </a:extLst>
          </p:cNvPr>
          <p:cNvSpPr>
            <a:spLocks noGrp="1"/>
          </p:cNvSpPr>
          <p:nvPr/>
        </p:nvSpPr>
        <p:spPr>
          <a:xfrm>
            <a:off x="1039482" y="713667"/>
            <a:ext cx="9149350" cy="8680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kern="1200" dirty="0">
                <a:solidFill>
                  <a:srgbClr val="EBEBEB"/>
                </a:solidFill>
                <a:latin typeface="+mj-lt"/>
                <a:ea typeface="+mj-ea"/>
                <a:cs typeface="+mj-cs"/>
              </a:rPr>
              <a:t>Negative </a:t>
            </a:r>
            <a:r>
              <a:rPr lang="en-US" dirty="0">
                <a:solidFill>
                  <a:srgbClr val="EBEBEB"/>
                </a:solidFill>
              </a:rPr>
              <a:t>Classification </a:t>
            </a:r>
            <a:r>
              <a:rPr lang="en-US" b="0" i="0" kern="1200" dirty="0">
                <a:solidFill>
                  <a:srgbClr val="EBEBEB"/>
                </a:solidFill>
                <a:latin typeface="+mj-lt"/>
                <a:ea typeface="+mj-ea"/>
                <a:cs typeface="+mj-cs"/>
              </a:rPr>
              <a:t>Tree</a:t>
            </a:r>
          </a:p>
        </p:txBody>
      </p:sp>
    </p:spTree>
    <p:extLst>
      <p:ext uri="{BB962C8B-B14F-4D97-AF65-F5344CB8AC3E}">
        <p14:creationId xmlns:p14="http://schemas.microsoft.com/office/powerpoint/2010/main" val="233623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6AF4-2AA4-426E-9888-DCA50157A639}"/>
              </a:ext>
            </a:extLst>
          </p:cNvPr>
          <p:cNvSpPr>
            <a:spLocks noGrp="1"/>
          </p:cNvSpPr>
          <p:nvPr>
            <p:ph type="title"/>
          </p:nvPr>
        </p:nvSpPr>
        <p:spPr/>
        <p:txBody>
          <a:bodyPr>
            <a:normAutofit/>
          </a:bodyPr>
          <a:lstStyle/>
          <a:p>
            <a:r>
              <a:rPr lang="en-US" dirty="0"/>
              <a:t>Top Negative Reasons for Moving Out</a:t>
            </a:r>
          </a:p>
        </p:txBody>
      </p:sp>
      <p:sp>
        <p:nvSpPr>
          <p:cNvPr id="3" name="Content Placeholder 2">
            <a:extLst>
              <a:ext uri="{FF2B5EF4-FFF2-40B4-BE49-F238E27FC236}">
                <a16:creationId xmlns:a16="http://schemas.microsoft.com/office/drawing/2014/main" id="{059012EC-EE90-4686-AD9B-13A1200BFF0D}"/>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457200" indent="-457200">
              <a:buAutoNum type="arabicPeriod"/>
            </a:pPr>
            <a:r>
              <a:rPr lang="en-US" dirty="0"/>
              <a:t>Rent</a:t>
            </a:r>
          </a:p>
          <a:p>
            <a:pPr marL="457200" indent="-457200">
              <a:buFont typeface="+mj-lt"/>
              <a:buAutoNum type="arabicPeriod"/>
            </a:pPr>
            <a:r>
              <a:rPr lang="en-US" dirty="0"/>
              <a:t>Income</a:t>
            </a:r>
          </a:p>
          <a:p>
            <a:pPr marL="457200" indent="-457200">
              <a:buFont typeface="+mj-lt"/>
              <a:buAutoNum type="arabicPeriod"/>
            </a:pPr>
            <a:r>
              <a:rPr lang="en-US" dirty="0"/>
              <a:t>Latest Subsidy </a:t>
            </a:r>
          </a:p>
          <a:p>
            <a:pPr marL="457200" indent="-457200">
              <a:buFont typeface="+mj-lt"/>
              <a:buAutoNum type="arabicPeriod"/>
            </a:pPr>
            <a:r>
              <a:rPr lang="en-US" dirty="0"/>
              <a:t>Age</a:t>
            </a:r>
          </a:p>
          <a:p>
            <a:pPr marL="457200" indent="-457200">
              <a:buFont typeface="+mj-lt"/>
              <a:buAutoNum type="arabicPeriod"/>
            </a:pPr>
            <a:r>
              <a:rPr lang="en-US" dirty="0"/>
              <a:t>Fees</a:t>
            </a:r>
          </a:p>
        </p:txBody>
      </p:sp>
    </p:spTree>
    <p:extLst>
      <p:ext uri="{BB962C8B-B14F-4D97-AF65-F5344CB8AC3E}">
        <p14:creationId xmlns:p14="http://schemas.microsoft.com/office/powerpoint/2010/main" val="11826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B46F-5374-4662-9806-AAC550853EFE}"/>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3A9409D6-EF03-4486-85A1-DF3866F9693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a:t>Our rule classifies Negative Reasons to Move-out as correct and Positive Reasons to Move-out as incorrect </a:t>
            </a:r>
          </a:p>
          <a:p>
            <a:pPr>
              <a:buFont typeface="Wingdings" charset="2"/>
              <a:buChar char="Ø"/>
            </a:pPr>
            <a:endParaRPr lang="en-US"/>
          </a:p>
          <a:p>
            <a:pPr>
              <a:buFont typeface="Wingdings" charset="2"/>
              <a:buChar char="Ø"/>
            </a:pPr>
            <a:r>
              <a:rPr lang="en-US"/>
              <a:t>Negative Move Outs that are correctly classified as Negative Move Outs are called true correct and all Positive Move Outs that are correctly classified as Positive Move Outs are called true incorrect</a:t>
            </a:r>
          </a:p>
          <a:p>
            <a:pPr>
              <a:buFont typeface="Wingdings" charset="2"/>
              <a:buChar char="Ø"/>
            </a:pPr>
            <a:endParaRPr lang="en-US"/>
          </a:p>
          <a:p>
            <a:pPr>
              <a:buFont typeface="Wingdings" charset="2"/>
              <a:buChar char="Ø"/>
            </a:pPr>
            <a:r>
              <a:rPr lang="en-US"/>
              <a:t>We used a confusion matrix to demonstrate our algorithms model success rate</a:t>
            </a:r>
          </a:p>
          <a:p>
            <a:pPr marL="0" indent="0">
              <a:buNone/>
            </a:pPr>
            <a:endParaRPr lang="en-US"/>
          </a:p>
          <a:p>
            <a:pPr>
              <a:buFont typeface="'Wingdings 3',Sans-Serif" charset="2"/>
            </a:pPr>
            <a:endParaRPr lang="en-US"/>
          </a:p>
          <a:p>
            <a:pPr>
              <a:buFont typeface="'Wingdings 3',Sans-Serif" charset="2"/>
            </a:pPr>
            <a:endParaRPr lang="en-US"/>
          </a:p>
          <a:p>
            <a:pPr>
              <a:buFont typeface="'Wingdings 3',Sans-Serif" charset="2"/>
            </a:pPr>
            <a:endParaRPr lang="en-US"/>
          </a:p>
          <a:p>
            <a:pPr>
              <a:buFont typeface="'Wingdings 3',Sans-Serif" charset="2"/>
            </a:pPr>
            <a:endParaRPr lang="en-US"/>
          </a:p>
        </p:txBody>
      </p:sp>
    </p:spTree>
    <p:extLst>
      <p:ext uri="{BB962C8B-B14F-4D97-AF65-F5344CB8AC3E}">
        <p14:creationId xmlns:p14="http://schemas.microsoft.com/office/powerpoint/2010/main" val="24527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17B-CBA1-4205-AC2A-61205E94F7CF}"/>
              </a:ext>
            </a:extLst>
          </p:cNvPr>
          <p:cNvSpPr>
            <a:spLocks noGrp="1"/>
          </p:cNvSpPr>
          <p:nvPr>
            <p:ph type="title"/>
          </p:nvPr>
        </p:nvSpPr>
        <p:spPr>
          <a:xfrm>
            <a:off x="471159" y="141204"/>
            <a:ext cx="4752399" cy="1150943"/>
          </a:xfrm>
        </p:spPr>
        <p:txBody>
          <a:bodyPr vert="horz" lIns="91440" tIns="45720" rIns="91440" bIns="45720" rtlCol="0" anchor="b">
            <a:normAutofit/>
          </a:bodyPr>
          <a:lstStyle/>
          <a:p>
            <a:r>
              <a:rPr lang="en-US" b="0" i="0" kern="1200" dirty="0">
                <a:solidFill>
                  <a:srgbClr val="EBEBEB"/>
                </a:solidFill>
                <a:latin typeface="+mj-lt"/>
                <a:ea typeface="+mj-ea"/>
                <a:cs typeface="+mj-cs"/>
              </a:rPr>
              <a:t>Analytics</a:t>
            </a:r>
          </a:p>
        </p:txBody>
      </p:sp>
      <p:sp>
        <p:nvSpPr>
          <p:cNvPr id="29" name="TextBox 28">
            <a:extLst>
              <a:ext uri="{FF2B5EF4-FFF2-40B4-BE49-F238E27FC236}">
                <a16:creationId xmlns:a16="http://schemas.microsoft.com/office/drawing/2014/main" id="{862F8646-42B8-4A41-AA51-F1F67C0CF98A}"/>
              </a:ext>
            </a:extLst>
          </p:cNvPr>
          <p:cNvSpPr txBox="1"/>
          <p:nvPr/>
        </p:nvSpPr>
        <p:spPr>
          <a:xfrm>
            <a:off x="474452" y="1820172"/>
            <a:ext cx="5894717" cy="25237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All misclassified values are either False Correct or False Incorrect</a:t>
            </a:r>
          </a:p>
          <a:p>
            <a:endParaRPr lang="en-US" sz="2000" dirty="0">
              <a:cs typeface="Arial"/>
            </a:endParaRPr>
          </a:p>
          <a:p>
            <a:r>
              <a:rPr lang="en-US" sz="2000" dirty="0">
                <a:cs typeface="Arial"/>
              </a:rPr>
              <a:t>Misclassification rate or the "Error rate" tells us how often our model is wrong</a:t>
            </a:r>
          </a:p>
          <a:p>
            <a:endParaRPr lang="en-US" sz="2000" dirty="0">
              <a:cs typeface="Arial"/>
            </a:endParaRPr>
          </a:p>
          <a:p>
            <a:r>
              <a:rPr lang="en-US" sz="2000" dirty="0">
                <a:cs typeface="Arial"/>
              </a:rPr>
              <a:t>Our model's misclassification rate is about 33%</a:t>
            </a:r>
          </a:p>
          <a:p>
            <a:endParaRPr lang="en-US" dirty="0">
              <a:cs typeface="Arial"/>
            </a:endParaRPr>
          </a:p>
        </p:txBody>
      </p:sp>
      <p:sp>
        <p:nvSpPr>
          <p:cNvPr id="22" name="TextBox 1">
            <a:extLst>
              <a:ext uri="{FF2B5EF4-FFF2-40B4-BE49-F238E27FC236}">
                <a16:creationId xmlns:a16="http://schemas.microsoft.com/office/drawing/2014/main" id="{B963AC04-DE48-460D-91EE-EBEE591BCC5E}"/>
              </a:ext>
            </a:extLst>
          </p:cNvPr>
          <p:cNvSpPr txBox="1"/>
          <p:nvPr/>
        </p:nvSpPr>
        <p:spPr>
          <a:xfrm>
            <a:off x="558693" y="4482187"/>
            <a:ext cx="5894717" cy="169277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600" dirty="0">
                <a:solidFill>
                  <a:srgbClr val="FFFFFF"/>
                </a:solidFill>
                <a:cs typeface="Arial"/>
              </a:rPr>
              <a:t>203 True Correct</a:t>
            </a:r>
            <a:endParaRPr lang="en-US" sz="2600" b="1" dirty="0">
              <a:solidFill>
                <a:srgbClr val="FFFFFF"/>
              </a:solidFill>
              <a:cs typeface="Arial"/>
            </a:endParaRPr>
          </a:p>
          <a:p>
            <a:r>
              <a:rPr lang="en-US" sz="2600" dirty="0">
                <a:solidFill>
                  <a:srgbClr val="FFFFFF"/>
                </a:solidFill>
                <a:cs typeface="Arial"/>
              </a:rPr>
              <a:t>327 False Correct</a:t>
            </a:r>
            <a:endParaRPr lang="en-US" sz="2600" b="1" dirty="0">
              <a:solidFill>
                <a:srgbClr val="FFFFFF"/>
              </a:solidFill>
              <a:cs typeface="Arial"/>
            </a:endParaRPr>
          </a:p>
          <a:p>
            <a:r>
              <a:rPr lang="en-US" sz="2600" dirty="0">
                <a:solidFill>
                  <a:srgbClr val="FFFFFF"/>
                </a:solidFill>
                <a:cs typeface="Arial"/>
              </a:rPr>
              <a:t>679 True Incorrect</a:t>
            </a:r>
          </a:p>
          <a:p>
            <a:r>
              <a:rPr lang="en-US" sz="2600" dirty="0">
                <a:solidFill>
                  <a:srgbClr val="FFFFFF"/>
                </a:solidFill>
                <a:cs typeface="Arial"/>
              </a:rPr>
              <a:t>115 False Incorrect</a:t>
            </a:r>
          </a:p>
        </p:txBody>
      </p:sp>
      <p:graphicFrame>
        <p:nvGraphicFramePr>
          <p:cNvPr id="12" name="Table 47">
            <a:extLst>
              <a:ext uri="{FF2B5EF4-FFF2-40B4-BE49-F238E27FC236}">
                <a16:creationId xmlns:a16="http://schemas.microsoft.com/office/drawing/2014/main" id="{A125060D-2B90-4267-A198-DE5596E39471}"/>
              </a:ext>
            </a:extLst>
          </p:cNvPr>
          <p:cNvGraphicFramePr>
            <a:graphicFrameLocks/>
          </p:cNvGraphicFramePr>
          <p:nvPr>
            <p:extLst>
              <p:ext uri="{D42A27DB-BD31-4B8C-83A1-F6EECF244321}">
                <p14:modId xmlns:p14="http://schemas.microsoft.com/office/powerpoint/2010/main" val="4016612732"/>
              </p:ext>
            </p:extLst>
          </p:nvPr>
        </p:nvGraphicFramePr>
        <p:xfrm>
          <a:off x="6747275" y="1820172"/>
          <a:ext cx="5198542" cy="2167740"/>
        </p:xfrm>
        <a:graphic>
          <a:graphicData uri="http://schemas.openxmlformats.org/drawingml/2006/table">
            <a:tbl>
              <a:tblPr firstRow="1" bandRow="1">
                <a:tableStyleId>{5C22544A-7EE6-4342-B048-85BDC9FD1C3A}</a:tableStyleId>
              </a:tblPr>
              <a:tblGrid>
                <a:gridCol w="2607552">
                  <a:extLst>
                    <a:ext uri="{9D8B030D-6E8A-4147-A177-3AD203B41FA5}">
                      <a16:colId xmlns:a16="http://schemas.microsoft.com/office/drawing/2014/main" val="265108545"/>
                    </a:ext>
                  </a:extLst>
                </a:gridCol>
                <a:gridCol w="1295495">
                  <a:extLst>
                    <a:ext uri="{9D8B030D-6E8A-4147-A177-3AD203B41FA5}">
                      <a16:colId xmlns:a16="http://schemas.microsoft.com/office/drawing/2014/main" val="1389685526"/>
                    </a:ext>
                  </a:extLst>
                </a:gridCol>
                <a:gridCol w="1295495">
                  <a:extLst>
                    <a:ext uri="{9D8B030D-6E8A-4147-A177-3AD203B41FA5}">
                      <a16:colId xmlns:a16="http://schemas.microsoft.com/office/drawing/2014/main" val="766178431"/>
                    </a:ext>
                  </a:extLst>
                </a:gridCol>
              </a:tblGrid>
              <a:tr h="456417">
                <a:tc>
                  <a:txBody>
                    <a:bodyPr/>
                    <a:lstStyle/>
                    <a:p>
                      <a:r>
                        <a:rPr lang="en-US"/>
                        <a:t>Actual Outcomes</a:t>
                      </a:r>
                    </a:p>
                  </a:txBody>
                  <a:tcPr/>
                </a:tc>
                <a:tc gridSpan="2">
                  <a:txBody>
                    <a:bodyPr/>
                    <a:lstStyle/>
                    <a:p>
                      <a:r>
                        <a:rPr lang="en-US"/>
                        <a:t>Predicted Outcomes</a:t>
                      </a:r>
                    </a:p>
                  </a:txBody>
                  <a:tcPr/>
                </a:tc>
                <a:tc hMerge="1">
                  <a:txBody>
                    <a:bodyPr/>
                    <a:lstStyle/>
                    <a:p>
                      <a:endParaRPr lang="en-US"/>
                    </a:p>
                  </a:txBody>
                  <a:tcPr/>
                </a:tc>
                <a:extLst>
                  <a:ext uri="{0D108BD9-81ED-4DB2-BD59-A6C34878D82A}">
                    <a16:rowId xmlns:a16="http://schemas.microsoft.com/office/drawing/2014/main" val="4243562757"/>
                  </a:ext>
                </a:extLst>
              </a:tr>
              <a:tr h="737635">
                <a:tc>
                  <a:txBody>
                    <a:bodyPr/>
                    <a:lstStyle/>
                    <a:p>
                      <a:r>
                        <a:rPr lang="en-US" dirty="0"/>
                        <a:t>Type of Move out</a:t>
                      </a:r>
                    </a:p>
                  </a:txBody>
                  <a:tcPr/>
                </a:tc>
                <a:tc>
                  <a:txBody>
                    <a:bodyPr/>
                    <a:lstStyle/>
                    <a:p>
                      <a:r>
                        <a:rPr lang="en-US"/>
                        <a:t>Positive MO</a:t>
                      </a:r>
                    </a:p>
                  </a:txBody>
                  <a:tcPr/>
                </a:tc>
                <a:tc>
                  <a:txBody>
                    <a:bodyPr/>
                    <a:lstStyle/>
                    <a:p>
                      <a:pPr lvl="0">
                        <a:buNone/>
                      </a:pPr>
                      <a:r>
                        <a:rPr lang="en-US"/>
                        <a:t>Negative MO</a:t>
                      </a:r>
                    </a:p>
                  </a:txBody>
                  <a:tcPr/>
                </a:tc>
                <a:extLst>
                  <a:ext uri="{0D108BD9-81ED-4DB2-BD59-A6C34878D82A}">
                    <a16:rowId xmlns:a16="http://schemas.microsoft.com/office/drawing/2014/main" val="530644411"/>
                  </a:ext>
                </a:extLst>
              </a:tr>
              <a:tr h="486844">
                <a:tc>
                  <a:txBody>
                    <a:bodyPr/>
                    <a:lstStyle/>
                    <a:p>
                      <a:r>
                        <a:rPr lang="en-US"/>
                        <a:t>Positive MO</a:t>
                      </a:r>
                    </a:p>
                  </a:txBody>
                  <a:tcPr/>
                </a:tc>
                <a:tc>
                  <a:txBody>
                    <a:bodyPr/>
                    <a:lstStyle/>
                    <a:p>
                      <a:r>
                        <a:rPr lang="en-US"/>
                        <a:t>679</a:t>
                      </a:r>
                    </a:p>
                  </a:txBody>
                  <a:tcPr/>
                </a:tc>
                <a:tc>
                  <a:txBody>
                    <a:bodyPr/>
                    <a:lstStyle/>
                    <a:p>
                      <a:pPr lvl="0">
                        <a:buNone/>
                      </a:pPr>
                      <a:r>
                        <a:rPr lang="en-US"/>
                        <a:t>327</a:t>
                      </a:r>
                    </a:p>
                  </a:txBody>
                  <a:tcPr/>
                </a:tc>
                <a:extLst>
                  <a:ext uri="{0D108BD9-81ED-4DB2-BD59-A6C34878D82A}">
                    <a16:rowId xmlns:a16="http://schemas.microsoft.com/office/drawing/2014/main" val="364067080"/>
                  </a:ext>
                </a:extLst>
              </a:tr>
              <a:tr h="486844">
                <a:tc>
                  <a:txBody>
                    <a:bodyPr/>
                    <a:lstStyle/>
                    <a:p>
                      <a:pPr lvl="0">
                        <a:buNone/>
                      </a:pPr>
                      <a:r>
                        <a:rPr lang="en-US" dirty="0"/>
                        <a:t>Negative MO</a:t>
                      </a:r>
                    </a:p>
                  </a:txBody>
                  <a:tcPr/>
                </a:tc>
                <a:tc>
                  <a:txBody>
                    <a:bodyPr/>
                    <a:lstStyle/>
                    <a:p>
                      <a:pPr lvl="0">
                        <a:buNone/>
                      </a:pPr>
                      <a:r>
                        <a:rPr lang="en-US"/>
                        <a:t>115</a:t>
                      </a:r>
                    </a:p>
                  </a:txBody>
                  <a:tcPr/>
                </a:tc>
                <a:tc>
                  <a:txBody>
                    <a:bodyPr/>
                    <a:lstStyle/>
                    <a:p>
                      <a:pPr lvl="0">
                        <a:buNone/>
                      </a:pPr>
                      <a:r>
                        <a:rPr lang="en-US" dirty="0"/>
                        <a:t>203</a:t>
                      </a:r>
                    </a:p>
                  </a:txBody>
                  <a:tcPr/>
                </a:tc>
                <a:extLst>
                  <a:ext uri="{0D108BD9-81ED-4DB2-BD59-A6C34878D82A}">
                    <a16:rowId xmlns:a16="http://schemas.microsoft.com/office/drawing/2014/main" val="3262030230"/>
                  </a:ext>
                </a:extLst>
              </a:tr>
            </a:tbl>
          </a:graphicData>
        </a:graphic>
      </p:graphicFrame>
    </p:spTree>
    <p:extLst>
      <p:ext uri="{BB962C8B-B14F-4D97-AF65-F5344CB8AC3E}">
        <p14:creationId xmlns:p14="http://schemas.microsoft.com/office/powerpoint/2010/main" val="257473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A1A6-9534-4D71-BB6A-C9C28B10298C}"/>
              </a:ext>
            </a:extLst>
          </p:cNvPr>
          <p:cNvSpPr>
            <a:spLocks noGrp="1"/>
          </p:cNvSpPr>
          <p:nvPr>
            <p:ph type="body" sz="half" idx="2"/>
          </p:nvPr>
        </p:nvSpPr>
        <p:spPr>
          <a:xfrm>
            <a:off x="1533533" y="3199916"/>
            <a:ext cx="9135624" cy="2000573"/>
          </a:xfrm>
        </p:spPr>
        <p:txBody>
          <a:bodyPr>
            <a:normAutofit fontScale="77500" lnSpcReduction="20000"/>
          </a:bodyPr>
          <a:lstStyle/>
          <a:p>
            <a:r>
              <a:rPr lang="en-US" sz="4800" b="1"/>
              <a:t>Mission Statement</a:t>
            </a:r>
            <a:r>
              <a:rPr lang="en-US" sz="4800"/>
              <a:t>: Aeon's mission is to create and sustain quality affordable homes that strengthen lives and communities</a:t>
            </a:r>
          </a:p>
        </p:txBody>
      </p:sp>
      <p:sp>
        <p:nvSpPr>
          <p:cNvPr id="7" name="TextBox 6">
            <a:extLst>
              <a:ext uri="{FF2B5EF4-FFF2-40B4-BE49-F238E27FC236}">
                <a16:creationId xmlns:a16="http://schemas.microsoft.com/office/drawing/2014/main" id="{2D57306F-6AF4-4BDD-8F8C-BA48073065C7}"/>
              </a:ext>
            </a:extLst>
          </p:cNvPr>
          <p:cNvSpPr txBox="1"/>
          <p:nvPr/>
        </p:nvSpPr>
        <p:spPr>
          <a:xfrm>
            <a:off x="1533686" y="931674"/>
            <a:ext cx="9174996"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How can we address reasons to move out?</a:t>
            </a:r>
          </a:p>
        </p:txBody>
      </p:sp>
    </p:spTree>
    <p:extLst>
      <p:ext uri="{BB962C8B-B14F-4D97-AF65-F5344CB8AC3E}">
        <p14:creationId xmlns:p14="http://schemas.microsoft.com/office/powerpoint/2010/main" val="314800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0FA7-AEA8-4BDF-BCA9-3A1BDDB35C40}"/>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DE376049-6A0A-4B52-A78E-B010DD904D97}"/>
              </a:ext>
            </a:extLst>
          </p:cNvPr>
          <p:cNvSpPr>
            <a:spLocks noGrp="1"/>
          </p:cNvSpPr>
          <p:nvPr>
            <p:ph idx="1"/>
          </p:nvPr>
        </p:nvSpPr>
        <p:spPr/>
        <p:txBody>
          <a:bodyPr vert="horz" lIns="91440" tIns="45720" rIns="91440" bIns="45720" rtlCol="0" anchor="t">
            <a:normAutofit/>
          </a:bodyPr>
          <a:lstStyle/>
          <a:p>
            <a:r>
              <a:rPr lang="en-US"/>
              <a:t>Provide career services to reduce the high association moving out of unemployment and educated individuals</a:t>
            </a:r>
          </a:p>
          <a:p>
            <a:r>
              <a:rPr lang="en-US"/>
              <a:t>Increase neighborhood gathering events to encourage more community interaction</a:t>
            </a:r>
          </a:p>
          <a:p>
            <a:r>
              <a:rPr lang="en-US"/>
              <a:t>Provide more Bus Cards and public transit resources for residents</a:t>
            </a:r>
          </a:p>
          <a:p>
            <a:r>
              <a:rPr lang="en-US"/>
              <a:t>Increase security and provide a safe environment for tenants</a:t>
            </a:r>
          </a:p>
          <a:p>
            <a:r>
              <a:rPr lang="en-US"/>
              <a:t>Develop community services for IT help and provide better access to educational materials</a:t>
            </a:r>
          </a:p>
          <a:p>
            <a:r>
              <a:rPr lang="en-US"/>
              <a:t>Help unemployed residents find programs that sponsor/help fund back to school supplies and provide career services</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66843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5C65-098E-480A-8733-90D85EBF541E}"/>
              </a:ext>
            </a:extLst>
          </p:cNvPr>
          <p:cNvSpPr>
            <a:spLocks noGrp="1"/>
          </p:cNvSpPr>
          <p:nvPr>
            <p:ph type="title"/>
          </p:nvPr>
        </p:nvSpPr>
        <p:spPr/>
        <p:txBody>
          <a:bodyPr/>
          <a:lstStyle/>
          <a:p>
            <a:r>
              <a:rPr lang="en-US" dirty="0"/>
              <a:t>Aeon Project Overview</a:t>
            </a:r>
          </a:p>
        </p:txBody>
      </p:sp>
      <p:sp>
        <p:nvSpPr>
          <p:cNvPr id="3" name="Content Placeholder 2">
            <a:extLst>
              <a:ext uri="{FF2B5EF4-FFF2-40B4-BE49-F238E27FC236}">
                <a16:creationId xmlns:a16="http://schemas.microsoft.com/office/drawing/2014/main" id="{285CADF7-AE4B-4D60-A269-8E82493BC18E}"/>
              </a:ext>
            </a:extLst>
          </p:cNvPr>
          <p:cNvSpPr>
            <a:spLocks noGrp="1"/>
          </p:cNvSpPr>
          <p:nvPr>
            <p:ph idx="1"/>
          </p:nvPr>
        </p:nvSpPr>
        <p:spPr>
          <a:xfrm>
            <a:off x="1104293" y="1853248"/>
            <a:ext cx="8946541" cy="4195481"/>
          </a:xfrm>
        </p:spPr>
        <p:txBody>
          <a:bodyPr vert="horz" lIns="91440" tIns="45720" rIns="91440" bIns="45720" rtlCol="0" anchor="t">
            <a:normAutofit fontScale="92500"/>
          </a:bodyPr>
          <a:lstStyle/>
          <a:p>
            <a:pPr marL="457200" indent="-457200">
              <a:buAutoNum type="arabicPeriod"/>
            </a:pPr>
            <a:r>
              <a:rPr lang="en-US" sz="4000" dirty="0"/>
              <a:t>Association Rules</a:t>
            </a:r>
          </a:p>
          <a:p>
            <a:pPr marL="457200" indent="-457200">
              <a:buAutoNum type="arabicPeriod"/>
            </a:pPr>
            <a:r>
              <a:rPr lang="en-US" sz="4000" dirty="0"/>
              <a:t>Positive and Negative Reasons for moving out</a:t>
            </a:r>
          </a:p>
          <a:p>
            <a:pPr marL="457200" indent="-457200">
              <a:buAutoNum type="arabicPeriod"/>
            </a:pPr>
            <a:r>
              <a:rPr lang="en-US" sz="4000" dirty="0"/>
              <a:t>Classification Tree and Predictions</a:t>
            </a:r>
          </a:p>
          <a:p>
            <a:pPr marL="457200" indent="-457200">
              <a:buAutoNum type="arabicPeriod"/>
            </a:pPr>
            <a:r>
              <a:rPr lang="en-US" sz="4000" dirty="0"/>
              <a:t>Analytics</a:t>
            </a:r>
          </a:p>
          <a:p>
            <a:pPr marL="457200" indent="-457200">
              <a:buAutoNum type="arabicPeriod"/>
            </a:pPr>
            <a:r>
              <a:rPr lang="en-US" sz="4000" dirty="0"/>
              <a:t>Recommendations</a:t>
            </a:r>
          </a:p>
        </p:txBody>
      </p:sp>
    </p:spTree>
    <p:extLst>
      <p:ext uri="{BB962C8B-B14F-4D97-AF65-F5344CB8AC3E}">
        <p14:creationId xmlns:p14="http://schemas.microsoft.com/office/powerpoint/2010/main" val="304016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6723-2EE0-4D66-8776-69796ECA70DA}"/>
              </a:ext>
            </a:extLst>
          </p:cNvPr>
          <p:cNvSpPr>
            <a:spLocks noGrp="1"/>
          </p:cNvSpPr>
          <p:nvPr>
            <p:ph type="title"/>
          </p:nvPr>
        </p:nvSpPr>
        <p:spPr/>
        <p:txBody>
          <a:bodyPr/>
          <a:lstStyle/>
          <a:p>
            <a:r>
              <a:rPr lang="en-US"/>
              <a:t>Association Rules</a:t>
            </a:r>
          </a:p>
        </p:txBody>
      </p:sp>
      <p:sp>
        <p:nvSpPr>
          <p:cNvPr id="3" name="Content Placeholder 2">
            <a:extLst>
              <a:ext uri="{FF2B5EF4-FFF2-40B4-BE49-F238E27FC236}">
                <a16:creationId xmlns:a16="http://schemas.microsoft.com/office/drawing/2014/main" id="{AA11119E-2F39-44B1-88A1-4F11E00DF4B8}"/>
              </a:ext>
            </a:extLst>
          </p:cNvPr>
          <p:cNvSpPr>
            <a:spLocks noGrp="1"/>
          </p:cNvSpPr>
          <p:nvPr>
            <p:ph idx="1"/>
          </p:nvPr>
        </p:nvSpPr>
        <p:spPr>
          <a:xfrm>
            <a:off x="1104293" y="1853248"/>
            <a:ext cx="8946541" cy="3937952"/>
          </a:xfrm>
        </p:spPr>
        <p:txBody>
          <a:bodyPr vert="horz" lIns="91440" tIns="45720" rIns="91440" bIns="45720" rtlCol="0" anchor="t">
            <a:normAutofit/>
          </a:bodyPr>
          <a:lstStyle/>
          <a:p>
            <a:r>
              <a:rPr lang="en-US" dirty="0"/>
              <a:t>Rules are meant to find correlations in values</a:t>
            </a:r>
          </a:p>
          <a:p>
            <a:r>
              <a:rPr lang="en-US" dirty="0"/>
              <a:t>Example: If someone moved out and their reason was that it was for a new job. This could be marked as a positive reason and have a check for employment</a:t>
            </a:r>
          </a:p>
          <a:p>
            <a:r>
              <a:rPr lang="en-US" dirty="0"/>
              <a:t>Association rules help find one piece of information by relating to and predicting another piece of information</a:t>
            </a:r>
          </a:p>
          <a:p>
            <a:r>
              <a:rPr lang="en-US" dirty="0"/>
              <a:t>Our group focused on if the type of resources had an effect of someone moving out</a:t>
            </a:r>
          </a:p>
          <a:p>
            <a:endParaRPr lang="en-US" dirty="0"/>
          </a:p>
          <a:p>
            <a:endParaRPr lang="en-US" dirty="0"/>
          </a:p>
        </p:txBody>
      </p:sp>
    </p:spTree>
    <p:extLst>
      <p:ext uri="{BB962C8B-B14F-4D97-AF65-F5344CB8AC3E}">
        <p14:creationId xmlns:p14="http://schemas.microsoft.com/office/powerpoint/2010/main" val="29220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20EB-5386-4A1F-A5E7-4ED726C46214}"/>
              </a:ext>
            </a:extLst>
          </p:cNvPr>
          <p:cNvSpPr>
            <a:spLocks noGrp="1"/>
          </p:cNvSpPr>
          <p:nvPr>
            <p:ph type="title"/>
          </p:nvPr>
        </p:nvSpPr>
        <p:spPr/>
        <p:txBody>
          <a:bodyPr/>
          <a:lstStyle/>
          <a:p>
            <a:r>
              <a:rPr lang="en-US"/>
              <a:t>Support, Confidence, and Lift</a:t>
            </a:r>
          </a:p>
        </p:txBody>
      </p:sp>
      <p:sp>
        <p:nvSpPr>
          <p:cNvPr id="3" name="Content Placeholder 2">
            <a:extLst>
              <a:ext uri="{FF2B5EF4-FFF2-40B4-BE49-F238E27FC236}">
                <a16:creationId xmlns:a16="http://schemas.microsoft.com/office/drawing/2014/main" id="{DA741E47-2FE5-4E65-B6F2-7776709D0DA3}"/>
              </a:ext>
            </a:extLst>
          </p:cNvPr>
          <p:cNvSpPr>
            <a:spLocks noGrp="1"/>
          </p:cNvSpPr>
          <p:nvPr>
            <p:ph idx="1"/>
          </p:nvPr>
        </p:nvSpPr>
        <p:spPr>
          <a:xfrm>
            <a:off x="1104293" y="1853248"/>
            <a:ext cx="8946541" cy="4195481"/>
          </a:xfrm>
        </p:spPr>
        <p:txBody>
          <a:bodyPr vert="horz" lIns="91440" tIns="45720" rIns="91440" bIns="45720" rtlCol="0" anchor="t">
            <a:normAutofit/>
          </a:bodyPr>
          <a:lstStyle/>
          <a:p>
            <a:r>
              <a:rPr lang="en-US"/>
              <a:t>Support is a percentage out of all the reasons someone may move out</a:t>
            </a:r>
          </a:p>
          <a:p>
            <a:r>
              <a:rPr lang="en-US"/>
              <a:t>Confidence is the degree when a rule predicts if a person moves out for a positive or negative reason</a:t>
            </a:r>
          </a:p>
          <a:p>
            <a:r>
              <a:rPr lang="en-US"/>
              <a:t>Lift is a measurement of association</a:t>
            </a:r>
          </a:p>
          <a:p>
            <a:r>
              <a:rPr lang="en-US"/>
              <a:t>When Lift is above 1 then there is a positive association</a:t>
            </a:r>
          </a:p>
          <a:p>
            <a:r>
              <a:rPr lang="en-US"/>
              <a:t>When Lift is below 1 then there is a negative association</a:t>
            </a:r>
          </a:p>
          <a:p>
            <a:r>
              <a:rPr lang="en-US"/>
              <a:t>When Lift is 1 then there is no association</a:t>
            </a:r>
          </a:p>
          <a:p>
            <a:endParaRPr lang="en-US"/>
          </a:p>
          <a:p>
            <a:endParaRPr lang="en-US"/>
          </a:p>
        </p:txBody>
      </p:sp>
    </p:spTree>
    <p:extLst>
      <p:ext uri="{BB962C8B-B14F-4D97-AF65-F5344CB8AC3E}">
        <p14:creationId xmlns:p14="http://schemas.microsoft.com/office/powerpoint/2010/main" val="8824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F765-C1F4-487B-8634-EF0268CA8224}"/>
              </a:ext>
            </a:extLst>
          </p:cNvPr>
          <p:cNvSpPr>
            <a:spLocks noGrp="1"/>
          </p:cNvSpPr>
          <p:nvPr>
            <p:ph type="title"/>
          </p:nvPr>
        </p:nvSpPr>
        <p:spPr/>
        <p:txBody>
          <a:bodyPr/>
          <a:lstStyle/>
          <a:p>
            <a:r>
              <a:rPr lang="en-US"/>
              <a:t>Positive Reasons For Moving Out</a:t>
            </a:r>
          </a:p>
        </p:txBody>
      </p:sp>
      <p:graphicFrame>
        <p:nvGraphicFramePr>
          <p:cNvPr id="5" name="Content Placeholder 4">
            <a:extLst>
              <a:ext uri="{FF2B5EF4-FFF2-40B4-BE49-F238E27FC236}">
                <a16:creationId xmlns:a16="http://schemas.microsoft.com/office/drawing/2014/main" id="{E6E79E05-43FD-4509-A0F0-178E88D86A42}"/>
              </a:ext>
            </a:extLst>
          </p:cNvPr>
          <p:cNvGraphicFramePr>
            <a:graphicFrameLocks noGrp="1"/>
          </p:cNvGraphicFramePr>
          <p:nvPr>
            <p:ph idx="1"/>
            <p:extLst>
              <p:ext uri="{D42A27DB-BD31-4B8C-83A1-F6EECF244321}">
                <p14:modId xmlns:p14="http://schemas.microsoft.com/office/powerpoint/2010/main" val="595314639"/>
              </p:ext>
            </p:extLst>
          </p:nvPr>
        </p:nvGraphicFramePr>
        <p:xfrm>
          <a:off x="1103312" y="1609579"/>
          <a:ext cx="10010890" cy="4676202"/>
        </p:xfrm>
        <a:graphic>
          <a:graphicData uri="http://schemas.openxmlformats.org/drawingml/2006/table">
            <a:tbl>
              <a:tblPr firstRow="1" bandRow="1">
                <a:tableStyleId>{5C22544A-7EE6-4342-B048-85BDC9FD1C3A}</a:tableStyleId>
              </a:tblPr>
              <a:tblGrid>
                <a:gridCol w="2002178">
                  <a:extLst>
                    <a:ext uri="{9D8B030D-6E8A-4147-A177-3AD203B41FA5}">
                      <a16:colId xmlns:a16="http://schemas.microsoft.com/office/drawing/2014/main" val="783561457"/>
                    </a:ext>
                  </a:extLst>
                </a:gridCol>
                <a:gridCol w="2002178">
                  <a:extLst>
                    <a:ext uri="{9D8B030D-6E8A-4147-A177-3AD203B41FA5}">
                      <a16:colId xmlns:a16="http://schemas.microsoft.com/office/drawing/2014/main" val="1969727408"/>
                    </a:ext>
                  </a:extLst>
                </a:gridCol>
                <a:gridCol w="2002178">
                  <a:extLst>
                    <a:ext uri="{9D8B030D-6E8A-4147-A177-3AD203B41FA5}">
                      <a16:colId xmlns:a16="http://schemas.microsoft.com/office/drawing/2014/main" val="4175370543"/>
                    </a:ext>
                  </a:extLst>
                </a:gridCol>
                <a:gridCol w="2002178">
                  <a:extLst>
                    <a:ext uri="{9D8B030D-6E8A-4147-A177-3AD203B41FA5}">
                      <a16:colId xmlns:a16="http://schemas.microsoft.com/office/drawing/2014/main" val="2597867239"/>
                    </a:ext>
                  </a:extLst>
                </a:gridCol>
                <a:gridCol w="2002178">
                  <a:extLst>
                    <a:ext uri="{9D8B030D-6E8A-4147-A177-3AD203B41FA5}">
                      <a16:colId xmlns:a16="http://schemas.microsoft.com/office/drawing/2014/main" val="1732405901"/>
                    </a:ext>
                  </a:extLst>
                </a:gridCol>
              </a:tblGrid>
              <a:tr h="618108">
                <a:tc>
                  <a:txBody>
                    <a:bodyPr/>
                    <a:lstStyle/>
                    <a:p>
                      <a:r>
                        <a:rPr lang="en-US"/>
                        <a:t>Reason for Move out</a:t>
                      </a:r>
                    </a:p>
                  </a:txBody>
                  <a:tcPr/>
                </a:tc>
                <a:tc>
                  <a:txBody>
                    <a:bodyPr/>
                    <a:lstStyle/>
                    <a:p>
                      <a:r>
                        <a:rPr lang="en-US"/>
                        <a:t>Type of Move out</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0333092"/>
                  </a:ext>
                </a:extLst>
              </a:tr>
              <a:tr h="927162">
                <a:tc>
                  <a:txBody>
                    <a:bodyPr/>
                    <a:lstStyle/>
                    <a:p>
                      <a:r>
                        <a:rPr lang="en-US"/>
                        <a:t>Household Goods</a:t>
                      </a:r>
                    </a:p>
                  </a:txBody>
                  <a:tcPr/>
                </a:tc>
                <a:tc>
                  <a:txBody>
                    <a:bodyPr/>
                    <a:lstStyle/>
                    <a:p>
                      <a:r>
                        <a:rPr lang="en-US"/>
                        <a:t>Positive</a:t>
                      </a:r>
                    </a:p>
                  </a:txBody>
                  <a:tcPr/>
                </a:tc>
                <a:tc>
                  <a:txBody>
                    <a:bodyPr/>
                    <a:lstStyle/>
                    <a:p>
                      <a:r>
                        <a:rPr lang="en-US"/>
                        <a:t>4.7%</a:t>
                      </a:r>
                    </a:p>
                  </a:txBody>
                  <a:tcPr/>
                </a:tc>
                <a:tc>
                  <a:txBody>
                    <a:bodyPr/>
                    <a:lstStyle/>
                    <a:p>
                      <a:r>
                        <a:rPr lang="en-US"/>
                        <a:t>32%</a:t>
                      </a:r>
                    </a:p>
                  </a:txBody>
                  <a:tcPr/>
                </a:tc>
                <a:tc>
                  <a:txBody>
                    <a:bodyPr/>
                    <a:lstStyle/>
                    <a:p>
                      <a:r>
                        <a:rPr lang="en-US"/>
                        <a:t>1.4</a:t>
                      </a:r>
                    </a:p>
                  </a:txBody>
                  <a:tcPr/>
                </a:tc>
                <a:extLst>
                  <a:ext uri="{0D108BD9-81ED-4DB2-BD59-A6C34878D82A}">
                    <a16:rowId xmlns:a16="http://schemas.microsoft.com/office/drawing/2014/main" val="1883550740"/>
                  </a:ext>
                </a:extLst>
              </a:tr>
              <a:tr h="885019">
                <a:tc>
                  <a:txBody>
                    <a:bodyPr/>
                    <a:lstStyle/>
                    <a:p>
                      <a:pPr lvl="0">
                        <a:buNone/>
                      </a:pPr>
                      <a:r>
                        <a:rPr lang="en-US"/>
                        <a:t>Household Goods and Income</a:t>
                      </a:r>
                    </a:p>
                  </a:txBody>
                  <a:tcPr/>
                </a:tc>
                <a:tc>
                  <a:txBody>
                    <a:bodyPr/>
                    <a:lstStyle/>
                    <a:p>
                      <a:r>
                        <a:rPr lang="en-US"/>
                        <a:t>Positive </a:t>
                      </a:r>
                    </a:p>
                  </a:txBody>
                  <a:tcPr/>
                </a:tc>
                <a:tc>
                  <a:txBody>
                    <a:bodyPr/>
                    <a:lstStyle/>
                    <a:p>
                      <a:r>
                        <a:rPr lang="en-US"/>
                        <a:t>1.3%</a:t>
                      </a:r>
                    </a:p>
                  </a:txBody>
                  <a:tcPr/>
                </a:tc>
                <a:tc>
                  <a:txBody>
                    <a:bodyPr/>
                    <a:lstStyle/>
                    <a:p>
                      <a:r>
                        <a:rPr lang="en-US"/>
                        <a:t>100%</a:t>
                      </a:r>
                    </a:p>
                  </a:txBody>
                  <a:tcPr/>
                </a:tc>
                <a:tc>
                  <a:txBody>
                    <a:bodyPr/>
                    <a:lstStyle/>
                    <a:p>
                      <a:pPr lvl="0">
                        <a:buNone/>
                      </a:pPr>
                      <a:r>
                        <a:rPr lang="en-US"/>
                        <a:t>4.4</a:t>
                      </a:r>
                    </a:p>
                  </a:txBody>
                  <a:tcPr/>
                </a:tc>
                <a:extLst>
                  <a:ext uri="{0D108BD9-81ED-4DB2-BD59-A6C34878D82A}">
                    <a16:rowId xmlns:a16="http://schemas.microsoft.com/office/drawing/2014/main" val="909354087"/>
                  </a:ext>
                </a:extLst>
              </a:tr>
              <a:tr h="618108">
                <a:tc>
                  <a:txBody>
                    <a:bodyPr/>
                    <a:lstStyle/>
                    <a:p>
                      <a:r>
                        <a:rPr lang="en-US"/>
                        <a:t>Employment and Safety</a:t>
                      </a:r>
                      <a:endParaRPr lang="en-US" err="1"/>
                    </a:p>
                  </a:txBody>
                  <a:tcPr/>
                </a:tc>
                <a:tc>
                  <a:txBody>
                    <a:bodyPr/>
                    <a:lstStyle/>
                    <a:p>
                      <a:r>
                        <a:rPr lang="en-US"/>
                        <a:t>Positive</a:t>
                      </a:r>
                    </a:p>
                  </a:txBody>
                  <a:tcPr/>
                </a:tc>
                <a:tc>
                  <a:txBody>
                    <a:bodyPr/>
                    <a:lstStyle/>
                    <a:p>
                      <a:r>
                        <a:rPr lang="en-US"/>
                        <a:t>1.3%</a:t>
                      </a:r>
                    </a:p>
                  </a:txBody>
                  <a:tcPr/>
                </a:tc>
                <a:tc>
                  <a:txBody>
                    <a:bodyPr/>
                    <a:lstStyle/>
                    <a:p>
                      <a:r>
                        <a:rPr lang="en-US"/>
                        <a:t>80%</a:t>
                      </a:r>
                    </a:p>
                  </a:txBody>
                  <a:tcPr/>
                </a:tc>
                <a:tc>
                  <a:txBody>
                    <a:bodyPr/>
                    <a:lstStyle/>
                    <a:p>
                      <a:r>
                        <a:rPr lang="en-US"/>
                        <a:t>3.5</a:t>
                      </a:r>
                    </a:p>
                  </a:txBody>
                  <a:tcPr/>
                </a:tc>
                <a:extLst>
                  <a:ext uri="{0D108BD9-81ED-4DB2-BD59-A6C34878D82A}">
                    <a16:rowId xmlns:a16="http://schemas.microsoft.com/office/drawing/2014/main" val="1458406316"/>
                  </a:ext>
                </a:extLst>
              </a:tr>
              <a:tr h="618108">
                <a:tc>
                  <a:txBody>
                    <a:bodyPr/>
                    <a:lstStyle/>
                    <a:p>
                      <a:r>
                        <a:rPr lang="en-US"/>
                        <a:t>Furniture and No Toys for Tots</a:t>
                      </a:r>
                    </a:p>
                  </a:txBody>
                  <a:tcPr/>
                </a:tc>
                <a:tc>
                  <a:txBody>
                    <a:bodyPr/>
                    <a:lstStyle/>
                    <a:p>
                      <a:r>
                        <a:rPr lang="en-US"/>
                        <a:t>Positive</a:t>
                      </a:r>
                    </a:p>
                  </a:txBody>
                  <a:tcPr/>
                </a:tc>
                <a:tc>
                  <a:txBody>
                    <a:bodyPr/>
                    <a:lstStyle/>
                    <a:p>
                      <a:pPr lvl="0">
                        <a:buNone/>
                      </a:pPr>
                      <a:r>
                        <a:rPr lang="en-US"/>
                        <a:t>3%</a:t>
                      </a:r>
                    </a:p>
                  </a:txBody>
                  <a:tcPr/>
                </a:tc>
                <a:tc>
                  <a:txBody>
                    <a:bodyPr/>
                    <a:lstStyle/>
                    <a:p>
                      <a:r>
                        <a:rPr lang="en-US"/>
                        <a:t>39%</a:t>
                      </a:r>
                    </a:p>
                  </a:txBody>
                  <a:tcPr/>
                </a:tc>
                <a:tc>
                  <a:txBody>
                    <a:bodyPr/>
                    <a:lstStyle/>
                    <a:p>
                      <a:pPr lvl="0">
                        <a:buNone/>
                      </a:pPr>
                      <a:r>
                        <a:rPr lang="en-US"/>
                        <a:t>1.7</a:t>
                      </a:r>
                    </a:p>
                  </a:txBody>
                  <a:tcPr/>
                </a:tc>
                <a:extLst>
                  <a:ext uri="{0D108BD9-81ED-4DB2-BD59-A6C34878D82A}">
                    <a16:rowId xmlns:a16="http://schemas.microsoft.com/office/drawing/2014/main" val="1472227652"/>
                  </a:ext>
                </a:extLst>
              </a:tr>
              <a:tr h="885019">
                <a:tc>
                  <a:txBody>
                    <a:bodyPr/>
                    <a:lstStyle/>
                    <a:p>
                      <a:r>
                        <a:rPr lang="en-US"/>
                        <a:t>Computer Assistance and Life Skills</a:t>
                      </a:r>
                    </a:p>
                  </a:txBody>
                  <a:tcPr/>
                </a:tc>
                <a:tc>
                  <a:txBody>
                    <a:bodyPr/>
                    <a:lstStyle/>
                    <a:p>
                      <a:r>
                        <a:rPr lang="en-US"/>
                        <a:t>Positive</a:t>
                      </a:r>
                    </a:p>
                  </a:txBody>
                  <a:tcPr/>
                </a:tc>
                <a:tc>
                  <a:txBody>
                    <a:bodyPr/>
                    <a:lstStyle/>
                    <a:p>
                      <a:r>
                        <a:rPr lang="en-US"/>
                        <a:t>1.3%</a:t>
                      </a:r>
                    </a:p>
                  </a:txBody>
                  <a:tcPr/>
                </a:tc>
                <a:tc>
                  <a:txBody>
                    <a:bodyPr/>
                    <a:lstStyle/>
                    <a:p>
                      <a:pPr lvl="0">
                        <a:buNone/>
                      </a:pPr>
                      <a:r>
                        <a:rPr lang="en-US"/>
                        <a:t>67%</a:t>
                      </a:r>
                    </a:p>
                  </a:txBody>
                  <a:tcPr/>
                </a:tc>
                <a:tc>
                  <a:txBody>
                    <a:bodyPr/>
                    <a:lstStyle/>
                    <a:p>
                      <a:r>
                        <a:rPr lang="en-US"/>
                        <a:t>2.9</a:t>
                      </a:r>
                    </a:p>
                  </a:txBody>
                  <a:tcPr/>
                </a:tc>
                <a:extLst>
                  <a:ext uri="{0D108BD9-81ED-4DB2-BD59-A6C34878D82A}">
                    <a16:rowId xmlns:a16="http://schemas.microsoft.com/office/drawing/2014/main" val="2860251274"/>
                  </a:ext>
                </a:extLst>
              </a:tr>
            </a:tbl>
          </a:graphicData>
        </a:graphic>
      </p:graphicFrame>
    </p:spTree>
    <p:extLst>
      <p:ext uri="{BB962C8B-B14F-4D97-AF65-F5344CB8AC3E}">
        <p14:creationId xmlns:p14="http://schemas.microsoft.com/office/powerpoint/2010/main" val="2324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F181-2715-4707-ABCE-294E11CBF1B1}"/>
              </a:ext>
            </a:extLst>
          </p:cNvPr>
          <p:cNvSpPr>
            <a:spLocks noGrp="1"/>
          </p:cNvSpPr>
          <p:nvPr>
            <p:ph type="title"/>
          </p:nvPr>
        </p:nvSpPr>
        <p:spPr/>
        <p:txBody>
          <a:bodyPr>
            <a:normAutofit/>
          </a:bodyPr>
          <a:lstStyle/>
          <a:p>
            <a:r>
              <a:rPr lang="en-US"/>
              <a:t>Interesting Observations for Positive Reasons to Moving Out</a:t>
            </a:r>
          </a:p>
        </p:txBody>
      </p:sp>
      <p:sp>
        <p:nvSpPr>
          <p:cNvPr id="3" name="Content Placeholder 2">
            <a:extLst>
              <a:ext uri="{FF2B5EF4-FFF2-40B4-BE49-F238E27FC236}">
                <a16:creationId xmlns:a16="http://schemas.microsoft.com/office/drawing/2014/main" id="{C17E1832-F63A-4F0F-8923-49C54131E98B}"/>
              </a:ext>
            </a:extLst>
          </p:cNvPr>
          <p:cNvSpPr>
            <a:spLocks noGrp="1"/>
          </p:cNvSpPr>
          <p:nvPr>
            <p:ph idx="1"/>
          </p:nvPr>
        </p:nvSpPr>
        <p:spPr>
          <a:xfrm>
            <a:off x="1104293" y="2209801"/>
            <a:ext cx="8946541" cy="4195481"/>
          </a:xfrm>
        </p:spPr>
        <p:txBody>
          <a:bodyPr vert="horz" lIns="91440" tIns="45720" rIns="91440" bIns="45720" rtlCol="0" anchor="t">
            <a:normAutofit/>
          </a:bodyPr>
          <a:lstStyle/>
          <a:p>
            <a:r>
              <a:rPr lang="en-US" dirty="0"/>
              <a:t>Having household goods was associated with having a positive reason to move out</a:t>
            </a:r>
          </a:p>
          <a:p>
            <a:r>
              <a:rPr lang="en-US" dirty="0"/>
              <a:t>Household goods compared to other rules made it one of the top reasons a person would move out </a:t>
            </a:r>
          </a:p>
          <a:p>
            <a:r>
              <a:rPr lang="en-US" dirty="0"/>
              <a:t>People moving out for employment was also common and had one of the highest lift values when combined with safety</a:t>
            </a:r>
          </a:p>
          <a:p>
            <a:r>
              <a:rPr lang="en-US" dirty="0"/>
              <a:t>Having a combination of life skills and computer assistance was a large predictor for a positive move out</a:t>
            </a:r>
          </a:p>
          <a:p>
            <a:r>
              <a:rPr lang="en-US" dirty="0"/>
              <a:t>We think this is because they were able to learn new skills and apply those to better themselves</a:t>
            </a:r>
          </a:p>
          <a:p>
            <a:endParaRPr lang="en-US" dirty="0"/>
          </a:p>
          <a:p>
            <a:endParaRPr lang="en-US" dirty="0"/>
          </a:p>
          <a:p>
            <a:endParaRPr lang="en-US" dirty="0"/>
          </a:p>
        </p:txBody>
      </p:sp>
    </p:spTree>
    <p:extLst>
      <p:ext uri="{BB962C8B-B14F-4D97-AF65-F5344CB8AC3E}">
        <p14:creationId xmlns:p14="http://schemas.microsoft.com/office/powerpoint/2010/main" val="23327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037-9D98-43DE-B79D-1C775ADE698D}"/>
              </a:ext>
            </a:extLst>
          </p:cNvPr>
          <p:cNvSpPr>
            <a:spLocks noGrp="1"/>
          </p:cNvSpPr>
          <p:nvPr>
            <p:ph type="title"/>
          </p:nvPr>
        </p:nvSpPr>
        <p:spPr/>
        <p:txBody>
          <a:bodyPr/>
          <a:lstStyle/>
          <a:p>
            <a:r>
              <a:rPr lang="en-US"/>
              <a:t>Negative Reasons For Moving Out</a:t>
            </a:r>
          </a:p>
        </p:txBody>
      </p:sp>
      <p:graphicFrame>
        <p:nvGraphicFramePr>
          <p:cNvPr id="4" name="Content Placeholder 3">
            <a:extLst>
              <a:ext uri="{FF2B5EF4-FFF2-40B4-BE49-F238E27FC236}">
                <a16:creationId xmlns:a16="http://schemas.microsoft.com/office/drawing/2014/main" id="{7A72830E-4BB0-477C-82D3-08261BCA25D2}"/>
              </a:ext>
            </a:extLst>
          </p:cNvPr>
          <p:cNvGraphicFramePr>
            <a:graphicFrameLocks noGrp="1"/>
          </p:cNvGraphicFramePr>
          <p:nvPr>
            <p:ph idx="1"/>
            <p:extLst>
              <p:ext uri="{D42A27DB-BD31-4B8C-83A1-F6EECF244321}">
                <p14:modId xmlns:p14="http://schemas.microsoft.com/office/powerpoint/2010/main" val="951238710"/>
              </p:ext>
            </p:extLst>
          </p:nvPr>
        </p:nvGraphicFramePr>
        <p:xfrm>
          <a:off x="1103313" y="1534163"/>
          <a:ext cx="10048595" cy="4663440"/>
        </p:xfrm>
        <a:graphic>
          <a:graphicData uri="http://schemas.openxmlformats.org/drawingml/2006/table">
            <a:tbl>
              <a:tblPr firstRow="1" bandRow="1">
                <a:tableStyleId>{5C22544A-7EE6-4342-B048-85BDC9FD1C3A}</a:tableStyleId>
              </a:tblPr>
              <a:tblGrid>
                <a:gridCol w="2009719">
                  <a:extLst>
                    <a:ext uri="{9D8B030D-6E8A-4147-A177-3AD203B41FA5}">
                      <a16:colId xmlns:a16="http://schemas.microsoft.com/office/drawing/2014/main" val="3106253462"/>
                    </a:ext>
                  </a:extLst>
                </a:gridCol>
                <a:gridCol w="2009719">
                  <a:extLst>
                    <a:ext uri="{9D8B030D-6E8A-4147-A177-3AD203B41FA5}">
                      <a16:colId xmlns:a16="http://schemas.microsoft.com/office/drawing/2014/main" val="13627894"/>
                    </a:ext>
                  </a:extLst>
                </a:gridCol>
                <a:gridCol w="2009719">
                  <a:extLst>
                    <a:ext uri="{9D8B030D-6E8A-4147-A177-3AD203B41FA5}">
                      <a16:colId xmlns:a16="http://schemas.microsoft.com/office/drawing/2014/main" val="1941243541"/>
                    </a:ext>
                  </a:extLst>
                </a:gridCol>
                <a:gridCol w="2009719">
                  <a:extLst>
                    <a:ext uri="{9D8B030D-6E8A-4147-A177-3AD203B41FA5}">
                      <a16:colId xmlns:a16="http://schemas.microsoft.com/office/drawing/2014/main" val="3696900378"/>
                    </a:ext>
                  </a:extLst>
                </a:gridCol>
                <a:gridCol w="2009719">
                  <a:extLst>
                    <a:ext uri="{9D8B030D-6E8A-4147-A177-3AD203B41FA5}">
                      <a16:colId xmlns:a16="http://schemas.microsoft.com/office/drawing/2014/main" val="924627673"/>
                    </a:ext>
                  </a:extLst>
                </a:gridCol>
              </a:tblGrid>
              <a:tr h="496879">
                <a:tc>
                  <a:txBody>
                    <a:bodyPr/>
                    <a:lstStyle/>
                    <a:p>
                      <a:r>
                        <a:rPr lang="en-US"/>
                        <a:t>Reason for Move out</a:t>
                      </a:r>
                    </a:p>
                  </a:txBody>
                  <a:tcPr/>
                </a:tc>
                <a:tc>
                  <a:txBody>
                    <a:bodyPr/>
                    <a:lstStyle/>
                    <a:p>
                      <a:r>
                        <a:rPr lang="en-US"/>
                        <a:t>Type of Move out </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133783983"/>
                  </a:ext>
                </a:extLst>
              </a:tr>
              <a:tr h="496879">
                <a:tc>
                  <a:txBody>
                    <a:bodyPr/>
                    <a:lstStyle/>
                    <a:p>
                      <a:r>
                        <a:rPr lang="en-US"/>
                        <a:t>Life Skills and No Food</a:t>
                      </a:r>
                    </a:p>
                  </a:txBody>
                  <a:tcPr/>
                </a:tc>
                <a:tc>
                  <a:txBody>
                    <a:bodyPr/>
                    <a:lstStyle/>
                    <a:p>
                      <a:r>
                        <a:rPr lang="en-US"/>
                        <a:t>Negative</a:t>
                      </a:r>
                    </a:p>
                  </a:txBody>
                  <a:tcPr/>
                </a:tc>
                <a:tc>
                  <a:txBody>
                    <a:bodyPr/>
                    <a:lstStyle/>
                    <a:p>
                      <a:pPr lvl="0">
                        <a:buNone/>
                      </a:pPr>
                      <a:r>
                        <a:rPr lang="en-US"/>
                        <a:t>1.7%</a:t>
                      </a:r>
                    </a:p>
                  </a:txBody>
                  <a:tcPr/>
                </a:tc>
                <a:tc>
                  <a:txBody>
                    <a:bodyPr/>
                    <a:lstStyle/>
                    <a:p>
                      <a:pPr lvl="0">
                        <a:buNone/>
                      </a:pPr>
                      <a:r>
                        <a:rPr lang="en-US"/>
                        <a:t>50%</a:t>
                      </a:r>
                    </a:p>
                  </a:txBody>
                  <a:tcPr/>
                </a:tc>
                <a:tc>
                  <a:txBody>
                    <a:bodyPr/>
                    <a:lstStyle/>
                    <a:p>
                      <a:pPr lvl="0">
                        <a:buNone/>
                      </a:pPr>
                      <a:r>
                        <a:rPr lang="en-US"/>
                        <a:t>2.5</a:t>
                      </a:r>
                    </a:p>
                  </a:txBody>
                  <a:tcPr/>
                </a:tc>
                <a:extLst>
                  <a:ext uri="{0D108BD9-81ED-4DB2-BD59-A6C34878D82A}">
                    <a16:rowId xmlns:a16="http://schemas.microsoft.com/office/drawing/2014/main" val="3413328907"/>
                  </a:ext>
                </a:extLst>
              </a:tr>
              <a:tr h="496879">
                <a:tc>
                  <a:txBody>
                    <a:bodyPr/>
                    <a:lstStyle/>
                    <a:p>
                      <a:r>
                        <a:rPr lang="en-US"/>
                        <a:t>No Back to School supplies and No employment</a:t>
                      </a:r>
                    </a:p>
                  </a:txBody>
                  <a:tcPr/>
                </a:tc>
                <a:tc>
                  <a:txBody>
                    <a:bodyPr/>
                    <a:lstStyle/>
                    <a:p>
                      <a:r>
                        <a:rPr lang="en-US"/>
                        <a:t>Negative</a:t>
                      </a:r>
                    </a:p>
                  </a:txBody>
                  <a:tcPr/>
                </a:tc>
                <a:tc>
                  <a:txBody>
                    <a:bodyPr/>
                    <a:lstStyle/>
                    <a:p>
                      <a:r>
                        <a:rPr lang="en-US"/>
                        <a:t>18.6%</a:t>
                      </a:r>
                    </a:p>
                  </a:txBody>
                  <a:tcPr/>
                </a:tc>
                <a:tc>
                  <a:txBody>
                    <a:bodyPr/>
                    <a:lstStyle/>
                    <a:p>
                      <a:r>
                        <a:rPr lang="en-US"/>
                        <a:t>22.4%</a:t>
                      </a:r>
                    </a:p>
                  </a:txBody>
                  <a:tcPr/>
                </a:tc>
                <a:tc>
                  <a:txBody>
                    <a:bodyPr/>
                    <a:lstStyle/>
                    <a:p>
                      <a:r>
                        <a:rPr lang="en-US"/>
                        <a:t>1.11</a:t>
                      </a:r>
                    </a:p>
                  </a:txBody>
                  <a:tcPr/>
                </a:tc>
                <a:extLst>
                  <a:ext uri="{0D108BD9-81ED-4DB2-BD59-A6C34878D82A}">
                    <a16:rowId xmlns:a16="http://schemas.microsoft.com/office/drawing/2014/main" val="3687898676"/>
                  </a:ext>
                </a:extLst>
              </a:tr>
              <a:tr h="496879">
                <a:tc>
                  <a:txBody>
                    <a:bodyPr/>
                    <a:lstStyle/>
                    <a:p>
                      <a:r>
                        <a:rPr lang="en-US"/>
                        <a:t>Housing and No Family/Social Relations</a:t>
                      </a:r>
                    </a:p>
                  </a:txBody>
                  <a:tcPr/>
                </a:tc>
                <a:tc>
                  <a:txBody>
                    <a:bodyPr/>
                    <a:lstStyle/>
                    <a:p>
                      <a:r>
                        <a:rPr lang="en-US"/>
                        <a:t>Negative</a:t>
                      </a:r>
                    </a:p>
                  </a:txBody>
                  <a:tcPr/>
                </a:tc>
                <a:tc>
                  <a:txBody>
                    <a:bodyPr/>
                    <a:lstStyle/>
                    <a:p>
                      <a:pPr lvl="0">
                        <a:buNone/>
                      </a:pPr>
                      <a:r>
                        <a:rPr lang="en-US"/>
                        <a:t>4.3%</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23098573"/>
                  </a:ext>
                </a:extLst>
              </a:tr>
              <a:tr h="496879">
                <a:tc>
                  <a:txBody>
                    <a:bodyPr/>
                    <a:lstStyle/>
                    <a:p>
                      <a:r>
                        <a:rPr lang="en-US"/>
                        <a:t>Education and No Employment</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40%</a:t>
                      </a:r>
                    </a:p>
                  </a:txBody>
                  <a:tcPr/>
                </a:tc>
                <a:tc>
                  <a:txBody>
                    <a:bodyPr/>
                    <a:lstStyle/>
                    <a:p>
                      <a:pPr lvl="0">
                        <a:buNone/>
                      </a:pPr>
                      <a:r>
                        <a:rPr lang="en-US"/>
                        <a:t>2</a:t>
                      </a:r>
                    </a:p>
                  </a:txBody>
                  <a:tcPr/>
                </a:tc>
                <a:extLst>
                  <a:ext uri="{0D108BD9-81ED-4DB2-BD59-A6C34878D82A}">
                    <a16:rowId xmlns:a16="http://schemas.microsoft.com/office/drawing/2014/main" val="1635484791"/>
                  </a:ext>
                </a:extLst>
              </a:tr>
              <a:tr h="496879">
                <a:tc>
                  <a:txBody>
                    <a:bodyPr/>
                    <a:lstStyle/>
                    <a:p>
                      <a:r>
                        <a:rPr lang="en-US"/>
                        <a:t>Education and No Bus cards</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03225295"/>
                  </a:ext>
                </a:extLst>
              </a:tr>
            </a:tbl>
          </a:graphicData>
        </a:graphic>
      </p:graphicFrame>
    </p:spTree>
    <p:extLst>
      <p:ext uri="{BB962C8B-B14F-4D97-AF65-F5344CB8AC3E}">
        <p14:creationId xmlns:p14="http://schemas.microsoft.com/office/powerpoint/2010/main" val="360980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C07D-FE26-49C4-990B-36928CB20B09}"/>
              </a:ext>
            </a:extLst>
          </p:cNvPr>
          <p:cNvSpPr>
            <a:spLocks noGrp="1"/>
          </p:cNvSpPr>
          <p:nvPr>
            <p:ph type="title"/>
          </p:nvPr>
        </p:nvSpPr>
        <p:spPr/>
        <p:txBody>
          <a:bodyPr>
            <a:normAutofit/>
          </a:bodyPr>
          <a:lstStyle/>
          <a:p>
            <a:r>
              <a:rPr lang="en-US"/>
              <a:t>Interesting Observations for Negative Reason to Moving Out </a:t>
            </a:r>
          </a:p>
        </p:txBody>
      </p:sp>
      <p:sp>
        <p:nvSpPr>
          <p:cNvPr id="3" name="Content Placeholder 2">
            <a:extLst>
              <a:ext uri="{FF2B5EF4-FFF2-40B4-BE49-F238E27FC236}">
                <a16:creationId xmlns:a16="http://schemas.microsoft.com/office/drawing/2014/main" id="{D0A02507-F431-4A74-8E1C-1D666EDF2CAD}"/>
              </a:ext>
            </a:extLst>
          </p:cNvPr>
          <p:cNvSpPr>
            <a:spLocks noGrp="1"/>
          </p:cNvSpPr>
          <p:nvPr>
            <p:ph idx="1"/>
          </p:nvPr>
        </p:nvSpPr>
        <p:spPr/>
        <p:txBody>
          <a:bodyPr vert="horz" lIns="91440" tIns="45720" rIns="91440" bIns="45720" rtlCol="0" anchor="t">
            <a:normAutofit/>
          </a:bodyPr>
          <a:lstStyle/>
          <a:p>
            <a:r>
              <a:rPr lang="en-US" dirty="0"/>
              <a:t>Overall having no food had a likelihood of moving out despite being combined with life skills</a:t>
            </a:r>
          </a:p>
          <a:p>
            <a:r>
              <a:rPr lang="en-US" dirty="0"/>
              <a:t>Having no family or social relations had a high connection to moving out</a:t>
            </a:r>
          </a:p>
          <a:p>
            <a:r>
              <a:rPr lang="en-US" dirty="0"/>
              <a:t>When a person had education but no employment there was a strong chance of a negative moveout</a:t>
            </a:r>
          </a:p>
          <a:p>
            <a:r>
              <a:rPr lang="en-US" dirty="0"/>
              <a:t>An interesting observation we found was that Mental Health and Substance Abuse had no association to being a Negative or Positive reason to move 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021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5342-8081-42B0-ACE3-2FFE15D35536}"/>
              </a:ext>
            </a:extLst>
          </p:cNvPr>
          <p:cNvSpPr>
            <a:spLocks noGrp="1"/>
          </p:cNvSpPr>
          <p:nvPr>
            <p:ph type="title"/>
          </p:nvPr>
        </p:nvSpPr>
        <p:spPr/>
        <p:txBody>
          <a:bodyPr/>
          <a:lstStyle/>
          <a:p>
            <a:r>
              <a:rPr lang="en-US" dirty="0"/>
              <a:t>Classification Tree</a:t>
            </a:r>
          </a:p>
        </p:txBody>
      </p:sp>
      <p:sp>
        <p:nvSpPr>
          <p:cNvPr id="3" name="Content Placeholder 2">
            <a:extLst>
              <a:ext uri="{FF2B5EF4-FFF2-40B4-BE49-F238E27FC236}">
                <a16:creationId xmlns:a16="http://schemas.microsoft.com/office/drawing/2014/main" id="{02888809-EBD4-4D4A-94F6-6764CA2B8FE7}"/>
              </a:ext>
            </a:extLst>
          </p:cNvPr>
          <p:cNvSpPr>
            <a:spLocks noGrp="1"/>
          </p:cNvSpPr>
          <p:nvPr>
            <p:ph idx="1"/>
          </p:nvPr>
        </p:nvSpPr>
        <p:spPr/>
        <p:txBody>
          <a:bodyPr vert="horz" lIns="91440" tIns="45720" rIns="91440" bIns="45720" rtlCol="0" anchor="t">
            <a:normAutofit/>
          </a:bodyPr>
          <a:lstStyle/>
          <a:p>
            <a:r>
              <a:rPr lang="en-US" dirty="0"/>
              <a:t>Uses machine learning algorithms to help predict future connections</a:t>
            </a:r>
          </a:p>
          <a:p>
            <a:r>
              <a:rPr lang="en-US" dirty="0"/>
              <a:t>Works with association rules and can be used on future data to make predictions of behavior</a:t>
            </a:r>
          </a:p>
          <a:p>
            <a:r>
              <a:rPr lang="en-US" dirty="0"/>
              <a:t>By using an existing data set, we can "train" an algorithm to make a better prediction </a:t>
            </a:r>
          </a:p>
          <a:p>
            <a:r>
              <a:rPr lang="en-US" dirty="0"/>
              <a:t>Rent is a large predictor to find out what led to negative moveout reasons followed by and the income and the age of the person</a:t>
            </a:r>
          </a:p>
          <a:p>
            <a:endParaRPr lang="en-US" dirty="0"/>
          </a:p>
        </p:txBody>
      </p:sp>
    </p:spTree>
    <p:extLst>
      <p:ext uri="{BB962C8B-B14F-4D97-AF65-F5344CB8AC3E}">
        <p14:creationId xmlns:p14="http://schemas.microsoft.com/office/powerpoint/2010/main" val="654480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649</Words>
  <Application>Microsoft Macintosh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'Wingdings 3',Sans-Serif</vt:lpstr>
      <vt:lpstr>Arial</vt:lpstr>
      <vt:lpstr>Calibri</vt:lpstr>
      <vt:lpstr>Century Gothic</vt:lpstr>
      <vt:lpstr>Wingdings</vt:lpstr>
      <vt:lpstr>Wingdings 3</vt:lpstr>
      <vt:lpstr>Ion</vt:lpstr>
      <vt:lpstr>Aeon Findings</vt:lpstr>
      <vt:lpstr>Aeon Project Overview</vt:lpstr>
      <vt:lpstr>Association Rules</vt:lpstr>
      <vt:lpstr>Support, Confidence, and Lift</vt:lpstr>
      <vt:lpstr>Positive Reasons For Moving Out</vt:lpstr>
      <vt:lpstr>Interesting Observations for Positive Reasons to Moving Out</vt:lpstr>
      <vt:lpstr>Negative Reasons For Moving Out</vt:lpstr>
      <vt:lpstr>Interesting Observations for Negative Reason to Moving Out </vt:lpstr>
      <vt:lpstr>Classification Tree</vt:lpstr>
      <vt:lpstr>PowerPoint Presentation</vt:lpstr>
      <vt:lpstr>Top Negative Reasons for Moving Out</vt:lpstr>
      <vt:lpstr>Analytics</vt:lpstr>
      <vt:lpstr>Analytics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Aeon Findings</dc:title>
  <dc:creator>Wieczorek, Mikolaj A</dc:creator>
  <cp:lastModifiedBy>Wieczorek, Mikolaj A</cp:lastModifiedBy>
  <cp:revision>2</cp:revision>
  <dcterms:created xsi:type="dcterms:W3CDTF">2019-10-20T04:59:50Z</dcterms:created>
  <dcterms:modified xsi:type="dcterms:W3CDTF">2019-10-20T05:05:39Z</dcterms:modified>
</cp:coreProperties>
</file>