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57" r:id="rId4"/>
    <p:sldId id="259" r:id="rId5"/>
    <p:sldId id="264" r:id="rId6"/>
    <p:sldId id="260" r:id="rId7"/>
    <p:sldId id="266" r:id="rId8"/>
    <p:sldId id="265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60"/>
    <p:restoredTop sz="94668"/>
  </p:normalViewPr>
  <p:slideViewPr>
    <p:cSldViewPr snapToGrid="0" snapToObjects="1">
      <p:cViewPr varScale="1">
        <p:scale>
          <a:sx n="78" d="100"/>
          <a:sy n="78" d="100"/>
        </p:scale>
        <p:origin x="168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740ADDE-580F-4E42-804C-9DA0F068754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797B9FCD-E3CB-4D75-9439-84A7E681579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Example: A teacher/boss assigns a project and you need to collaborate with your team but everyone is going to work from home</a:t>
          </a:r>
        </a:p>
      </dgm:t>
    </dgm:pt>
    <dgm:pt modelId="{3A9FB2BF-223D-4717-A569-3D1EB8219921}" type="parTrans" cxnId="{FA25195E-7533-40C1-9E71-CFE293B98F51}">
      <dgm:prSet/>
      <dgm:spPr/>
      <dgm:t>
        <a:bodyPr/>
        <a:lstStyle/>
        <a:p>
          <a:endParaRPr lang="en-US"/>
        </a:p>
      </dgm:t>
    </dgm:pt>
    <dgm:pt modelId="{4ED1CEA8-977F-4D51-988F-0A1C7CEFD42B}" type="sibTrans" cxnId="{FA25195E-7533-40C1-9E71-CFE293B98F51}">
      <dgm:prSet/>
      <dgm:spPr/>
      <dgm:t>
        <a:bodyPr/>
        <a:lstStyle/>
        <a:p>
          <a:endParaRPr lang="en-US"/>
        </a:p>
      </dgm:t>
    </dgm:pt>
    <dgm:pt modelId="{47D35FAD-DB61-4F22-93D1-30E89DB6DE9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Collaboration allows all group members to work together on a project on separate parts</a:t>
          </a:r>
        </a:p>
      </dgm:t>
    </dgm:pt>
    <dgm:pt modelId="{92B24C41-843E-4925-8A7B-E16C7A96942A}" type="parTrans" cxnId="{32707A32-904E-4278-B770-522A64D11377}">
      <dgm:prSet/>
      <dgm:spPr/>
      <dgm:t>
        <a:bodyPr/>
        <a:lstStyle/>
        <a:p>
          <a:endParaRPr lang="en-US"/>
        </a:p>
      </dgm:t>
    </dgm:pt>
    <dgm:pt modelId="{DAE083DA-FD53-48D3-9EF6-65AA435563B3}" type="sibTrans" cxnId="{32707A32-904E-4278-B770-522A64D11377}">
      <dgm:prSet/>
      <dgm:spPr/>
      <dgm:t>
        <a:bodyPr/>
        <a:lstStyle/>
        <a:p>
          <a:endParaRPr lang="en-US"/>
        </a:p>
      </dgm:t>
    </dgm:pt>
    <dgm:pt modelId="{D0D1B234-D2E8-469C-A3F7-35CE1B27895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Functions similar to online word</a:t>
          </a:r>
        </a:p>
      </dgm:t>
    </dgm:pt>
    <dgm:pt modelId="{89B7B882-C5D1-439D-9C97-A7CCAD9AE8E0}" type="parTrans" cxnId="{598147EB-46C9-446A-831F-61CC99996498}">
      <dgm:prSet/>
      <dgm:spPr/>
      <dgm:t>
        <a:bodyPr/>
        <a:lstStyle/>
        <a:p>
          <a:endParaRPr lang="en-US"/>
        </a:p>
      </dgm:t>
    </dgm:pt>
    <dgm:pt modelId="{6717CE11-DD73-4B80-B0CF-D8CFE8D07F04}" type="sibTrans" cxnId="{598147EB-46C9-446A-831F-61CC99996498}">
      <dgm:prSet/>
      <dgm:spPr/>
      <dgm:t>
        <a:bodyPr/>
        <a:lstStyle/>
        <a:p>
          <a:endParaRPr lang="en-US"/>
        </a:p>
      </dgm:t>
    </dgm:pt>
    <dgm:pt modelId="{18104D8D-39ED-4124-8005-16BA7B22F503}" type="pres">
      <dgm:prSet presAssocID="{7740ADDE-580F-4E42-804C-9DA0F068754D}" presName="root" presStyleCnt="0">
        <dgm:presLayoutVars>
          <dgm:dir/>
          <dgm:resizeHandles val="exact"/>
        </dgm:presLayoutVars>
      </dgm:prSet>
      <dgm:spPr/>
    </dgm:pt>
    <dgm:pt modelId="{F3D23B81-ABFF-49AD-A09F-9A5B093B2D9D}" type="pres">
      <dgm:prSet presAssocID="{797B9FCD-E3CB-4D75-9439-84A7E6815790}" presName="compNode" presStyleCnt="0"/>
      <dgm:spPr/>
    </dgm:pt>
    <dgm:pt modelId="{0365808B-FE75-4391-8800-F9EB97FC7E43}" type="pres">
      <dgm:prSet presAssocID="{797B9FCD-E3CB-4D75-9439-84A7E6815790}" presName="bgRect" presStyleLbl="bgShp" presStyleIdx="0" presStyleCnt="3"/>
      <dgm:spPr/>
    </dgm:pt>
    <dgm:pt modelId="{5AAD5A2B-D480-4D7D-8B2F-8811CFE3A0FF}" type="pres">
      <dgm:prSet presAssocID="{797B9FCD-E3CB-4D75-9439-84A7E681579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D247F219-B0DB-443E-AB3E-769C0895997E}" type="pres">
      <dgm:prSet presAssocID="{797B9FCD-E3CB-4D75-9439-84A7E6815790}" presName="spaceRect" presStyleCnt="0"/>
      <dgm:spPr/>
    </dgm:pt>
    <dgm:pt modelId="{6EFBEDBB-1D5A-4554-854F-8DCFF610616E}" type="pres">
      <dgm:prSet presAssocID="{797B9FCD-E3CB-4D75-9439-84A7E6815790}" presName="parTx" presStyleLbl="revTx" presStyleIdx="0" presStyleCnt="3">
        <dgm:presLayoutVars>
          <dgm:chMax val="0"/>
          <dgm:chPref val="0"/>
        </dgm:presLayoutVars>
      </dgm:prSet>
      <dgm:spPr/>
    </dgm:pt>
    <dgm:pt modelId="{493F97E3-AE3D-4FC5-B788-F7EE065B149F}" type="pres">
      <dgm:prSet presAssocID="{4ED1CEA8-977F-4D51-988F-0A1C7CEFD42B}" presName="sibTrans" presStyleCnt="0"/>
      <dgm:spPr/>
    </dgm:pt>
    <dgm:pt modelId="{226DF550-8696-4724-852D-B7E461557402}" type="pres">
      <dgm:prSet presAssocID="{47D35FAD-DB61-4F22-93D1-30E89DB6DE9B}" presName="compNode" presStyleCnt="0"/>
      <dgm:spPr/>
    </dgm:pt>
    <dgm:pt modelId="{1D07F0C0-B6D2-471F-BA56-B6FF0BA25705}" type="pres">
      <dgm:prSet presAssocID="{47D35FAD-DB61-4F22-93D1-30E89DB6DE9B}" presName="bgRect" presStyleLbl="bgShp" presStyleIdx="1" presStyleCnt="3"/>
      <dgm:spPr/>
    </dgm:pt>
    <dgm:pt modelId="{3149AEB6-E35D-47BC-BC57-99155FFD83AA}" type="pres">
      <dgm:prSet presAssocID="{47D35FAD-DB61-4F22-93D1-30E89DB6DE9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B4719263-BDB9-4107-9915-18D860E988B9}" type="pres">
      <dgm:prSet presAssocID="{47D35FAD-DB61-4F22-93D1-30E89DB6DE9B}" presName="spaceRect" presStyleCnt="0"/>
      <dgm:spPr/>
    </dgm:pt>
    <dgm:pt modelId="{ED739CB2-2E48-4A8B-99F0-DACFD1088644}" type="pres">
      <dgm:prSet presAssocID="{47D35FAD-DB61-4F22-93D1-30E89DB6DE9B}" presName="parTx" presStyleLbl="revTx" presStyleIdx="1" presStyleCnt="3">
        <dgm:presLayoutVars>
          <dgm:chMax val="0"/>
          <dgm:chPref val="0"/>
        </dgm:presLayoutVars>
      </dgm:prSet>
      <dgm:spPr/>
    </dgm:pt>
    <dgm:pt modelId="{138E06D1-97DD-4FB5-B9D8-95526445077C}" type="pres">
      <dgm:prSet presAssocID="{DAE083DA-FD53-48D3-9EF6-65AA435563B3}" presName="sibTrans" presStyleCnt="0"/>
      <dgm:spPr/>
    </dgm:pt>
    <dgm:pt modelId="{FCBFBEB5-5887-4507-BE8C-2BBC45679612}" type="pres">
      <dgm:prSet presAssocID="{D0D1B234-D2E8-469C-A3F7-35CE1B278959}" presName="compNode" presStyleCnt="0"/>
      <dgm:spPr/>
    </dgm:pt>
    <dgm:pt modelId="{0235E3CF-07CE-4AEB-B3B3-BD582E11BD9C}" type="pres">
      <dgm:prSet presAssocID="{D0D1B234-D2E8-469C-A3F7-35CE1B278959}" presName="bgRect" presStyleLbl="bgShp" presStyleIdx="2" presStyleCnt="3"/>
      <dgm:spPr/>
    </dgm:pt>
    <dgm:pt modelId="{568655E3-6847-498D-970A-F5043230BC76}" type="pres">
      <dgm:prSet presAssocID="{D0D1B234-D2E8-469C-A3F7-35CE1B27895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69A8E9EE-9D91-47FE-831A-E18E237F42B8}" type="pres">
      <dgm:prSet presAssocID="{D0D1B234-D2E8-469C-A3F7-35CE1B278959}" presName="spaceRect" presStyleCnt="0"/>
      <dgm:spPr/>
    </dgm:pt>
    <dgm:pt modelId="{8A2BE241-237D-4B6A-B8B5-81416E7AF4FB}" type="pres">
      <dgm:prSet presAssocID="{D0D1B234-D2E8-469C-A3F7-35CE1B278959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3D9FDC18-23EB-F64A-88B8-8B5FE522EE3E}" type="presOf" srcId="{7740ADDE-580F-4E42-804C-9DA0F068754D}" destId="{18104D8D-39ED-4124-8005-16BA7B22F503}" srcOrd="0" destOrd="0" presId="urn:microsoft.com/office/officeart/2018/2/layout/IconVerticalSolidList"/>
    <dgm:cxn modelId="{32707A32-904E-4278-B770-522A64D11377}" srcId="{7740ADDE-580F-4E42-804C-9DA0F068754D}" destId="{47D35FAD-DB61-4F22-93D1-30E89DB6DE9B}" srcOrd="1" destOrd="0" parTransId="{92B24C41-843E-4925-8A7B-E16C7A96942A}" sibTransId="{DAE083DA-FD53-48D3-9EF6-65AA435563B3}"/>
    <dgm:cxn modelId="{2CF8AD3A-60C4-104D-B764-6B074A6E52CE}" type="presOf" srcId="{47D35FAD-DB61-4F22-93D1-30E89DB6DE9B}" destId="{ED739CB2-2E48-4A8B-99F0-DACFD1088644}" srcOrd="0" destOrd="0" presId="urn:microsoft.com/office/officeart/2018/2/layout/IconVerticalSolidList"/>
    <dgm:cxn modelId="{FFE6CC3B-47D1-0C40-8A02-4ADDAD1BEF34}" type="presOf" srcId="{797B9FCD-E3CB-4D75-9439-84A7E6815790}" destId="{6EFBEDBB-1D5A-4554-854F-8DCFF610616E}" srcOrd="0" destOrd="0" presId="urn:microsoft.com/office/officeart/2018/2/layout/IconVerticalSolidList"/>
    <dgm:cxn modelId="{1284254C-1019-884F-B9E3-BD3F9EF8D39E}" type="presOf" srcId="{D0D1B234-D2E8-469C-A3F7-35CE1B278959}" destId="{8A2BE241-237D-4B6A-B8B5-81416E7AF4FB}" srcOrd="0" destOrd="0" presId="urn:microsoft.com/office/officeart/2018/2/layout/IconVerticalSolidList"/>
    <dgm:cxn modelId="{FA25195E-7533-40C1-9E71-CFE293B98F51}" srcId="{7740ADDE-580F-4E42-804C-9DA0F068754D}" destId="{797B9FCD-E3CB-4D75-9439-84A7E6815790}" srcOrd="0" destOrd="0" parTransId="{3A9FB2BF-223D-4717-A569-3D1EB8219921}" sibTransId="{4ED1CEA8-977F-4D51-988F-0A1C7CEFD42B}"/>
    <dgm:cxn modelId="{598147EB-46C9-446A-831F-61CC99996498}" srcId="{7740ADDE-580F-4E42-804C-9DA0F068754D}" destId="{D0D1B234-D2E8-469C-A3F7-35CE1B278959}" srcOrd="2" destOrd="0" parTransId="{89B7B882-C5D1-439D-9C97-A7CCAD9AE8E0}" sibTransId="{6717CE11-DD73-4B80-B0CF-D8CFE8D07F04}"/>
    <dgm:cxn modelId="{CC95D0C4-168C-934C-9AE0-2983A331763F}" type="presParOf" srcId="{18104D8D-39ED-4124-8005-16BA7B22F503}" destId="{F3D23B81-ABFF-49AD-A09F-9A5B093B2D9D}" srcOrd="0" destOrd="0" presId="urn:microsoft.com/office/officeart/2018/2/layout/IconVerticalSolidList"/>
    <dgm:cxn modelId="{CAF3A3CD-77F3-5641-944F-4CBA77CB8292}" type="presParOf" srcId="{F3D23B81-ABFF-49AD-A09F-9A5B093B2D9D}" destId="{0365808B-FE75-4391-8800-F9EB97FC7E43}" srcOrd="0" destOrd="0" presId="urn:microsoft.com/office/officeart/2018/2/layout/IconVerticalSolidList"/>
    <dgm:cxn modelId="{A462A3C0-A2A2-6E4B-A270-F2864EE89680}" type="presParOf" srcId="{F3D23B81-ABFF-49AD-A09F-9A5B093B2D9D}" destId="{5AAD5A2B-D480-4D7D-8B2F-8811CFE3A0FF}" srcOrd="1" destOrd="0" presId="urn:microsoft.com/office/officeart/2018/2/layout/IconVerticalSolidList"/>
    <dgm:cxn modelId="{6C3A7529-BDDD-2045-A69A-B5ABA5342ABA}" type="presParOf" srcId="{F3D23B81-ABFF-49AD-A09F-9A5B093B2D9D}" destId="{D247F219-B0DB-443E-AB3E-769C0895997E}" srcOrd="2" destOrd="0" presId="urn:microsoft.com/office/officeart/2018/2/layout/IconVerticalSolidList"/>
    <dgm:cxn modelId="{54FF602A-9923-F54C-9ECE-5C3737B068E3}" type="presParOf" srcId="{F3D23B81-ABFF-49AD-A09F-9A5B093B2D9D}" destId="{6EFBEDBB-1D5A-4554-854F-8DCFF610616E}" srcOrd="3" destOrd="0" presId="urn:microsoft.com/office/officeart/2018/2/layout/IconVerticalSolidList"/>
    <dgm:cxn modelId="{146B73EE-641E-2E4E-AAE6-E6F75B4B3995}" type="presParOf" srcId="{18104D8D-39ED-4124-8005-16BA7B22F503}" destId="{493F97E3-AE3D-4FC5-B788-F7EE065B149F}" srcOrd="1" destOrd="0" presId="urn:microsoft.com/office/officeart/2018/2/layout/IconVerticalSolidList"/>
    <dgm:cxn modelId="{CCEBF2C7-2E59-2A4B-A1A5-ECE5AE121BA2}" type="presParOf" srcId="{18104D8D-39ED-4124-8005-16BA7B22F503}" destId="{226DF550-8696-4724-852D-B7E461557402}" srcOrd="2" destOrd="0" presId="urn:microsoft.com/office/officeart/2018/2/layout/IconVerticalSolidList"/>
    <dgm:cxn modelId="{9F046640-6F96-8346-B304-7CE56AE0260C}" type="presParOf" srcId="{226DF550-8696-4724-852D-B7E461557402}" destId="{1D07F0C0-B6D2-471F-BA56-B6FF0BA25705}" srcOrd="0" destOrd="0" presId="urn:microsoft.com/office/officeart/2018/2/layout/IconVerticalSolidList"/>
    <dgm:cxn modelId="{87AC8B74-4424-1440-ABAC-B4F672432276}" type="presParOf" srcId="{226DF550-8696-4724-852D-B7E461557402}" destId="{3149AEB6-E35D-47BC-BC57-99155FFD83AA}" srcOrd="1" destOrd="0" presId="urn:microsoft.com/office/officeart/2018/2/layout/IconVerticalSolidList"/>
    <dgm:cxn modelId="{46E44E68-08DA-6442-B7CB-F20523E2EF04}" type="presParOf" srcId="{226DF550-8696-4724-852D-B7E461557402}" destId="{B4719263-BDB9-4107-9915-18D860E988B9}" srcOrd="2" destOrd="0" presId="urn:microsoft.com/office/officeart/2018/2/layout/IconVerticalSolidList"/>
    <dgm:cxn modelId="{E6DDF26D-6D9E-154B-9AC8-3E3B84FCE588}" type="presParOf" srcId="{226DF550-8696-4724-852D-B7E461557402}" destId="{ED739CB2-2E48-4A8B-99F0-DACFD1088644}" srcOrd="3" destOrd="0" presId="urn:microsoft.com/office/officeart/2018/2/layout/IconVerticalSolidList"/>
    <dgm:cxn modelId="{AF006B8A-28B3-1840-9FA2-87D159B0B145}" type="presParOf" srcId="{18104D8D-39ED-4124-8005-16BA7B22F503}" destId="{138E06D1-97DD-4FB5-B9D8-95526445077C}" srcOrd="3" destOrd="0" presId="urn:microsoft.com/office/officeart/2018/2/layout/IconVerticalSolidList"/>
    <dgm:cxn modelId="{7D4B9CB8-04AA-6F43-981D-B37C62D6CB47}" type="presParOf" srcId="{18104D8D-39ED-4124-8005-16BA7B22F503}" destId="{FCBFBEB5-5887-4507-BE8C-2BBC45679612}" srcOrd="4" destOrd="0" presId="urn:microsoft.com/office/officeart/2018/2/layout/IconVerticalSolidList"/>
    <dgm:cxn modelId="{5E041F3D-EAAF-8E44-9883-E8D5763764E4}" type="presParOf" srcId="{FCBFBEB5-5887-4507-BE8C-2BBC45679612}" destId="{0235E3CF-07CE-4AEB-B3B3-BD582E11BD9C}" srcOrd="0" destOrd="0" presId="urn:microsoft.com/office/officeart/2018/2/layout/IconVerticalSolidList"/>
    <dgm:cxn modelId="{37589913-3FAB-DB46-B1B8-D253A8B97544}" type="presParOf" srcId="{FCBFBEB5-5887-4507-BE8C-2BBC45679612}" destId="{568655E3-6847-498D-970A-F5043230BC76}" srcOrd="1" destOrd="0" presId="urn:microsoft.com/office/officeart/2018/2/layout/IconVerticalSolidList"/>
    <dgm:cxn modelId="{90C60241-7DC4-BD4F-8306-AC48B0885F9F}" type="presParOf" srcId="{FCBFBEB5-5887-4507-BE8C-2BBC45679612}" destId="{69A8E9EE-9D91-47FE-831A-E18E237F42B8}" srcOrd="2" destOrd="0" presId="urn:microsoft.com/office/officeart/2018/2/layout/IconVerticalSolidList"/>
    <dgm:cxn modelId="{147923C7-4315-184F-86F1-662D19060908}" type="presParOf" srcId="{FCBFBEB5-5887-4507-BE8C-2BBC45679612}" destId="{8A2BE241-237D-4B6A-B8B5-81416E7AF4F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C15F59B-C26C-0B44-A654-F6C840CC852C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</dgm:pt>
    <dgm:pt modelId="{95BBEA07-9AE0-A446-A63A-C7CB0D72755C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Make an Account</a:t>
          </a:r>
        </a:p>
      </dgm:t>
    </dgm:pt>
    <dgm:pt modelId="{7A41CBE7-FFC1-9B4F-930A-16F6F574A33C}" type="parTrans" cxnId="{9EC2F387-53C4-BD4B-8363-292E373FD644}">
      <dgm:prSet/>
      <dgm:spPr/>
      <dgm:t>
        <a:bodyPr/>
        <a:lstStyle/>
        <a:p>
          <a:endParaRPr lang="en-US"/>
        </a:p>
      </dgm:t>
    </dgm:pt>
    <dgm:pt modelId="{FC296EA5-FD01-B840-908C-55A903F97F65}" type="sibTrans" cxnId="{9EC2F387-53C4-BD4B-8363-292E373FD644}">
      <dgm:prSet/>
      <dgm:spPr/>
      <dgm:t>
        <a:bodyPr/>
        <a:lstStyle/>
        <a:p>
          <a:endParaRPr lang="en-US"/>
        </a:p>
      </dgm:t>
    </dgm:pt>
    <dgm:pt modelId="{2F614F6D-1639-6146-890E-2B614D436246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Establish the Cloud</a:t>
          </a:r>
        </a:p>
      </dgm:t>
    </dgm:pt>
    <dgm:pt modelId="{1B2A0F5C-D6D3-C74B-9B00-92DE90EAD16D}" type="parTrans" cxnId="{D5F0ECE7-6C0C-6441-BD38-65D4EAE66CD9}">
      <dgm:prSet/>
      <dgm:spPr/>
      <dgm:t>
        <a:bodyPr/>
        <a:lstStyle/>
        <a:p>
          <a:endParaRPr lang="en-US"/>
        </a:p>
      </dgm:t>
    </dgm:pt>
    <dgm:pt modelId="{29640B0C-ED75-BE45-8696-32ECB6A55D1F}" type="sibTrans" cxnId="{D5F0ECE7-6C0C-6441-BD38-65D4EAE66CD9}">
      <dgm:prSet/>
      <dgm:spPr/>
      <dgm:t>
        <a:bodyPr/>
        <a:lstStyle/>
        <a:p>
          <a:endParaRPr lang="en-US"/>
        </a:p>
      </dgm:t>
    </dgm:pt>
    <dgm:pt modelId="{7E3626A0-41C8-F14F-B122-33581D42C098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Write some code</a:t>
          </a:r>
        </a:p>
      </dgm:t>
    </dgm:pt>
    <dgm:pt modelId="{C69813A0-29C6-9B49-A7AE-5FF7AD4EAB0D}" type="parTrans" cxnId="{B873955E-95DA-C243-8557-51FDFC7238D4}">
      <dgm:prSet/>
      <dgm:spPr/>
      <dgm:t>
        <a:bodyPr/>
        <a:lstStyle/>
        <a:p>
          <a:endParaRPr lang="en-US"/>
        </a:p>
      </dgm:t>
    </dgm:pt>
    <dgm:pt modelId="{F353CBA2-AA07-2A4C-A730-6D970832451A}" type="sibTrans" cxnId="{B873955E-95DA-C243-8557-51FDFC7238D4}">
      <dgm:prSet/>
      <dgm:spPr/>
      <dgm:t>
        <a:bodyPr/>
        <a:lstStyle/>
        <a:p>
          <a:endParaRPr lang="en-US"/>
        </a:p>
      </dgm:t>
    </dgm:pt>
    <dgm:pt modelId="{6BA727D5-5BED-4F97-99EF-2C913A33917A}" type="pres">
      <dgm:prSet presAssocID="{7C15F59B-C26C-0B44-A654-F6C840CC852C}" presName="root" presStyleCnt="0">
        <dgm:presLayoutVars>
          <dgm:dir/>
          <dgm:resizeHandles val="exact"/>
        </dgm:presLayoutVars>
      </dgm:prSet>
      <dgm:spPr/>
    </dgm:pt>
    <dgm:pt modelId="{D47E0D31-4C80-4350-9CC2-3EBA8BEB0E2E}" type="pres">
      <dgm:prSet presAssocID="{95BBEA07-9AE0-A446-A63A-C7CB0D72755C}" presName="compNode" presStyleCnt="0"/>
      <dgm:spPr/>
    </dgm:pt>
    <dgm:pt modelId="{7808DE55-D45A-4A48-8FD8-273ECE536595}" type="pres">
      <dgm:prSet presAssocID="{95BBEA07-9AE0-A446-A63A-C7CB0D72755C}" presName="iconBgRect" presStyleLbl="bgShp" presStyleIdx="0" presStyleCnt="3"/>
      <dgm:spPr/>
    </dgm:pt>
    <dgm:pt modelId="{D5FA08F1-1724-4231-8221-C5116A5F97A1}" type="pres">
      <dgm:prSet presAssocID="{95BBEA07-9AE0-A446-A63A-C7CB0D72755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bt"/>
        </a:ext>
      </dgm:extLst>
    </dgm:pt>
    <dgm:pt modelId="{F5F0101D-F7FC-4C57-8512-9E01E6FFC3A7}" type="pres">
      <dgm:prSet presAssocID="{95BBEA07-9AE0-A446-A63A-C7CB0D72755C}" presName="spaceRect" presStyleCnt="0"/>
      <dgm:spPr/>
    </dgm:pt>
    <dgm:pt modelId="{69980EFB-4815-4D33-B4A7-2653ED154F28}" type="pres">
      <dgm:prSet presAssocID="{95BBEA07-9AE0-A446-A63A-C7CB0D72755C}" presName="textRect" presStyleLbl="revTx" presStyleIdx="0" presStyleCnt="3">
        <dgm:presLayoutVars>
          <dgm:chMax val="1"/>
          <dgm:chPref val="1"/>
        </dgm:presLayoutVars>
      </dgm:prSet>
      <dgm:spPr/>
    </dgm:pt>
    <dgm:pt modelId="{559DF495-A01C-4462-92C8-F749B8AF2E64}" type="pres">
      <dgm:prSet presAssocID="{FC296EA5-FD01-B840-908C-55A903F97F65}" presName="sibTrans" presStyleCnt="0"/>
      <dgm:spPr/>
    </dgm:pt>
    <dgm:pt modelId="{BBEF47B0-62CE-4376-AEB4-4342DD0BAB7F}" type="pres">
      <dgm:prSet presAssocID="{2F614F6D-1639-6146-890E-2B614D436246}" presName="compNode" presStyleCnt="0"/>
      <dgm:spPr/>
    </dgm:pt>
    <dgm:pt modelId="{BA35C535-6DC1-42B5-9291-B67685C5E613}" type="pres">
      <dgm:prSet presAssocID="{2F614F6D-1639-6146-890E-2B614D436246}" presName="iconBgRect" presStyleLbl="bgShp" presStyleIdx="1" presStyleCnt="3"/>
      <dgm:spPr/>
    </dgm:pt>
    <dgm:pt modelId="{A2C815F4-415F-4416-852B-E0D96A32FCF0}" type="pres">
      <dgm:prSet presAssocID="{2F614F6D-1639-6146-890E-2B614D43624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1F289326-A003-41D7-9660-4C9BDACFC50E}" type="pres">
      <dgm:prSet presAssocID="{2F614F6D-1639-6146-890E-2B614D436246}" presName="spaceRect" presStyleCnt="0"/>
      <dgm:spPr/>
    </dgm:pt>
    <dgm:pt modelId="{6401E987-696F-4C1A-ADC9-6B85C2043169}" type="pres">
      <dgm:prSet presAssocID="{2F614F6D-1639-6146-890E-2B614D436246}" presName="textRect" presStyleLbl="revTx" presStyleIdx="1" presStyleCnt="3">
        <dgm:presLayoutVars>
          <dgm:chMax val="1"/>
          <dgm:chPref val="1"/>
        </dgm:presLayoutVars>
      </dgm:prSet>
      <dgm:spPr/>
    </dgm:pt>
    <dgm:pt modelId="{DABD7B97-8D87-434E-951E-6D35B7E0DF0A}" type="pres">
      <dgm:prSet presAssocID="{29640B0C-ED75-BE45-8696-32ECB6A55D1F}" presName="sibTrans" presStyleCnt="0"/>
      <dgm:spPr/>
    </dgm:pt>
    <dgm:pt modelId="{42C1F4A6-0AFD-4674-AB45-F632E8ECDCDE}" type="pres">
      <dgm:prSet presAssocID="{7E3626A0-41C8-F14F-B122-33581D42C098}" presName="compNode" presStyleCnt="0"/>
      <dgm:spPr/>
    </dgm:pt>
    <dgm:pt modelId="{CC4DF446-9BF0-4574-A391-9341ACEC5C82}" type="pres">
      <dgm:prSet presAssocID="{7E3626A0-41C8-F14F-B122-33581D42C098}" presName="iconBgRect" presStyleLbl="bgShp" presStyleIdx="2" presStyleCnt="3"/>
      <dgm:spPr/>
    </dgm:pt>
    <dgm:pt modelId="{3E4332E4-9CAC-4323-860A-4A2E3CCE4142}" type="pres">
      <dgm:prSet presAssocID="{7E3626A0-41C8-F14F-B122-33581D42C09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2CB9E547-DD9A-453C-9CC7-1E55DF98310A}" type="pres">
      <dgm:prSet presAssocID="{7E3626A0-41C8-F14F-B122-33581D42C098}" presName="spaceRect" presStyleCnt="0"/>
      <dgm:spPr/>
    </dgm:pt>
    <dgm:pt modelId="{342843AD-3AEB-4710-8D4D-71EBDDD3CE88}" type="pres">
      <dgm:prSet presAssocID="{7E3626A0-41C8-F14F-B122-33581D42C098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3157872B-D00B-9C48-B395-C2DE33655411}" type="presOf" srcId="{2F614F6D-1639-6146-890E-2B614D436246}" destId="{6401E987-696F-4C1A-ADC9-6B85C2043169}" srcOrd="0" destOrd="0" presId="urn:microsoft.com/office/officeart/2018/5/layout/IconCircleLabelList"/>
    <dgm:cxn modelId="{19789A53-890A-BB4C-A1E7-9166789DFE66}" type="presOf" srcId="{7E3626A0-41C8-F14F-B122-33581D42C098}" destId="{342843AD-3AEB-4710-8D4D-71EBDDD3CE88}" srcOrd="0" destOrd="0" presId="urn:microsoft.com/office/officeart/2018/5/layout/IconCircleLabelList"/>
    <dgm:cxn modelId="{B873955E-95DA-C243-8557-51FDFC7238D4}" srcId="{7C15F59B-C26C-0B44-A654-F6C840CC852C}" destId="{7E3626A0-41C8-F14F-B122-33581D42C098}" srcOrd="2" destOrd="0" parTransId="{C69813A0-29C6-9B49-A7AE-5FF7AD4EAB0D}" sibTransId="{F353CBA2-AA07-2A4C-A730-6D970832451A}"/>
    <dgm:cxn modelId="{9EC2F387-53C4-BD4B-8363-292E373FD644}" srcId="{7C15F59B-C26C-0B44-A654-F6C840CC852C}" destId="{95BBEA07-9AE0-A446-A63A-C7CB0D72755C}" srcOrd="0" destOrd="0" parTransId="{7A41CBE7-FFC1-9B4F-930A-16F6F574A33C}" sibTransId="{FC296EA5-FD01-B840-908C-55A903F97F65}"/>
    <dgm:cxn modelId="{B0A444C3-58D6-E94F-9791-01D2F48DE6C7}" type="presOf" srcId="{7C15F59B-C26C-0B44-A654-F6C840CC852C}" destId="{6BA727D5-5BED-4F97-99EF-2C913A33917A}" srcOrd="0" destOrd="0" presId="urn:microsoft.com/office/officeart/2018/5/layout/IconCircleLabelList"/>
    <dgm:cxn modelId="{D5F0ECE7-6C0C-6441-BD38-65D4EAE66CD9}" srcId="{7C15F59B-C26C-0B44-A654-F6C840CC852C}" destId="{2F614F6D-1639-6146-890E-2B614D436246}" srcOrd="1" destOrd="0" parTransId="{1B2A0F5C-D6D3-C74B-9B00-92DE90EAD16D}" sibTransId="{29640B0C-ED75-BE45-8696-32ECB6A55D1F}"/>
    <dgm:cxn modelId="{BE632EE9-FB2D-8E47-B94A-12938B5CD5E9}" type="presOf" srcId="{95BBEA07-9AE0-A446-A63A-C7CB0D72755C}" destId="{69980EFB-4815-4D33-B4A7-2653ED154F28}" srcOrd="0" destOrd="0" presId="urn:microsoft.com/office/officeart/2018/5/layout/IconCircleLabelList"/>
    <dgm:cxn modelId="{F5E63D6D-2286-6E4B-9580-1421D48A19FD}" type="presParOf" srcId="{6BA727D5-5BED-4F97-99EF-2C913A33917A}" destId="{D47E0D31-4C80-4350-9CC2-3EBA8BEB0E2E}" srcOrd="0" destOrd="0" presId="urn:microsoft.com/office/officeart/2018/5/layout/IconCircleLabelList"/>
    <dgm:cxn modelId="{F4B3FB18-30D4-2E47-BBCC-513C1BE8D7B9}" type="presParOf" srcId="{D47E0D31-4C80-4350-9CC2-3EBA8BEB0E2E}" destId="{7808DE55-D45A-4A48-8FD8-273ECE536595}" srcOrd="0" destOrd="0" presId="urn:microsoft.com/office/officeart/2018/5/layout/IconCircleLabelList"/>
    <dgm:cxn modelId="{0B6C1DA4-BE48-BC4A-AB9A-2F36B6160051}" type="presParOf" srcId="{D47E0D31-4C80-4350-9CC2-3EBA8BEB0E2E}" destId="{D5FA08F1-1724-4231-8221-C5116A5F97A1}" srcOrd="1" destOrd="0" presId="urn:microsoft.com/office/officeart/2018/5/layout/IconCircleLabelList"/>
    <dgm:cxn modelId="{C0154C16-9242-8E48-91F8-0AD34DB33422}" type="presParOf" srcId="{D47E0D31-4C80-4350-9CC2-3EBA8BEB0E2E}" destId="{F5F0101D-F7FC-4C57-8512-9E01E6FFC3A7}" srcOrd="2" destOrd="0" presId="urn:microsoft.com/office/officeart/2018/5/layout/IconCircleLabelList"/>
    <dgm:cxn modelId="{C867841E-82C3-304D-B65F-317C4FD2D022}" type="presParOf" srcId="{D47E0D31-4C80-4350-9CC2-3EBA8BEB0E2E}" destId="{69980EFB-4815-4D33-B4A7-2653ED154F28}" srcOrd="3" destOrd="0" presId="urn:microsoft.com/office/officeart/2018/5/layout/IconCircleLabelList"/>
    <dgm:cxn modelId="{7846B87B-00C7-9C40-840C-74107D6CBF0D}" type="presParOf" srcId="{6BA727D5-5BED-4F97-99EF-2C913A33917A}" destId="{559DF495-A01C-4462-92C8-F749B8AF2E64}" srcOrd="1" destOrd="0" presId="urn:microsoft.com/office/officeart/2018/5/layout/IconCircleLabelList"/>
    <dgm:cxn modelId="{699AFD26-C252-8640-A8C9-570C352F0F0B}" type="presParOf" srcId="{6BA727D5-5BED-4F97-99EF-2C913A33917A}" destId="{BBEF47B0-62CE-4376-AEB4-4342DD0BAB7F}" srcOrd="2" destOrd="0" presId="urn:microsoft.com/office/officeart/2018/5/layout/IconCircleLabelList"/>
    <dgm:cxn modelId="{E6B1ADED-8989-C546-A16B-860508A4C8D9}" type="presParOf" srcId="{BBEF47B0-62CE-4376-AEB4-4342DD0BAB7F}" destId="{BA35C535-6DC1-42B5-9291-B67685C5E613}" srcOrd="0" destOrd="0" presId="urn:microsoft.com/office/officeart/2018/5/layout/IconCircleLabelList"/>
    <dgm:cxn modelId="{77D2E5FA-D2BB-F641-A9FD-EFBFEDD90724}" type="presParOf" srcId="{BBEF47B0-62CE-4376-AEB4-4342DD0BAB7F}" destId="{A2C815F4-415F-4416-852B-E0D96A32FCF0}" srcOrd="1" destOrd="0" presId="urn:microsoft.com/office/officeart/2018/5/layout/IconCircleLabelList"/>
    <dgm:cxn modelId="{DB566B3D-8EB0-FB4E-BF21-614E5510D420}" type="presParOf" srcId="{BBEF47B0-62CE-4376-AEB4-4342DD0BAB7F}" destId="{1F289326-A003-41D7-9660-4C9BDACFC50E}" srcOrd="2" destOrd="0" presId="urn:microsoft.com/office/officeart/2018/5/layout/IconCircleLabelList"/>
    <dgm:cxn modelId="{7122495B-9A63-C447-B035-A1036C7E6CD7}" type="presParOf" srcId="{BBEF47B0-62CE-4376-AEB4-4342DD0BAB7F}" destId="{6401E987-696F-4C1A-ADC9-6B85C2043169}" srcOrd="3" destOrd="0" presId="urn:microsoft.com/office/officeart/2018/5/layout/IconCircleLabelList"/>
    <dgm:cxn modelId="{14D6066C-882F-5647-9F5B-2510AAB586E3}" type="presParOf" srcId="{6BA727D5-5BED-4F97-99EF-2C913A33917A}" destId="{DABD7B97-8D87-434E-951E-6D35B7E0DF0A}" srcOrd="3" destOrd="0" presId="urn:microsoft.com/office/officeart/2018/5/layout/IconCircleLabelList"/>
    <dgm:cxn modelId="{6C991BB3-6B2E-074C-A69F-253B9240A04A}" type="presParOf" srcId="{6BA727D5-5BED-4F97-99EF-2C913A33917A}" destId="{42C1F4A6-0AFD-4674-AB45-F632E8ECDCDE}" srcOrd="4" destOrd="0" presId="urn:microsoft.com/office/officeart/2018/5/layout/IconCircleLabelList"/>
    <dgm:cxn modelId="{01B7A203-4344-F945-BE6E-90D6DFA88492}" type="presParOf" srcId="{42C1F4A6-0AFD-4674-AB45-F632E8ECDCDE}" destId="{CC4DF446-9BF0-4574-A391-9341ACEC5C82}" srcOrd="0" destOrd="0" presId="urn:microsoft.com/office/officeart/2018/5/layout/IconCircleLabelList"/>
    <dgm:cxn modelId="{E28E0823-01CA-0A49-96AC-888E086A69E3}" type="presParOf" srcId="{42C1F4A6-0AFD-4674-AB45-F632E8ECDCDE}" destId="{3E4332E4-9CAC-4323-860A-4A2E3CCE4142}" srcOrd="1" destOrd="0" presId="urn:microsoft.com/office/officeart/2018/5/layout/IconCircleLabelList"/>
    <dgm:cxn modelId="{813A00EE-E935-344E-B69B-0A437297E96A}" type="presParOf" srcId="{42C1F4A6-0AFD-4674-AB45-F632E8ECDCDE}" destId="{2CB9E547-DD9A-453C-9CC7-1E55DF98310A}" srcOrd="2" destOrd="0" presId="urn:microsoft.com/office/officeart/2018/5/layout/IconCircleLabelList"/>
    <dgm:cxn modelId="{82CBA870-4A77-2146-BE5D-8563E8963067}" type="presParOf" srcId="{42C1F4A6-0AFD-4674-AB45-F632E8ECDCDE}" destId="{342843AD-3AEB-4710-8D4D-71EBDDD3CE88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14B4409-53EF-0641-87AD-DBC90278E9B2}" type="doc">
      <dgm:prSet loTypeId="urn:microsoft.com/office/officeart/2005/8/layout/default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8454DAA-F04C-0442-8AB0-E204DEDF5CDC}">
      <dgm:prSet phldrT="[Text]"/>
      <dgm:spPr/>
      <dgm:t>
        <a:bodyPr/>
        <a:lstStyle/>
        <a:p>
          <a:r>
            <a:rPr lang="en-US" dirty="0"/>
            <a:t>Easy to collaborate</a:t>
          </a:r>
        </a:p>
      </dgm:t>
    </dgm:pt>
    <dgm:pt modelId="{604FB4B0-7866-BA4F-AF4B-3F86A8DD4049}" type="parTrans" cxnId="{589B73BC-5FA2-5249-8987-FD0B315A1B31}">
      <dgm:prSet/>
      <dgm:spPr/>
      <dgm:t>
        <a:bodyPr/>
        <a:lstStyle/>
        <a:p>
          <a:endParaRPr lang="en-US"/>
        </a:p>
      </dgm:t>
    </dgm:pt>
    <dgm:pt modelId="{53025973-7E38-594D-B86C-829F28C201BC}" type="sibTrans" cxnId="{589B73BC-5FA2-5249-8987-FD0B315A1B31}">
      <dgm:prSet/>
      <dgm:spPr/>
      <dgm:t>
        <a:bodyPr/>
        <a:lstStyle/>
        <a:p>
          <a:endParaRPr lang="en-US"/>
        </a:p>
      </dgm:t>
    </dgm:pt>
    <dgm:pt modelId="{5CF78ED7-3B87-BC4F-A937-D321B8F1EC1C}">
      <dgm:prSet phldrT="[Text]"/>
      <dgm:spPr/>
      <dgm:t>
        <a:bodyPr/>
        <a:lstStyle/>
        <a:p>
          <a:r>
            <a:rPr lang="en-US" dirty="0"/>
            <a:t>Allows multiple people to edit code</a:t>
          </a:r>
        </a:p>
      </dgm:t>
    </dgm:pt>
    <dgm:pt modelId="{A7940295-0D69-7749-9FC3-DF666EFE9426}" type="parTrans" cxnId="{5617774F-1850-3A42-A4BF-DD2219C683A9}">
      <dgm:prSet/>
      <dgm:spPr/>
      <dgm:t>
        <a:bodyPr/>
        <a:lstStyle/>
        <a:p>
          <a:endParaRPr lang="en-US"/>
        </a:p>
      </dgm:t>
    </dgm:pt>
    <dgm:pt modelId="{767467D5-4B13-7C42-9E55-89EA21D930C5}" type="sibTrans" cxnId="{5617774F-1850-3A42-A4BF-DD2219C683A9}">
      <dgm:prSet/>
      <dgm:spPr/>
      <dgm:t>
        <a:bodyPr/>
        <a:lstStyle/>
        <a:p>
          <a:endParaRPr lang="en-US"/>
        </a:p>
      </dgm:t>
    </dgm:pt>
    <dgm:pt modelId="{89612B8F-129D-1640-9784-7CEFEA92B632}">
      <dgm:prSet phldrT="[Text]"/>
      <dgm:spPr/>
      <dgm:t>
        <a:bodyPr/>
        <a:lstStyle/>
        <a:p>
          <a:r>
            <a:rPr lang="en-US" dirty="0"/>
            <a:t>Allows you to revert to previous versions of code</a:t>
          </a:r>
        </a:p>
      </dgm:t>
    </dgm:pt>
    <dgm:pt modelId="{2243593D-1B76-474C-AF8A-A03D5E31DE2D}" type="parTrans" cxnId="{DF4A067C-FE98-0347-BD32-6F1B529BE06B}">
      <dgm:prSet/>
      <dgm:spPr/>
      <dgm:t>
        <a:bodyPr/>
        <a:lstStyle/>
        <a:p>
          <a:endParaRPr lang="en-US"/>
        </a:p>
      </dgm:t>
    </dgm:pt>
    <dgm:pt modelId="{40B04172-9B1F-444C-80C1-50C85D6527F8}" type="sibTrans" cxnId="{DF4A067C-FE98-0347-BD32-6F1B529BE06B}">
      <dgm:prSet/>
      <dgm:spPr/>
      <dgm:t>
        <a:bodyPr/>
        <a:lstStyle/>
        <a:p>
          <a:endParaRPr lang="en-US"/>
        </a:p>
      </dgm:t>
    </dgm:pt>
    <dgm:pt modelId="{5EDCD475-81F8-E449-BD0C-3B8C4EE97C9A}">
      <dgm:prSet phldrT="[Text]"/>
      <dgm:spPr/>
      <dgm:t>
        <a:bodyPr/>
        <a:lstStyle/>
        <a:p>
          <a:r>
            <a:rPr lang="en-US" dirty="0"/>
            <a:t>Code is stored in the cloud: easy to recover and no need to worry about storage</a:t>
          </a:r>
        </a:p>
      </dgm:t>
    </dgm:pt>
    <dgm:pt modelId="{0869B598-2B3F-9340-85C7-F77650855127}" type="parTrans" cxnId="{9C5235FD-2444-F145-A444-BA83A9B2114C}">
      <dgm:prSet/>
      <dgm:spPr/>
      <dgm:t>
        <a:bodyPr/>
        <a:lstStyle/>
        <a:p>
          <a:endParaRPr lang="en-US"/>
        </a:p>
      </dgm:t>
    </dgm:pt>
    <dgm:pt modelId="{957EA317-0326-B64E-B145-8BEBA6B57FC2}" type="sibTrans" cxnId="{9C5235FD-2444-F145-A444-BA83A9B2114C}">
      <dgm:prSet/>
      <dgm:spPr/>
      <dgm:t>
        <a:bodyPr/>
        <a:lstStyle/>
        <a:p>
          <a:endParaRPr lang="en-US"/>
        </a:p>
      </dgm:t>
    </dgm:pt>
    <dgm:pt modelId="{8730B948-96AD-8C48-894B-4200839C8A76}">
      <dgm:prSet phldrT="[Text]"/>
      <dgm:spPr/>
      <dgm:t>
        <a:bodyPr/>
        <a:lstStyle/>
        <a:p>
          <a:r>
            <a:rPr lang="en-US" dirty="0"/>
            <a:t>Control what you want to push for team members to access</a:t>
          </a:r>
        </a:p>
      </dgm:t>
    </dgm:pt>
    <dgm:pt modelId="{7B9E4BCB-9FE3-A04B-8CBC-B2520D1B9ED1}" type="parTrans" cxnId="{E713B814-23E6-BF4F-86FE-ADA5E5E2865F}">
      <dgm:prSet/>
      <dgm:spPr/>
      <dgm:t>
        <a:bodyPr/>
        <a:lstStyle/>
        <a:p>
          <a:endParaRPr lang="en-US"/>
        </a:p>
      </dgm:t>
    </dgm:pt>
    <dgm:pt modelId="{4C64EF16-5A06-BE4F-A4AE-32B88ABB7B50}" type="sibTrans" cxnId="{E713B814-23E6-BF4F-86FE-ADA5E5E2865F}">
      <dgm:prSet/>
      <dgm:spPr/>
      <dgm:t>
        <a:bodyPr/>
        <a:lstStyle/>
        <a:p>
          <a:endParaRPr lang="en-US"/>
        </a:p>
      </dgm:t>
    </dgm:pt>
    <dgm:pt modelId="{B25FD1B1-061F-8844-ABB4-A9572FE6D49E}">
      <dgm:prSet phldrT="[Text]"/>
      <dgm:spPr/>
      <dgm:t>
        <a:bodyPr/>
        <a:lstStyle/>
        <a:p>
          <a:r>
            <a:rPr lang="en-US" dirty="0"/>
            <a:t>Works with major languages</a:t>
          </a:r>
        </a:p>
      </dgm:t>
    </dgm:pt>
    <dgm:pt modelId="{0ADEC9B1-4CCD-694E-8638-627D7DD12482}" type="parTrans" cxnId="{C34216E9-4983-674D-8286-E7769A438DEE}">
      <dgm:prSet/>
      <dgm:spPr/>
    </dgm:pt>
    <dgm:pt modelId="{EA48DB41-D7D2-A542-99CD-6FC8A8E360AE}" type="sibTrans" cxnId="{C34216E9-4983-674D-8286-E7769A438DEE}">
      <dgm:prSet/>
      <dgm:spPr/>
    </dgm:pt>
    <dgm:pt modelId="{AA5579A3-8E4D-F545-96B8-CBCCAAD24264}" type="pres">
      <dgm:prSet presAssocID="{614B4409-53EF-0641-87AD-DBC90278E9B2}" presName="diagram" presStyleCnt="0">
        <dgm:presLayoutVars>
          <dgm:dir/>
          <dgm:resizeHandles val="exact"/>
        </dgm:presLayoutVars>
      </dgm:prSet>
      <dgm:spPr/>
    </dgm:pt>
    <dgm:pt modelId="{C038AB22-891E-C543-B50C-30FFF80BAAEB}" type="pres">
      <dgm:prSet presAssocID="{88454DAA-F04C-0442-8AB0-E204DEDF5CDC}" presName="node" presStyleLbl="node1" presStyleIdx="0" presStyleCnt="6">
        <dgm:presLayoutVars>
          <dgm:bulletEnabled val="1"/>
        </dgm:presLayoutVars>
      </dgm:prSet>
      <dgm:spPr/>
    </dgm:pt>
    <dgm:pt modelId="{88F253BF-12C2-3C43-B0F4-735F3597F756}" type="pres">
      <dgm:prSet presAssocID="{53025973-7E38-594D-B86C-829F28C201BC}" presName="sibTrans" presStyleCnt="0"/>
      <dgm:spPr/>
    </dgm:pt>
    <dgm:pt modelId="{1117B531-8BE1-A14E-B8D9-DCAED300763C}" type="pres">
      <dgm:prSet presAssocID="{5CF78ED7-3B87-BC4F-A937-D321B8F1EC1C}" presName="node" presStyleLbl="node1" presStyleIdx="1" presStyleCnt="6">
        <dgm:presLayoutVars>
          <dgm:bulletEnabled val="1"/>
        </dgm:presLayoutVars>
      </dgm:prSet>
      <dgm:spPr/>
    </dgm:pt>
    <dgm:pt modelId="{E5813F35-C92A-D442-9B93-7943F5F13192}" type="pres">
      <dgm:prSet presAssocID="{767467D5-4B13-7C42-9E55-89EA21D930C5}" presName="sibTrans" presStyleCnt="0"/>
      <dgm:spPr/>
    </dgm:pt>
    <dgm:pt modelId="{80443204-A16E-DA40-8803-E462B3056CE9}" type="pres">
      <dgm:prSet presAssocID="{89612B8F-129D-1640-9784-7CEFEA92B632}" presName="node" presStyleLbl="node1" presStyleIdx="2" presStyleCnt="6">
        <dgm:presLayoutVars>
          <dgm:bulletEnabled val="1"/>
        </dgm:presLayoutVars>
      </dgm:prSet>
      <dgm:spPr/>
    </dgm:pt>
    <dgm:pt modelId="{C669A36C-CDD7-BA45-8AB9-56B113A0FB27}" type="pres">
      <dgm:prSet presAssocID="{40B04172-9B1F-444C-80C1-50C85D6527F8}" presName="sibTrans" presStyleCnt="0"/>
      <dgm:spPr/>
    </dgm:pt>
    <dgm:pt modelId="{20F675D7-79E0-CF45-8EE2-54306E22C04D}" type="pres">
      <dgm:prSet presAssocID="{5EDCD475-81F8-E449-BD0C-3B8C4EE97C9A}" presName="node" presStyleLbl="node1" presStyleIdx="3" presStyleCnt="6">
        <dgm:presLayoutVars>
          <dgm:bulletEnabled val="1"/>
        </dgm:presLayoutVars>
      </dgm:prSet>
      <dgm:spPr/>
    </dgm:pt>
    <dgm:pt modelId="{AF535701-964A-8949-99CF-7F2750604ED3}" type="pres">
      <dgm:prSet presAssocID="{957EA317-0326-B64E-B145-8BEBA6B57FC2}" presName="sibTrans" presStyleCnt="0"/>
      <dgm:spPr/>
    </dgm:pt>
    <dgm:pt modelId="{DE9723B9-3142-5E48-B195-8B0F1FBBAF4F}" type="pres">
      <dgm:prSet presAssocID="{8730B948-96AD-8C48-894B-4200839C8A76}" presName="node" presStyleLbl="node1" presStyleIdx="4" presStyleCnt="6">
        <dgm:presLayoutVars>
          <dgm:bulletEnabled val="1"/>
        </dgm:presLayoutVars>
      </dgm:prSet>
      <dgm:spPr/>
    </dgm:pt>
    <dgm:pt modelId="{E9FD3E2E-AA2D-7F48-A6C2-9B103F3503E8}" type="pres">
      <dgm:prSet presAssocID="{4C64EF16-5A06-BE4F-A4AE-32B88ABB7B50}" presName="sibTrans" presStyleCnt="0"/>
      <dgm:spPr/>
    </dgm:pt>
    <dgm:pt modelId="{F55FA0F2-96A2-7E40-B07B-7C35868E2FD3}" type="pres">
      <dgm:prSet presAssocID="{B25FD1B1-061F-8844-ABB4-A9572FE6D49E}" presName="node" presStyleLbl="node1" presStyleIdx="5" presStyleCnt="6">
        <dgm:presLayoutVars>
          <dgm:bulletEnabled val="1"/>
        </dgm:presLayoutVars>
      </dgm:prSet>
      <dgm:spPr/>
    </dgm:pt>
  </dgm:ptLst>
  <dgm:cxnLst>
    <dgm:cxn modelId="{E713B814-23E6-BF4F-86FE-ADA5E5E2865F}" srcId="{614B4409-53EF-0641-87AD-DBC90278E9B2}" destId="{8730B948-96AD-8C48-894B-4200839C8A76}" srcOrd="4" destOrd="0" parTransId="{7B9E4BCB-9FE3-A04B-8CBC-B2520D1B9ED1}" sibTransId="{4C64EF16-5A06-BE4F-A4AE-32B88ABB7B50}"/>
    <dgm:cxn modelId="{74E37719-2BF4-F64B-911A-C93234100FE0}" type="presOf" srcId="{B25FD1B1-061F-8844-ABB4-A9572FE6D49E}" destId="{F55FA0F2-96A2-7E40-B07B-7C35868E2FD3}" srcOrd="0" destOrd="0" presId="urn:microsoft.com/office/officeart/2005/8/layout/default"/>
    <dgm:cxn modelId="{5617774F-1850-3A42-A4BF-DD2219C683A9}" srcId="{614B4409-53EF-0641-87AD-DBC90278E9B2}" destId="{5CF78ED7-3B87-BC4F-A937-D321B8F1EC1C}" srcOrd="1" destOrd="0" parTransId="{A7940295-0D69-7749-9FC3-DF666EFE9426}" sibTransId="{767467D5-4B13-7C42-9E55-89EA21D930C5}"/>
    <dgm:cxn modelId="{6899CB59-D9DD-7143-B9DD-B3A87B7F2390}" type="presOf" srcId="{8730B948-96AD-8C48-894B-4200839C8A76}" destId="{DE9723B9-3142-5E48-B195-8B0F1FBBAF4F}" srcOrd="0" destOrd="0" presId="urn:microsoft.com/office/officeart/2005/8/layout/default"/>
    <dgm:cxn modelId="{DF4A067C-FE98-0347-BD32-6F1B529BE06B}" srcId="{614B4409-53EF-0641-87AD-DBC90278E9B2}" destId="{89612B8F-129D-1640-9784-7CEFEA92B632}" srcOrd="2" destOrd="0" parTransId="{2243593D-1B76-474C-AF8A-A03D5E31DE2D}" sibTransId="{40B04172-9B1F-444C-80C1-50C85D6527F8}"/>
    <dgm:cxn modelId="{8A7CF091-24C5-624E-8751-6A9A481164B6}" type="presOf" srcId="{88454DAA-F04C-0442-8AB0-E204DEDF5CDC}" destId="{C038AB22-891E-C543-B50C-30FFF80BAAEB}" srcOrd="0" destOrd="0" presId="urn:microsoft.com/office/officeart/2005/8/layout/default"/>
    <dgm:cxn modelId="{E8189F9B-1A42-4C42-A1AA-5EE40F1B5573}" type="presOf" srcId="{5CF78ED7-3B87-BC4F-A937-D321B8F1EC1C}" destId="{1117B531-8BE1-A14E-B8D9-DCAED300763C}" srcOrd="0" destOrd="0" presId="urn:microsoft.com/office/officeart/2005/8/layout/default"/>
    <dgm:cxn modelId="{3CB272B0-1E5D-9643-A7F4-3AAD23F9E692}" type="presOf" srcId="{89612B8F-129D-1640-9784-7CEFEA92B632}" destId="{80443204-A16E-DA40-8803-E462B3056CE9}" srcOrd="0" destOrd="0" presId="urn:microsoft.com/office/officeart/2005/8/layout/default"/>
    <dgm:cxn modelId="{7EEC7DB9-385B-4543-B3D5-F9BF34EA2535}" type="presOf" srcId="{614B4409-53EF-0641-87AD-DBC90278E9B2}" destId="{AA5579A3-8E4D-F545-96B8-CBCCAAD24264}" srcOrd="0" destOrd="0" presId="urn:microsoft.com/office/officeart/2005/8/layout/default"/>
    <dgm:cxn modelId="{589B73BC-5FA2-5249-8987-FD0B315A1B31}" srcId="{614B4409-53EF-0641-87AD-DBC90278E9B2}" destId="{88454DAA-F04C-0442-8AB0-E204DEDF5CDC}" srcOrd="0" destOrd="0" parTransId="{604FB4B0-7866-BA4F-AF4B-3F86A8DD4049}" sibTransId="{53025973-7E38-594D-B86C-829F28C201BC}"/>
    <dgm:cxn modelId="{C34216E9-4983-674D-8286-E7769A438DEE}" srcId="{614B4409-53EF-0641-87AD-DBC90278E9B2}" destId="{B25FD1B1-061F-8844-ABB4-A9572FE6D49E}" srcOrd="5" destOrd="0" parTransId="{0ADEC9B1-4CCD-694E-8638-627D7DD12482}" sibTransId="{EA48DB41-D7D2-A542-99CD-6FC8A8E360AE}"/>
    <dgm:cxn modelId="{FEBC7FEE-BEEE-2A4E-867F-2897BE80D984}" type="presOf" srcId="{5EDCD475-81F8-E449-BD0C-3B8C4EE97C9A}" destId="{20F675D7-79E0-CF45-8EE2-54306E22C04D}" srcOrd="0" destOrd="0" presId="urn:microsoft.com/office/officeart/2005/8/layout/default"/>
    <dgm:cxn modelId="{9C5235FD-2444-F145-A444-BA83A9B2114C}" srcId="{614B4409-53EF-0641-87AD-DBC90278E9B2}" destId="{5EDCD475-81F8-E449-BD0C-3B8C4EE97C9A}" srcOrd="3" destOrd="0" parTransId="{0869B598-2B3F-9340-85C7-F77650855127}" sibTransId="{957EA317-0326-B64E-B145-8BEBA6B57FC2}"/>
    <dgm:cxn modelId="{466BC334-82E8-9A4D-9CEA-F7A4FF763C80}" type="presParOf" srcId="{AA5579A3-8E4D-F545-96B8-CBCCAAD24264}" destId="{C038AB22-891E-C543-B50C-30FFF80BAAEB}" srcOrd="0" destOrd="0" presId="urn:microsoft.com/office/officeart/2005/8/layout/default"/>
    <dgm:cxn modelId="{DFD3CE1A-5413-1B4D-AAEA-FDD7C1D5F9E5}" type="presParOf" srcId="{AA5579A3-8E4D-F545-96B8-CBCCAAD24264}" destId="{88F253BF-12C2-3C43-B0F4-735F3597F756}" srcOrd="1" destOrd="0" presId="urn:microsoft.com/office/officeart/2005/8/layout/default"/>
    <dgm:cxn modelId="{84AA0576-710C-B040-8EB8-2E0C7A5B81B9}" type="presParOf" srcId="{AA5579A3-8E4D-F545-96B8-CBCCAAD24264}" destId="{1117B531-8BE1-A14E-B8D9-DCAED300763C}" srcOrd="2" destOrd="0" presId="urn:microsoft.com/office/officeart/2005/8/layout/default"/>
    <dgm:cxn modelId="{8B367605-2B57-EA49-9355-0DB4A6C74B9C}" type="presParOf" srcId="{AA5579A3-8E4D-F545-96B8-CBCCAAD24264}" destId="{E5813F35-C92A-D442-9B93-7943F5F13192}" srcOrd="3" destOrd="0" presId="urn:microsoft.com/office/officeart/2005/8/layout/default"/>
    <dgm:cxn modelId="{8F64E7F7-9AEB-AF45-A3EE-8003F3FE439C}" type="presParOf" srcId="{AA5579A3-8E4D-F545-96B8-CBCCAAD24264}" destId="{80443204-A16E-DA40-8803-E462B3056CE9}" srcOrd="4" destOrd="0" presId="urn:microsoft.com/office/officeart/2005/8/layout/default"/>
    <dgm:cxn modelId="{7B062373-5EB5-3141-AD9A-BC49498C4139}" type="presParOf" srcId="{AA5579A3-8E4D-F545-96B8-CBCCAAD24264}" destId="{C669A36C-CDD7-BA45-8AB9-56B113A0FB27}" srcOrd="5" destOrd="0" presId="urn:microsoft.com/office/officeart/2005/8/layout/default"/>
    <dgm:cxn modelId="{EDB544B8-57D4-AE41-B88B-5007C7AEB9EA}" type="presParOf" srcId="{AA5579A3-8E4D-F545-96B8-CBCCAAD24264}" destId="{20F675D7-79E0-CF45-8EE2-54306E22C04D}" srcOrd="6" destOrd="0" presId="urn:microsoft.com/office/officeart/2005/8/layout/default"/>
    <dgm:cxn modelId="{B5FCBD9F-648B-1C4B-87BF-FA15653DA1D4}" type="presParOf" srcId="{AA5579A3-8E4D-F545-96B8-CBCCAAD24264}" destId="{AF535701-964A-8949-99CF-7F2750604ED3}" srcOrd="7" destOrd="0" presId="urn:microsoft.com/office/officeart/2005/8/layout/default"/>
    <dgm:cxn modelId="{7BA030ED-17CD-E446-98AB-32EDAA2FC6E6}" type="presParOf" srcId="{AA5579A3-8E4D-F545-96B8-CBCCAAD24264}" destId="{DE9723B9-3142-5E48-B195-8B0F1FBBAF4F}" srcOrd="8" destOrd="0" presId="urn:microsoft.com/office/officeart/2005/8/layout/default"/>
    <dgm:cxn modelId="{5604C269-EF66-2845-9358-0715D6B0B6FB}" type="presParOf" srcId="{AA5579A3-8E4D-F545-96B8-CBCCAAD24264}" destId="{E9FD3E2E-AA2D-7F48-A6C2-9B103F3503E8}" srcOrd="9" destOrd="0" presId="urn:microsoft.com/office/officeart/2005/8/layout/default"/>
    <dgm:cxn modelId="{69EA0581-025E-C242-BA60-D5FC17EA7C03}" type="presParOf" srcId="{AA5579A3-8E4D-F545-96B8-CBCCAAD24264}" destId="{F55FA0F2-96A2-7E40-B07B-7C35868E2FD3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F13DDAA-C9BD-134F-91FC-9224BEC862D0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</dgm:pt>
    <dgm:pt modelId="{D94AB4BB-6799-214A-B5D2-7164AD56019F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Pull</a:t>
          </a:r>
        </a:p>
      </dgm:t>
    </dgm:pt>
    <dgm:pt modelId="{8797CFFB-E3E6-6541-9ADE-420F2B1C1923}" type="parTrans" cxnId="{D707B016-5717-BB4A-BE35-D55A5DF2D8BC}">
      <dgm:prSet/>
      <dgm:spPr/>
      <dgm:t>
        <a:bodyPr/>
        <a:lstStyle/>
        <a:p>
          <a:endParaRPr lang="en-US"/>
        </a:p>
      </dgm:t>
    </dgm:pt>
    <dgm:pt modelId="{FBC8AFAB-3E67-6B48-B9A4-2C978120D79D}" type="sibTrans" cxnId="{D707B016-5717-BB4A-BE35-D55A5DF2D8BC}">
      <dgm:prSet/>
      <dgm:spPr/>
      <dgm:t>
        <a:bodyPr/>
        <a:lstStyle/>
        <a:p>
          <a:endParaRPr lang="en-US"/>
        </a:p>
      </dgm:t>
    </dgm:pt>
    <dgm:pt modelId="{0EE278A5-B87E-3A41-BCBD-CF5F8E4A903B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Commit</a:t>
          </a:r>
        </a:p>
      </dgm:t>
    </dgm:pt>
    <dgm:pt modelId="{1E7E49DD-B70D-AB47-981E-41A02E80FD27}" type="parTrans" cxnId="{180E6961-3348-014E-97A6-19A7FB239A08}">
      <dgm:prSet/>
      <dgm:spPr/>
      <dgm:t>
        <a:bodyPr/>
        <a:lstStyle/>
        <a:p>
          <a:endParaRPr lang="en-US"/>
        </a:p>
      </dgm:t>
    </dgm:pt>
    <dgm:pt modelId="{547FA919-09BD-A144-A60D-B85136D0508F}" type="sibTrans" cxnId="{180E6961-3348-014E-97A6-19A7FB239A08}">
      <dgm:prSet/>
      <dgm:spPr/>
      <dgm:t>
        <a:bodyPr/>
        <a:lstStyle/>
        <a:p>
          <a:endParaRPr lang="en-US"/>
        </a:p>
      </dgm:t>
    </dgm:pt>
    <dgm:pt modelId="{29182313-A9A3-794C-B447-0E8033F4270E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Push</a:t>
          </a:r>
        </a:p>
      </dgm:t>
    </dgm:pt>
    <dgm:pt modelId="{3903955F-2F09-BF4D-862D-B9ACAE482778}" type="parTrans" cxnId="{A94AD335-4F38-5E4E-803D-7AD520267F93}">
      <dgm:prSet/>
      <dgm:spPr/>
      <dgm:t>
        <a:bodyPr/>
        <a:lstStyle/>
        <a:p>
          <a:endParaRPr lang="en-US"/>
        </a:p>
      </dgm:t>
    </dgm:pt>
    <dgm:pt modelId="{5BAC1F59-0D60-1B45-BDBE-2025C8557C2C}" type="sibTrans" cxnId="{A94AD335-4F38-5E4E-803D-7AD520267F93}">
      <dgm:prSet/>
      <dgm:spPr/>
      <dgm:t>
        <a:bodyPr/>
        <a:lstStyle/>
        <a:p>
          <a:endParaRPr lang="en-US"/>
        </a:p>
      </dgm:t>
    </dgm:pt>
    <dgm:pt modelId="{C0A8602B-A749-486F-B292-26EA5BE376A7}" type="pres">
      <dgm:prSet presAssocID="{DF13DDAA-C9BD-134F-91FC-9224BEC862D0}" presName="root" presStyleCnt="0">
        <dgm:presLayoutVars>
          <dgm:dir/>
          <dgm:resizeHandles val="exact"/>
        </dgm:presLayoutVars>
      </dgm:prSet>
      <dgm:spPr/>
    </dgm:pt>
    <dgm:pt modelId="{EF13818A-3D19-4A78-B2D1-305ACAC83CD5}" type="pres">
      <dgm:prSet presAssocID="{D94AB4BB-6799-214A-B5D2-7164AD56019F}" presName="compNode" presStyleCnt="0"/>
      <dgm:spPr/>
    </dgm:pt>
    <dgm:pt modelId="{3F562C89-5705-48FA-8E35-5AF030C7AD05}" type="pres">
      <dgm:prSet presAssocID="{D94AB4BB-6799-214A-B5D2-7164AD56019F}" presName="iconBgRect" presStyleLbl="bgShp" presStyleIdx="0" presStyleCnt="3"/>
      <dgm:spPr/>
    </dgm:pt>
    <dgm:pt modelId="{43273201-11B2-4071-A95A-9C3130A6326A}" type="pres">
      <dgm:prSet presAssocID="{D94AB4BB-6799-214A-B5D2-7164AD56019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et"/>
        </a:ext>
      </dgm:extLst>
    </dgm:pt>
    <dgm:pt modelId="{23229C57-6DE7-44C0-A687-130D6BFF71FD}" type="pres">
      <dgm:prSet presAssocID="{D94AB4BB-6799-214A-B5D2-7164AD56019F}" presName="spaceRect" presStyleCnt="0"/>
      <dgm:spPr/>
    </dgm:pt>
    <dgm:pt modelId="{809601A5-A293-470D-952E-5270A3CF746B}" type="pres">
      <dgm:prSet presAssocID="{D94AB4BB-6799-214A-B5D2-7164AD56019F}" presName="textRect" presStyleLbl="revTx" presStyleIdx="0" presStyleCnt="3">
        <dgm:presLayoutVars>
          <dgm:chMax val="1"/>
          <dgm:chPref val="1"/>
        </dgm:presLayoutVars>
      </dgm:prSet>
      <dgm:spPr/>
    </dgm:pt>
    <dgm:pt modelId="{E4EF795A-FC96-4D8A-BF97-9E33EF3CA1AB}" type="pres">
      <dgm:prSet presAssocID="{FBC8AFAB-3E67-6B48-B9A4-2C978120D79D}" presName="sibTrans" presStyleCnt="0"/>
      <dgm:spPr/>
    </dgm:pt>
    <dgm:pt modelId="{0FE7DF7D-385B-4E72-9F93-925E7A48E01D}" type="pres">
      <dgm:prSet presAssocID="{0EE278A5-B87E-3A41-BCBD-CF5F8E4A903B}" presName="compNode" presStyleCnt="0"/>
      <dgm:spPr/>
    </dgm:pt>
    <dgm:pt modelId="{127D5BE1-98D8-4627-AB1F-28395626B55F}" type="pres">
      <dgm:prSet presAssocID="{0EE278A5-B87E-3A41-BCBD-CF5F8E4A903B}" presName="iconBgRect" presStyleLbl="bgShp" presStyleIdx="1" presStyleCnt="3"/>
      <dgm:spPr/>
    </dgm:pt>
    <dgm:pt modelId="{61A1A511-2E15-4020-A29C-E120430962EF}" type="pres">
      <dgm:prSet presAssocID="{0EE278A5-B87E-3A41-BCBD-CF5F8E4A903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row: Counterclockwise curve"/>
        </a:ext>
      </dgm:extLst>
    </dgm:pt>
    <dgm:pt modelId="{2E228233-1145-4D5B-931D-EACF4BB76499}" type="pres">
      <dgm:prSet presAssocID="{0EE278A5-B87E-3A41-BCBD-CF5F8E4A903B}" presName="spaceRect" presStyleCnt="0"/>
      <dgm:spPr/>
    </dgm:pt>
    <dgm:pt modelId="{14D16214-ABCE-4768-BEEB-24C5BF8581AA}" type="pres">
      <dgm:prSet presAssocID="{0EE278A5-B87E-3A41-BCBD-CF5F8E4A903B}" presName="textRect" presStyleLbl="revTx" presStyleIdx="1" presStyleCnt="3">
        <dgm:presLayoutVars>
          <dgm:chMax val="1"/>
          <dgm:chPref val="1"/>
        </dgm:presLayoutVars>
      </dgm:prSet>
      <dgm:spPr/>
    </dgm:pt>
    <dgm:pt modelId="{CEAC5554-8DD2-4049-8CF7-84106583F60D}" type="pres">
      <dgm:prSet presAssocID="{547FA919-09BD-A144-A60D-B85136D0508F}" presName="sibTrans" presStyleCnt="0"/>
      <dgm:spPr/>
    </dgm:pt>
    <dgm:pt modelId="{CED9C048-58BE-48F7-A607-6B31C69DF809}" type="pres">
      <dgm:prSet presAssocID="{29182313-A9A3-794C-B447-0E8033F4270E}" presName="compNode" presStyleCnt="0"/>
      <dgm:spPr/>
    </dgm:pt>
    <dgm:pt modelId="{4024661C-4F60-47A6-8BA6-5408D2DB2356}" type="pres">
      <dgm:prSet presAssocID="{29182313-A9A3-794C-B447-0E8033F4270E}" presName="iconBgRect" presStyleLbl="bgShp" presStyleIdx="2" presStyleCnt="3"/>
      <dgm:spPr/>
    </dgm:pt>
    <dgm:pt modelId="{90D31727-20F8-45F6-ABF2-EEED00793924}" type="pres">
      <dgm:prSet presAssocID="{29182313-A9A3-794C-B447-0E8033F4270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n"/>
        </a:ext>
      </dgm:extLst>
    </dgm:pt>
    <dgm:pt modelId="{D4BE536B-ECC0-4C3B-85DB-3A7C87497E98}" type="pres">
      <dgm:prSet presAssocID="{29182313-A9A3-794C-B447-0E8033F4270E}" presName="spaceRect" presStyleCnt="0"/>
      <dgm:spPr/>
    </dgm:pt>
    <dgm:pt modelId="{D9133AF3-C7A6-4E64-A697-86A53912AE95}" type="pres">
      <dgm:prSet presAssocID="{29182313-A9A3-794C-B447-0E8033F4270E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D707B016-5717-BB4A-BE35-D55A5DF2D8BC}" srcId="{DF13DDAA-C9BD-134F-91FC-9224BEC862D0}" destId="{D94AB4BB-6799-214A-B5D2-7164AD56019F}" srcOrd="0" destOrd="0" parTransId="{8797CFFB-E3E6-6541-9ADE-420F2B1C1923}" sibTransId="{FBC8AFAB-3E67-6B48-B9A4-2C978120D79D}"/>
    <dgm:cxn modelId="{D0348617-24B8-8948-B95F-7CFE7A817840}" type="presOf" srcId="{D94AB4BB-6799-214A-B5D2-7164AD56019F}" destId="{809601A5-A293-470D-952E-5270A3CF746B}" srcOrd="0" destOrd="0" presId="urn:microsoft.com/office/officeart/2018/5/layout/IconCircleLabelList"/>
    <dgm:cxn modelId="{A94AD335-4F38-5E4E-803D-7AD520267F93}" srcId="{DF13DDAA-C9BD-134F-91FC-9224BEC862D0}" destId="{29182313-A9A3-794C-B447-0E8033F4270E}" srcOrd="2" destOrd="0" parTransId="{3903955F-2F09-BF4D-862D-B9ACAE482778}" sibTransId="{5BAC1F59-0D60-1B45-BDBE-2025C8557C2C}"/>
    <dgm:cxn modelId="{180E6961-3348-014E-97A6-19A7FB239A08}" srcId="{DF13DDAA-C9BD-134F-91FC-9224BEC862D0}" destId="{0EE278A5-B87E-3A41-BCBD-CF5F8E4A903B}" srcOrd="1" destOrd="0" parTransId="{1E7E49DD-B70D-AB47-981E-41A02E80FD27}" sibTransId="{547FA919-09BD-A144-A60D-B85136D0508F}"/>
    <dgm:cxn modelId="{170F2CC4-18AC-604D-91E5-EE28F9F79942}" type="presOf" srcId="{DF13DDAA-C9BD-134F-91FC-9224BEC862D0}" destId="{C0A8602B-A749-486F-B292-26EA5BE376A7}" srcOrd="0" destOrd="0" presId="urn:microsoft.com/office/officeart/2018/5/layout/IconCircleLabelList"/>
    <dgm:cxn modelId="{1E4DC9C8-4D24-234F-835A-142677DA18DF}" type="presOf" srcId="{29182313-A9A3-794C-B447-0E8033F4270E}" destId="{D9133AF3-C7A6-4E64-A697-86A53912AE95}" srcOrd="0" destOrd="0" presId="urn:microsoft.com/office/officeart/2018/5/layout/IconCircleLabelList"/>
    <dgm:cxn modelId="{6E3E51F0-4FDF-BC43-B947-C75E1C1C411D}" type="presOf" srcId="{0EE278A5-B87E-3A41-BCBD-CF5F8E4A903B}" destId="{14D16214-ABCE-4768-BEEB-24C5BF8581AA}" srcOrd="0" destOrd="0" presId="urn:microsoft.com/office/officeart/2018/5/layout/IconCircleLabelList"/>
    <dgm:cxn modelId="{A8B40D7D-ED7C-774F-8C98-7798F004D9D2}" type="presParOf" srcId="{C0A8602B-A749-486F-B292-26EA5BE376A7}" destId="{EF13818A-3D19-4A78-B2D1-305ACAC83CD5}" srcOrd="0" destOrd="0" presId="urn:microsoft.com/office/officeart/2018/5/layout/IconCircleLabelList"/>
    <dgm:cxn modelId="{3B6CB88B-00E3-E546-9BD9-DE519C8F9DD7}" type="presParOf" srcId="{EF13818A-3D19-4A78-B2D1-305ACAC83CD5}" destId="{3F562C89-5705-48FA-8E35-5AF030C7AD05}" srcOrd="0" destOrd="0" presId="urn:microsoft.com/office/officeart/2018/5/layout/IconCircleLabelList"/>
    <dgm:cxn modelId="{690CDA41-111E-5249-AAD0-347349F38B2E}" type="presParOf" srcId="{EF13818A-3D19-4A78-B2D1-305ACAC83CD5}" destId="{43273201-11B2-4071-A95A-9C3130A6326A}" srcOrd="1" destOrd="0" presId="urn:microsoft.com/office/officeart/2018/5/layout/IconCircleLabelList"/>
    <dgm:cxn modelId="{055541A1-877E-7B4F-BAC8-4D7FCD96DB7A}" type="presParOf" srcId="{EF13818A-3D19-4A78-B2D1-305ACAC83CD5}" destId="{23229C57-6DE7-44C0-A687-130D6BFF71FD}" srcOrd="2" destOrd="0" presId="urn:microsoft.com/office/officeart/2018/5/layout/IconCircleLabelList"/>
    <dgm:cxn modelId="{AF4D99C3-619E-2E47-B796-2CECAD8C26AF}" type="presParOf" srcId="{EF13818A-3D19-4A78-B2D1-305ACAC83CD5}" destId="{809601A5-A293-470D-952E-5270A3CF746B}" srcOrd="3" destOrd="0" presId="urn:microsoft.com/office/officeart/2018/5/layout/IconCircleLabelList"/>
    <dgm:cxn modelId="{A9910594-4461-254F-855E-4A4F17CDA817}" type="presParOf" srcId="{C0A8602B-A749-486F-B292-26EA5BE376A7}" destId="{E4EF795A-FC96-4D8A-BF97-9E33EF3CA1AB}" srcOrd="1" destOrd="0" presId="urn:microsoft.com/office/officeart/2018/5/layout/IconCircleLabelList"/>
    <dgm:cxn modelId="{EAA305F4-E3DE-3D4C-892D-8C9D0879937F}" type="presParOf" srcId="{C0A8602B-A749-486F-B292-26EA5BE376A7}" destId="{0FE7DF7D-385B-4E72-9F93-925E7A48E01D}" srcOrd="2" destOrd="0" presId="urn:microsoft.com/office/officeart/2018/5/layout/IconCircleLabelList"/>
    <dgm:cxn modelId="{E0DC654F-64B4-2D4E-B5ED-3DCC536C3B90}" type="presParOf" srcId="{0FE7DF7D-385B-4E72-9F93-925E7A48E01D}" destId="{127D5BE1-98D8-4627-AB1F-28395626B55F}" srcOrd="0" destOrd="0" presId="urn:microsoft.com/office/officeart/2018/5/layout/IconCircleLabelList"/>
    <dgm:cxn modelId="{133A6830-72AE-AC4A-B489-B31E64B110EE}" type="presParOf" srcId="{0FE7DF7D-385B-4E72-9F93-925E7A48E01D}" destId="{61A1A511-2E15-4020-A29C-E120430962EF}" srcOrd="1" destOrd="0" presId="urn:microsoft.com/office/officeart/2018/5/layout/IconCircleLabelList"/>
    <dgm:cxn modelId="{98AD8ECF-E81B-A344-9485-869CD1613D4F}" type="presParOf" srcId="{0FE7DF7D-385B-4E72-9F93-925E7A48E01D}" destId="{2E228233-1145-4D5B-931D-EACF4BB76499}" srcOrd="2" destOrd="0" presId="urn:microsoft.com/office/officeart/2018/5/layout/IconCircleLabelList"/>
    <dgm:cxn modelId="{7284ED39-D03F-0A45-BDAE-DC315D27495E}" type="presParOf" srcId="{0FE7DF7D-385B-4E72-9F93-925E7A48E01D}" destId="{14D16214-ABCE-4768-BEEB-24C5BF8581AA}" srcOrd="3" destOrd="0" presId="urn:microsoft.com/office/officeart/2018/5/layout/IconCircleLabelList"/>
    <dgm:cxn modelId="{288BD84F-3CBC-CF4B-8E7F-2B79A2FBB423}" type="presParOf" srcId="{C0A8602B-A749-486F-B292-26EA5BE376A7}" destId="{CEAC5554-8DD2-4049-8CF7-84106583F60D}" srcOrd="3" destOrd="0" presId="urn:microsoft.com/office/officeart/2018/5/layout/IconCircleLabelList"/>
    <dgm:cxn modelId="{B5AE81E8-8C12-A44F-8D9C-CE2AFA36450F}" type="presParOf" srcId="{C0A8602B-A749-486F-B292-26EA5BE376A7}" destId="{CED9C048-58BE-48F7-A607-6B31C69DF809}" srcOrd="4" destOrd="0" presId="urn:microsoft.com/office/officeart/2018/5/layout/IconCircleLabelList"/>
    <dgm:cxn modelId="{8EC833F3-76A3-9D47-94DF-1882A0A2AEBE}" type="presParOf" srcId="{CED9C048-58BE-48F7-A607-6B31C69DF809}" destId="{4024661C-4F60-47A6-8BA6-5408D2DB2356}" srcOrd="0" destOrd="0" presId="urn:microsoft.com/office/officeart/2018/5/layout/IconCircleLabelList"/>
    <dgm:cxn modelId="{9331B209-1AF3-3C4B-BFE3-E06BC74E4013}" type="presParOf" srcId="{CED9C048-58BE-48F7-A607-6B31C69DF809}" destId="{90D31727-20F8-45F6-ABF2-EEED00793924}" srcOrd="1" destOrd="0" presId="urn:microsoft.com/office/officeart/2018/5/layout/IconCircleLabelList"/>
    <dgm:cxn modelId="{CB7A702C-AF4C-B14D-B4E3-D90AB52A7AA6}" type="presParOf" srcId="{CED9C048-58BE-48F7-A607-6B31C69DF809}" destId="{D4BE536B-ECC0-4C3B-85DB-3A7C87497E98}" srcOrd="2" destOrd="0" presId="urn:microsoft.com/office/officeart/2018/5/layout/IconCircleLabelList"/>
    <dgm:cxn modelId="{140BB7C6-4051-B745-9424-712D27E26E70}" type="presParOf" srcId="{CED9C048-58BE-48F7-A607-6B31C69DF809}" destId="{D9133AF3-C7A6-4E64-A697-86A53912AE9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1DBD378-D70D-FD45-BE65-28A5C643F1B1}" type="doc">
      <dgm:prSet loTypeId="urn:microsoft.com/office/officeart/2005/8/layout/cycle5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65BE2E4-2451-684A-B2E0-B77B6E58A820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Person 1 codes BS</a:t>
          </a:r>
          <a:endParaRPr lang="en-US" dirty="0"/>
        </a:p>
      </dgm:t>
    </dgm:pt>
    <dgm:pt modelId="{C3E2A404-C3C4-6249-8A6E-B2561678D02A}" type="parTrans" cxnId="{443C5BD4-A9B4-3A42-9E4A-B0F2BB0EDAC0}">
      <dgm:prSet/>
      <dgm:spPr/>
      <dgm:t>
        <a:bodyPr/>
        <a:lstStyle/>
        <a:p>
          <a:endParaRPr lang="en-US"/>
        </a:p>
      </dgm:t>
    </dgm:pt>
    <dgm:pt modelId="{7EBE0597-5906-3747-8DEF-DF703D209730}" type="sibTrans" cxnId="{443C5BD4-A9B4-3A42-9E4A-B0F2BB0EDAC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64D3650-75F3-1849-A79B-84328421E036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Person 1 Pushes BS online</a:t>
          </a:r>
          <a:endParaRPr lang="en-US" dirty="0"/>
        </a:p>
      </dgm:t>
    </dgm:pt>
    <dgm:pt modelId="{A62B5229-294A-4747-9A98-244F1648C9A1}" type="parTrans" cxnId="{01B45DB0-6ADE-754E-9B0E-6AAA6EA3831A}">
      <dgm:prSet/>
      <dgm:spPr/>
      <dgm:t>
        <a:bodyPr/>
        <a:lstStyle/>
        <a:p>
          <a:endParaRPr lang="en-US"/>
        </a:p>
      </dgm:t>
    </dgm:pt>
    <dgm:pt modelId="{49AF64F6-D882-5244-AFBD-4E78B78FFAC2}" type="sibTrans" cxnId="{01B45DB0-6ADE-754E-9B0E-6AAA6EA3831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B1A4780-1557-9544-B203-187DD008CEFB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Person 2 Sees Persons 1 BS</a:t>
          </a:r>
          <a:endParaRPr lang="en-US" dirty="0"/>
        </a:p>
      </dgm:t>
    </dgm:pt>
    <dgm:pt modelId="{8F8A5BFD-2D6C-8440-BB7F-C00BE4ABD778}" type="parTrans" cxnId="{F49FED02-900C-4149-AF40-D3CBB3A8E15E}">
      <dgm:prSet/>
      <dgm:spPr/>
      <dgm:t>
        <a:bodyPr/>
        <a:lstStyle/>
        <a:p>
          <a:endParaRPr lang="en-US"/>
        </a:p>
      </dgm:t>
    </dgm:pt>
    <dgm:pt modelId="{B05FEC58-EC13-F64D-8BB3-481008D41014}" type="sibTrans" cxnId="{F49FED02-900C-4149-AF40-D3CBB3A8E15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96179FD-4A65-E342-A75A-C17F44429046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Person 2 realizes Person 1 made BS and fixes it by pulling</a:t>
          </a:r>
          <a:endParaRPr lang="en-US" dirty="0"/>
        </a:p>
      </dgm:t>
    </dgm:pt>
    <dgm:pt modelId="{48B75482-3E02-2E47-B6C1-49E2F66C97CA}" type="parTrans" cxnId="{16C905C6-3CC0-3742-A447-97C7C6D8F084}">
      <dgm:prSet/>
      <dgm:spPr/>
      <dgm:t>
        <a:bodyPr/>
        <a:lstStyle/>
        <a:p>
          <a:endParaRPr lang="en-US"/>
        </a:p>
      </dgm:t>
    </dgm:pt>
    <dgm:pt modelId="{31444B0F-1C82-BA4E-9032-7D69F6BD29CC}" type="sibTrans" cxnId="{16C905C6-3CC0-3742-A447-97C7C6D8F08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B42ADA7-9739-FD4A-B6AF-365FA476824F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Person 2 fixes BS and pushes code to fix</a:t>
          </a:r>
          <a:endParaRPr lang="en-US" dirty="0"/>
        </a:p>
      </dgm:t>
    </dgm:pt>
    <dgm:pt modelId="{24887B18-9F6C-844B-81B2-9418A47625F6}" type="parTrans" cxnId="{2DC8A642-BD04-EC49-9A79-6DD0885ED255}">
      <dgm:prSet/>
      <dgm:spPr/>
      <dgm:t>
        <a:bodyPr/>
        <a:lstStyle/>
        <a:p>
          <a:endParaRPr lang="en-US"/>
        </a:p>
      </dgm:t>
    </dgm:pt>
    <dgm:pt modelId="{1F9D41CD-51DA-514E-8F25-33F6A71FAA3B}" type="sibTrans" cxnId="{2DC8A642-BD04-EC49-9A79-6DD0885ED255}">
      <dgm:prSet/>
      <dgm:spPr/>
      <dgm:t>
        <a:bodyPr/>
        <a:lstStyle/>
        <a:p>
          <a:endParaRPr lang="en-US"/>
        </a:p>
      </dgm:t>
    </dgm:pt>
    <dgm:pt modelId="{A231B75D-E873-364E-BB71-2931E6DE5B14}" type="pres">
      <dgm:prSet presAssocID="{81DBD378-D70D-FD45-BE65-28A5C643F1B1}" presName="cycle" presStyleCnt="0">
        <dgm:presLayoutVars>
          <dgm:dir/>
          <dgm:resizeHandles val="exact"/>
        </dgm:presLayoutVars>
      </dgm:prSet>
      <dgm:spPr/>
    </dgm:pt>
    <dgm:pt modelId="{734E5C98-132E-2248-821C-D2DBF6881164}" type="pres">
      <dgm:prSet presAssocID="{B65BE2E4-2451-684A-B2E0-B77B6E58A820}" presName="node" presStyleLbl="node1" presStyleIdx="0" presStyleCnt="5">
        <dgm:presLayoutVars>
          <dgm:bulletEnabled val="1"/>
        </dgm:presLayoutVars>
      </dgm:prSet>
      <dgm:spPr/>
    </dgm:pt>
    <dgm:pt modelId="{A1465711-E7FA-FE42-BF4D-F045F3CDE1C1}" type="pres">
      <dgm:prSet presAssocID="{B65BE2E4-2451-684A-B2E0-B77B6E58A820}" presName="spNode" presStyleCnt="0"/>
      <dgm:spPr/>
    </dgm:pt>
    <dgm:pt modelId="{5AD46E51-B475-FC40-B3E8-5831D58B2212}" type="pres">
      <dgm:prSet presAssocID="{7EBE0597-5906-3747-8DEF-DF703D209730}" presName="sibTrans" presStyleLbl="sibTrans1D1" presStyleIdx="0" presStyleCnt="5"/>
      <dgm:spPr/>
    </dgm:pt>
    <dgm:pt modelId="{1A745570-D0FC-484F-AA8F-1E3E24B4A779}" type="pres">
      <dgm:prSet presAssocID="{864D3650-75F3-1849-A79B-84328421E036}" presName="node" presStyleLbl="node1" presStyleIdx="1" presStyleCnt="5">
        <dgm:presLayoutVars>
          <dgm:bulletEnabled val="1"/>
        </dgm:presLayoutVars>
      </dgm:prSet>
      <dgm:spPr/>
    </dgm:pt>
    <dgm:pt modelId="{8CCF997D-B112-DD4C-B5D2-2974C402637A}" type="pres">
      <dgm:prSet presAssocID="{864D3650-75F3-1849-A79B-84328421E036}" presName="spNode" presStyleCnt="0"/>
      <dgm:spPr/>
    </dgm:pt>
    <dgm:pt modelId="{4A20E15D-04A1-124B-B71E-8F31DF669544}" type="pres">
      <dgm:prSet presAssocID="{49AF64F6-D882-5244-AFBD-4E78B78FFAC2}" presName="sibTrans" presStyleLbl="sibTrans1D1" presStyleIdx="1" presStyleCnt="5"/>
      <dgm:spPr/>
    </dgm:pt>
    <dgm:pt modelId="{8A602AA0-FF48-C349-993F-2E17152849EA}" type="pres">
      <dgm:prSet presAssocID="{2B1A4780-1557-9544-B203-187DD008CEFB}" presName="node" presStyleLbl="node1" presStyleIdx="2" presStyleCnt="5">
        <dgm:presLayoutVars>
          <dgm:bulletEnabled val="1"/>
        </dgm:presLayoutVars>
      </dgm:prSet>
      <dgm:spPr/>
    </dgm:pt>
    <dgm:pt modelId="{619FED2B-7820-E042-9E1B-0B436F3AE6E3}" type="pres">
      <dgm:prSet presAssocID="{2B1A4780-1557-9544-B203-187DD008CEFB}" presName="spNode" presStyleCnt="0"/>
      <dgm:spPr/>
    </dgm:pt>
    <dgm:pt modelId="{F5B8A38A-CB87-474D-AE9F-3C347874B0E2}" type="pres">
      <dgm:prSet presAssocID="{B05FEC58-EC13-F64D-8BB3-481008D41014}" presName="sibTrans" presStyleLbl="sibTrans1D1" presStyleIdx="2" presStyleCnt="5"/>
      <dgm:spPr/>
    </dgm:pt>
    <dgm:pt modelId="{365E5D64-F63B-F040-B071-EDACF367CD73}" type="pres">
      <dgm:prSet presAssocID="{E96179FD-4A65-E342-A75A-C17F44429046}" presName="node" presStyleLbl="node1" presStyleIdx="3" presStyleCnt="5">
        <dgm:presLayoutVars>
          <dgm:bulletEnabled val="1"/>
        </dgm:presLayoutVars>
      </dgm:prSet>
      <dgm:spPr/>
    </dgm:pt>
    <dgm:pt modelId="{CCD1514A-6944-4141-B833-365EECD7789F}" type="pres">
      <dgm:prSet presAssocID="{E96179FD-4A65-E342-A75A-C17F44429046}" presName="spNode" presStyleCnt="0"/>
      <dgm:spPr/>
    </dgm:pt>
    <dgm:pt modelId="{B8193F2C-8A67-6D45-B051-FE81D5EBEBFE}" type="pres">
      <dgm:prSet presAssocID="{31444B0F-1C82-BA4E-9032-7D69F6BD29CC}" presName="sibTrans" presStyleLbl="sibTrans1D1" presStyleIdx="3" presStyleCnt="5"/>
      <dgm:spPr/>
    </dgm:pt>
    <dgm:pt modelId="{C521F2F1-F6CB-0245-8863-BB86E388BB51}" type="pres">
      <dgm:prSet presAssocID="{9B42ADA7-9739-FD4A-B6AF-365FA476824F}" presName="node" presStyleLbl="node1" presStyleIdx="4" presStyleCnt="5">
        <dgm:presLayoutVars>
          <dgm:bulletEnabled val="1"/>
        </dgm:presLayoutVars>
      </dgm:prSet>
      <dgm:spPr/>
    </dgm:pt>
    <dgm:pt modelId="{54BE761E-82CB-6F4B-B767-777F6E17257B}" type="pres">
      <dgm:prSet presAssocID="{9B42ADA7-9739-FD4A-B6AF-365FA476824F}" presName="spNode" presStyleCnt="0"/>
      <dgm:spPr/>
    </dgm:pt>
    <dgm:pt modelId="{C9290EDC-E973-8A48-BCE5-77A55A8C06C1}" type="pres">
      <dgm:prSet presAssocID="{1F9D41CD-51DA-514E-8F25-33F6A71FAA3B}" presName="sibTrans" presStyleLbl="sibTrans1D1" presStyleIdx="4" presStyleCnt="5"/>
      <dgm:spPr/>
    </dgm:pt>
  </dgm:ptLst>
  <dgm:cxnLst>
    <dgm:cxn modelId="{F49FED02-900C-4149-AF40-D3CBB3A8E15E}" srcId="{81DBD378-D70D-FD45-BE65-28A5C643F1B1}" destId="{2B1A4780-1557-9544-B203-187DD008CEFB}" srcOrd="2" destOrd="0" parTransId="{8F8A5BFD-2D6C-8440-BB7F-C00BE4ABD778}" sibTransId="{B05FEC58-EC13-F64D-8BB3-481008D41014}"/>
    <dgm:cxn modelId="{2302E812-1D00-D641-8B49-D988151B7706}" type="presOf" srcId="{B05FEC58-EC13-F64D-8BB3-481008D41014}" destId="{F5B8A38A-CB87-474D-AE9F-3C347874B0E2}" srcOrd="0" destOrd="0" presId="urn:microsoft.com/office/officeart/2005/8/layout/cycle5"/>
    <dgm:cxn modelId="{C98F1432-C499-AE4D-AAA5-9F36BA21C6BF}" type="presOf" srcId="{2B1A4780-1557-9544-B203-187DD008CEFB}" destId="{8A602AA0-FF48-C349-993F-2E17152849EA}" srcOrd="0" destOrd="0" presId="urn:microsoft.com/office/officeart/2005/8/layout/cycle5"/>
    <dgm:cxn modelId="{22942635-C4DD-DB4E-BA94-9BDD78662550}" type="presOf" srcId="{7EBE0597-5906-3747-8DEF-DF703D209730}" destId="{5AD46E51-B475-FC40-B3E8-5831D58B2212}" srcOrd="0" destOrd="0" presId="urn:microsoft.com/office/officeart/2005/8/layout/cycle5"/>
    <dgm:cxn modelId="{6D3AB139-C3D1-9E44-8BA6-ABB3174F3512}" type="presOf" srcId="{81DBD378-D70D-FD45-BE65-28A5C643F1B1}" destId="{A231B75D-E873-364E-BB71-2931E6DE5B14}" srcOrd="0" destOrd="0" presId="urn:microsoft.com/office/officeart/2005/8/layout/cycle5"/>
    <dgm:cxn modelId="{2DC8A642-BD04-EC49-9A79-6DD0885ED255}" srcId="{81DBD378-D70D-FD45-BE65-28A5C643F1B1}" destId="{9B42ADA7-9739-FD4A-B6AF-365FA476824F}" srcOrd="4" destOrd="0" parTransId="{24887B18-9F6C-844B-81B2-9418A47625F6}" sibTransId="{1F9D41CD-51DA-514E-8F25-33F6A71FAA3B}"/>
    <dgm:cxn modelId="{B89CE348-1E28-2B4F-A408-50AD2633B2FE}" type="presOf" srcId="{1F9D41CD-51DA-514E-8F25-33F6A71FAA3B}" destId="{C9290EDC-E973-8A48-BCE5-77A55A8C06C1}" srcOrd="0" destOrd="0" presId="urn:microsoft.com/office/officeart/2005/8/layout/cycle5"/>
    <dgm:cxn modelId="{E7D4915B-7584-CE44-A2C2-F485B6DF19E4}" type="presOf" srcId="{49AF64F6-D882-5244-AFBD-4E78B78FFAC2}" destId="{4A20E15D-04A1-124B-B71E-8F31DF669544}" srcOrd="0" destOrd="0" presId="urn:microsoft.com/office/officeart/2005/8/layout/cycle5"/>
    <dgm:cxn modelId="{9B9E7673-4423-CD42-930D-085C156D8C89}" type="presOf" srcId="{9B42ADA7-9739-FD4A-B6AF-365FA476824F}" destId="{C521F2F1-F6CB-0245-8863-BB86E388BB51}" srcOrd="0" destOrd="0" presId="urn:microsoft.com/office/officeart/2005/8/layout/cycle5"/>
    <dgm:cxn modelId="{59F2897A-36F2-594C-9998-8BBDD0659BD4}" type="presOf" srcId="{E96179FD-4A65-E342-A75A-C17F44429046}" destId="{365E5D64-F63B-F040-B071-EDACF367CD73}" srcOrd="0" destOrd="0" presId="urn:microsoft.com/office/officeart/2005/8/layout/cycle5"/>
    <dgm:cxn modelId="{51286588-A612-3F46-9D24-91FC82E687E9}" type="presOf" srcId="{B65BE2E4-2451-684A-B2E0-B77B6E58A820}" destId="{734E5C98-132E-2248-821C-D2DBF6881164}" srcOrd="0" destOrd="0" presId="urn:microsoft.com/office/officeart/2005/8/layout/cycle5"/>
    <dgm:cxn modelId="{B7C6DFA2-4871-EE43-A43A-B063A001C441}" type="presOf" srcId="{31444B0F-1C82-BA4E-9032-7D69F6BD29CC}" destId="{B8193F2C-8A67-6D45-B051-FE81D5EBEBFE}" srcOrd="0" destOrd="0" presId="urn:microsoft.com/office/officeart/2005/8/layout/cycle5"/>
    <dgm:cxn modelId="{01B45DB0-6ADE-754E-9B0E-6AAA6EA3831A}" srcId="{81DBD378-D70D-FD45-BE65-28A5C643F1B1}" destId="{864D3650-75F3-1849-A79B-84328421E036}" srcOrd="1" destOrd="0" parTransId="{A62B5229-294A-4747-9A98-244F1648C9A1}" sibTransId="{49AF64F6-D882-5244-AFBD-4E78B78FFAC2}"/>
    <dgm:cxn modelId="{16C905C6-3CC0-3742-A447-97C7C6D8F084}" srcId="{81DBD378-D70D-FD45-BE65-28A5C643F1B1}" destId="{E96179FD-4A65-E342-A75A-C17F44429046}" srcOrd="3" destOrd="0" parTransId="{48B75482-3E02-2E47-B6C1-49E2F66C97CA}" sibTransId="{31444B0F-1C82-BA4E-9032-7D69F6BD29CC}"/>
    <dgm:cxn modelId="{5BFF94C9-91E4-C149-810B-EB6678C963FA}" type="presOf" srcId="{864D3650-75F3-1849-A79B-84328421E036}" destId="{1A745570-D0FC-484F-AA8F-1E3E24B4A779}" srcOrd="0" destOrd="0" presId="urn:microsoft.com/office/officeart/2005/8/layout/cycle5"/>
    <dgm:cxn modelId="{443C5BD4-A9B4-3A42-9E4A-B0F2BB0EDAC0}" srcId="{81DBD378-D70D-FD45-BE65-28A5C643F1B1}" destId="{B65BE2E4-2451-684A-B2E0-B77B6E58A820}" srcOrd="0" destOrd="0" parTransId="{C3E2A404-C3C4-6249-8A6E-B2561678D02A}" sibTransId="{7EBE0597-5906-3747-8DEF-DF703D209730}"/>
    <dgm:cxn modelId="{9B4642FB-72BC-8F47-92FE-CC5F3AE89B61}" type="presParOf" srcId="{A231B75D-E873-364E-BB71-2931E6DE5B14}" destId="{734E5C98-132E-2248-821C-D2DBF6881164}" srcOrd="0" destOrd="0" presId="urn:microsoft.com/office/officeart/2005/8/layout/cycle5"/>
    <dgm:cxn modelId="{B7707A46-9603-C447-8593-AC9318CC96E8}" type="presParOf" srcId="{A231B75D-E873-364E-BB71-2931E6DE5B14}" destId="{A1465711-E7FA-FE42-BF4D-F045F3CDE1C1}" srcOrd="1" destOrd="0" presId="urn:microsoft.com/office/officeart/2005/8/layout/cycle5"/>
    <dgm:cxn modelId="{1D091854-46D2-BA4E-9842-9FC471B2B521}" type="presParOf" srcId="{A231B75D-E873-364E-BB71-2931E6DE5B14}" destId="{5AD46E51-B475-FC40-B3E8-5831D58B2212}" srcOrd="2" destOrd="0" presId="urn:microsoft.com/office/officeart/2005/8/layout/cycle5"/>
    <dgm:cxn modelId="{90DE93C6-F630-E646-938B-29D7A52FB477}" type="presParOf" srcId="{A231B75D-E873-364E-BB71-2931E6DE5B14}" destId="{1A745570-D0FC-484F-AA8F-1E3E24B4A779}" srcOrd="3" destOrd="0" presId="urn:microsoft.com/office/officeart/2005/8/layout/cycle5"/>
    <dgm:cxn modelId="{68EB72F9-724F-B745-BFA3-DCF7958AFE45}" type="presParOf" srcId="{A231B75D-E873-364E-BB71-2931E6DE5B14}" destId="{8CCF997D-B112-DD4C-B5D2-2974C402637A}" srcOrd="4" destOrd="0" presId="urn:microsoft.com/office/officeart/2005/8/layout/cycle5"/>
    <dgm:cxn modelId="{46953C3C-76B8-994D-8F98-264AA4C5C8E9}" type="presParOf" srcId="{A231B75D-E873-364E-BB71-2931E6DE5B14}" destId="{4A20E15D-04A1-124B-B71E-8F31DF669544}" srcOrd="5" destOrd="0" presId="urn:microsoft.com/office/officeart/2005/8/layout/cycle5"/>
    <dgm:cxn modelId="{F75CE735-C361-A042-B6D4-B16596CC28D6}" type="presParOf" srcId="{A231B75D-E873-364E-BB71-2931E6DE5B14}" destId="{8A602AA0-FF48-C349-993F-2E17152849EA}" srcOrd="6" destOrd="0" presId="urn:microsoft.com/office/officeart/2005/8/layout/cycle5"/>
    <dgm:cxn modelId="{A4B00B12-F1B3-8C4A-93D1-D57BA596BEF8}" type="presParOf" srcId="{A231B75D-E873-364E-BB71-2931E6DE5B14}" destId="{619FED2B-7820-E042-9E1B-0B436F3AE6E3}" srcOrd="7" destOrd="0" presId="urn:microsoft.com/office/officeart/2005/8/layout/cycle5"/>
    <dgm:cxn modelId="{1C8A55AB-888B-BE4B-9DEB-E0F7C34E1207}" type="presParOf" srcId="{A231B75D-E873-364E-BB71-2931E6DE5B14}" destId="{F5B8A38A-CB87-474D-AE9F-3C347874B0E2}" srcOrd="8" destOrd="0" presId="urn:microsoft.com/office/officeart/2005/8/layout/cycle5"/>
    <dgm:cxn modelId="{45A02451-1C77-5D49-9A08-8A8B3B739246}" type="presParOf" srcId="{A231B75D-E873-364E-BB71-2931E6DE5B14}" destId="{365E5D64-F63B-F040-B071-EDACF367CD73}" srcOrd="9" destOrd="0" presId="urn:microsoft.com/office/officeart/2005/8/layout/cycle5"/>
    <dgm:cxn modelId="{DA05F9F4-C85A-664D-AF58-0C8BE44A36B8}" type="presParOf" srcId="{A231B75D-E873-364E-BB71-2931E6DE5B14}" destId="{CCD1514A-6944-4141-B833-365EECD7789F}" srcOrd="10" destOrd="0" presId="urn:microsoft.com/office/officeart/2005/8/layout/cycle5"/>
    <dgm:cxn modelId="{30CCAECA-88A7-CC44-95A1-0169E771657B}" type="presParOf" srcId="{A231B75D-E873-364E-BB71-2931E6DE5B14}" destId="{B8193F2C-8A67-6D45-B051-FE81D5EBEBFE}" srcOrd="11" destOrd="0" presId="urn:microsoft.com/office/officeart/2005/8/layout/cycle5"/>
    <dgm:cxn modelId="{4DEF4F3D-073C-A34B-A83A-7149554E2015}" type="presParOf" srcId="{A231B75D-E873-364E-BB71-2931E6DE5B14}" destId="{C521F2F1-F6CB-0245-8863-BB86E388BB51}" srcOrd="12" destOrd="0" presId="urn:microsoft.com/office/officeart/2005/8/layout/cycle5"/>
    <dgm:cxn modelId="{7D8BB19E-73D6-704F-A882-0CFDC50B950E}" type="presParOf" srcId="{A231B75D-E873-364E-BB71-2931E6DE5B14}" destId="{54BE761E-82CB-6F4B-B767-777F6E17257B}" srcOrd="13" destOrd="0" presId="urn:microsoft.com/office/officeart/2005/8/layout/cycle5"/>
    <dgm:cxn modelId="{C3DBF8D7-D44A-0D43-8893-FC2B2EAFA155}" type="presParOf" srcId="{A231B75D-E873-364E-BB71-2931E6DE5B14}" destId="{C9290EDC-E973-8A48-BCE5-77A55A8C06C1}" srcOrd="14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BF808EB-8ABC-D74C-AD25-B6A777BEF28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98198D14-1672-3A43-821D-2A1B89596110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Easy to read format</a:t>
          </a:r>
        </a:p>
      </dgm:t>
    </dgm:pt>
    <dgm:pt modelId="{16184954-F013-AD4F-B837-CB379968CF30}" type="parTrans" cxnId="{A203799C-A456-924D-9269-79508AF7AC33}">
      <dgm:prSet/>
      <dgm:spPr/>
      <dgm:t>
        <a:bodyPr/>
        <a:lstStyle/>
        <a:p>
          <a:endParaRPr lang="en-US"/>
        </a:p>
      </dgm:t>
    </dgm:pt>
    <dgm:pt modelId="{F7B4AD10-A739-844B-8468-2609783D682E}" type="sibTrans" cxnId="{A203799C-A456-924D-9269-79508AF7AC33}">
      <dgm:prSet/>
      <dgm:spPr/>
      <dgm:t>
        <a:bodyPr/>
        <a:lstStyle/>
        <a:p>
          <a:endParaRPr lang="en-US"/>
        </a:p>
      </dgm:t>
    </dgm:pt>
    <dgm:pt modelId="{B71C95AD-DC7D-E04B-8A13-07B6DA8C332D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Allows a markdown type documentation</a:t>
          </a:r>
        </a:p>
      </dgm:t>
    </dgm:pt>
    <dgm:pt modelId="{77FB0964-18C0-5244-84D3-0AB0630CE8CA}" type="parTrans" cxnId="{F22C2791-635A-DC4D-8E6A-9B99AE83892C}">
      <dgm:prSet/>
      <dgm:spPr/>
      <dgm:t>
        <a:bodyPr/>
        <a:lstStyle/>
        <a:p>
          <a:endParaRPr lang="en-US"/>
        </a:p>
      </dgm:t>
    </dgm:pt>
    <dgm:pt modelId="{7C023D2D-0191-9E4B-95C5-694559C9E5E2}" type="sibTrans" cxnId="{F22C2791-635A-DC4D-8E6A-9B99AE83892C}">
      <dgm:prSet/>
      <dgm:spPr/>
      <dgm:t>
        <a:bodyPr/>
        <a:lstStyle/>
        <a:p>
          <a:endParaRPr lang="en-US"/>
        </a:p>
      </dgm:t>
    </dgm:pt>
    <dgm:pt modelId="{93590EE1-880F-C24C-8D46-85F64D33C4F3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Common format to design</a:t>
          </a:r>
        </a:p>
      </dgm:t>
    </dgm:pt>
    <dgm:pt modelId="{35752AE0-B7C6-C34A-806B-B9C8431FE0AF}" type="parTrans" cxnId="{53D97820-F2AE-2649-AE02-40157125BE0C}">
      <dgm:prSet/>
      <dgm:spPr/>
      <dgm:t>
        <a:bodyPr/>
        <a:lstStyle/>
        <a:p>
          <a:endParaRPr lang="en-US"/>
        </a:p>
      </dgm:t>
    </dgm:pt>
    <dgm:pt modelId="{F29051E7-6B3A-4645-9C2B-7AD30A67758D}" type="sibTrans" cxnId="{53D97820-F2AE-2649-AE02-40157125BE0C}">
      <dgm:prSet/>
      <dgm:spPr/>
      <dgm:t>
        <a:bodyPr/>
        <a:lstStyle/>
        <a:p>
          <a:endParaRPr lang="en-US"/>
        </a:p>
      </dgm:t>
    </dgm:pt>
    <dgm:pt modelId="{E1CD471F-1019-4F95-87B3-705BEF2BC0A8}" type="pres">
      <dgm:prSet presAssocID="{3BF808EB-8ABC-D74C-AD25-B6A777BEF28E}" presName="root" presStyleCnt="0">
        <dgm:presLayoutVars>
          <dgm:dir/>
          <dgm:resizeHandles val="exact"/>
        </dgm:presLayoutVars>
      </dgm:prSet>
      <dgm:spPr/>
    </dgm:pt>
    <dgm:pt modelId="{1107ACBF-A229-406D-A8DF-7D82397C922B}" type="pres">
      <dgm:prSet presAssocID="{98198D14-1672-3A43-821D-2A1B89596110}" presName="compNode" presStyleCnt="0"/>
      <dgm:spPr/>
    </dgm:pt>
    <dgm:pt modelId="{F02BA4EF-AF80-4252-A42E-6F573B464D54}" type="pres">
      <dgm:prSet presAssocID="{98198D14-1672-3A43-821D-2A1B89596110}" presName="bgRect" presStyleLbl="bgShp" presStyleIdx="0" presStyleCnt="3"/>
      <dgm:spPr/>
    </dgm:pt>
    <dgm:pt modelId="{0E7CFC8A-0E15-4B90-9518-9DF60EE0D355}" type="pres">
      <dgm:prSet presAssocID="{98198D14-1672-3A43-821D-2A1B8959611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3CB67C61-0B03-4514-875C-C27CBD3368AF}" type="pres">
      <dgm:prSet presAssocID="{98198D14-1672-3A43-821D-2A1B89596110}" presName="spaceRect" presStyleCnt="0"/>
      <dgm:spPr/>
    </dgm:pt>
    <dgm:pt modelId="{3C295BA8-75FD-4DCF-B400-BD24B17A5137}" type="pres">
      <dgm:prSet presAssocID="{98198D14-1672-3A43-821D-2A1B89596110}" presName="parTx" presStyleLbl="revTx" presStyleIdx="0" presStyleCnt="3">
        <dgm:presLayoutVars>
          <dgm:chMax val="0"/>
          <dgm:chPref val="0"/>
        </dgm:presLayoutVars>
      </dgm:prSet>
      <dgm:spPr/>
    </dgm:pt>
    <dgm:pt modelId="{D325FD6F-13F6-4389-AF9E-349E9856CF5A}" type="pres">
      <dgm:prSet presAssocID="{F7B4AD10-A739-844B-8468-2609783D682E}" presName="sibTrans" presStyleCnt="0"/>
      <dgm:spPr/>
    </dgm:pt>
    <dgm:pt modelId="{B41367BC-1703-4F9E-A3C6-8BEFC6BB4A57}" type="pres">
      <dgm:prSet presAssocID="{B71C95AD-DC7D-E04B-8A13-07B6DA8C332D}" presName="compNode" presStyleCnt="0"/>
      <dgm:spPr/>
    </dgm:pt>
    <dgm:pt modelId="{2DA77D1E-6DC1-4EF3-A338-1BAA8341D2AF}" type="pres">
      <dgm:prSet presAssocID="{B71C95AD-DC7D-E04B-8A13-07B6DA8C332D}" presName="bgRect" presStyleLbl="bgShp" presStyleIdx="1" presStyleCnt="3"/>
      <dgm:spPr/>
    </dgm:pt>
    <dgm:pt modelId="{7C971164-79E3-4FE8-B84E-BC1C700E2774}" type="pres">
      <dgm:prSet presAssocID="{B71C95AD-DC7D-E04B-8A13-07B6DA8C332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418BF402-B14C-451F-B4E8-DD5367CD2583}" type="pres">
      <dgm:prSet presAssocID="{B71C95AD-DC7D-E04B-8A13-07B6DA8C332D}" presName="spaceRect" presStyleCnt="0"/>
      <dgm:spPr/>
    </dgm:pt>
    <dgm:pt modelId="{E2AD30C0-0582-4BA3-A1FB-A13E44339D14}" type="pres">
      <dgm:prSet presAssocID="{B71C95AD-DC7D-E04B-8A13-07B6DA8C332D}" presName="parTx" presStyleLbl="revTx" presStyleIdx="1" presStyleCnt="3">
        <dgm:presLayoutVars>
          <dgm:chMax val="0"/>
          <dgm:chPref val="0"/>
        </dgm:presLayoutVars>
      </dgm:prSet>
      <dgm:spPr/>
    </dgm:pt>
    <dgm:pt modelId="{6D9A8146-5E54-4161-893C-7AF3FAA5EE5D}" type="pres">
      <dgm:prSet presAssocID="{7C023D2D-0191-9E4B-95C5-694559C9E5E2}" presName="sibTrans" presStyleCnt="0"/>
      <dgm:spPr/>
    </dgm:pt>
    <dgm:pt modelId="{FA77FD57-9852-4185-8589-D2A8ACDF01CC}" type="pres">
      <dgm:prSet presAssocID="{93590EE1-880F-C24C-8D46-85F64D33C4F3}" presName="compNode" presStyleCnt="0"/>
      <dgm:spPr/>
    </dgm:pt>
    <dgm:pt modelId="{AF652231-E223-4DCA-930A-F0E28E049311}" type="pres">
      <dgm:prSet presAssocID="{93590EE1-880F-C24C-8D46-85F64D33C4F3}" presName="bgRect" presStyleLbl="bgShp" presStyleIdx="2" presStyleCnt="3"/>
      <dgm:spPr/>
    </dgm:pt>
    <dgm:pt modelId="{5501BBCC-1A08-4036-A366-89BF6E5D38FF}" type="pres">
      <dgm:prSet presAssocID="{93590EE1-880F-C24C-8D46-85F64D33C4F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47E235B7-D6CC-4378-951B-0F368A1D77EE}" type="pres">
      <dgm:prSet presAssocID="{93590EE1-880F-C24C-8D46-85F64D33C4F3}" presName="spaceRect" presStyleCnt="0"/>
      <dgm:spPr/>
    </dgm:pt>
    <dgm:pt modelId="{5AB9A27A-0AF2-4FBC-A701-0D65D8F4A70E}" type="pres">
      <dgm:prSet presAssocID="{93590EE1-880F-C24C-8D46-85F64D33C4F3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A8885C18-508C-0A45-8656-9ADB3541FBE6}" type="presOf" srcId="{3BF808EB-8ABC-D74C-AD25-B6A777BEF28E}" destId="{E1CD471F-1019-4F95-87B3-705BEF2BC0A8}" srcOrd="0" destOrd="0" presId="urn:microsoft.com/office/officeart/2018/2/layout/IconVerticalSolidList"/>
    <dgm:cxn modelId="{53D97820-F2AE-2649-AE02-40157125BE0C}" srcId="{3BF808EB-8ABC-D74C-AD25-B6A777BEF28E}" destId="{93590EE1-880F-C24C-8D46-85F64D33C4F3}" srcOrd="2" destOrd="0" parTransId="{35752AE0-B7C6-C34A-806B-B9C8431FE0AF}" sibTransId="{F29051E7-6B3A-4645-9C2B-7AD30A67758D}"/>
    <dgm:cxn modelId="{480C7E41-F85A-0A46-829C-CA9BFD2525E2}" type="presOf" srcId="{B71C95AD-DC7D-E04B-8A13-07B6DA8C332D}" destId="{E2AD30C0-0582-4BA3-A1FB-A13E44339D14}" srcOrd="0" destOrd="0" presId="urn:microsoft.com/office/officeart/2018/2/layout/IconVerticalSolidList"/>
    <dgm:cxn modelId="{FD259A73-BED9-CC4F-A464-5B2DCB486D02}" type="presOf" srcId="{93590EE1-880F-C24C-8D46-85F64D33C4F3}" destId="{5AB9A27A-0AF2-4FBC-A701-0D65D8F4A70E}" srcOrd="0" destOrd="0" presId="urn:microsoft.com/office/officeart/2018/2/layout/IconVerticalSolidList"/>
    <dgm:cxn modelId="{F22C2791-635A-DC4D-8E6A-9B99AE83892C}" srcId="{3BF808EB-8ABC-D74C-AD25-B6A777BEF28E}" destId="{B71C95AD-DC7D-E04B-8A13-07B6DA8C332D}" srcOrd="1" destOrd="0" parTransId="{77FB0964-18C0-5244-84D3-0AB0630CE8CA}" sibTransId="{7C023D2D-0191-9E4B-95C5-694559C9E5E2}"/>
    <dgm:cxn modelId="{A203799C-A456-924D-9269-79508AF7AC33}" srcId="{3BF808EB-8ABC-D74C-AD25-B6A777BEF28E}" destId="{98198D14-1672-3A43-821D-2A1B89596110}" srcOrd="0" destOrd="0" parTransId="{16184954-F013-AD4F-B837-CB379968CF30}" sibTransId="{F7B4AD10-A739-844B-8468-2609783D682E}"/>
    <dgm:cxn modelId="{451EE3F6-55FB-114A-B4CE-91374BAEE66B}" type="presOf" srcId="{98198D14-1672-3A43-821D-2A1B89596110}" destId="{3C295BA8-75FD-4DCF-B400-BD24B17A5137}" srcOrd="0" destOrd="0" presId="urn:microsoft.com/office/officeart/2018/2/layout/IconVerticalSolidList"/>
    <dgm:cxn modelId="{0708B1FE-F2CE-C046-B2F5-5043B241D6A4}" type="presParOf" srcId="{E1CD471F-1019-4F95-87B3-705BEF2BC0A8}" destId="{1107ACBF-A229-406D-A8DF-7D82397C922B}" srcOrd="0" destOrd="0" presId="urn:microsoft.com/office/officeart/2018/2/layout/IconVerticalSolidList"/>
    <dgm:cxn modelId="{FDC85226-70DB-7E40-A5B5-2E66C5B69622}" type="presParOf" srcId="{1107ACBF-A229-406D-A8DF-7D82397C922B}" destId="{F02BA4EF-AF80-4252-A42E-6F573B464D54}" srcOrd="0" destOrd="0" presId="urn:microsoft.com/office/officeart/2018/2/layout/IconVerticalSolidList"/>
    <dgm:cxn modelId="{D7793EA2-5AE6-0540-A868-E89CB5363E26}" type="presParOf" srcId="{1107ACBF-A229-406D-A8DF-7D82397C922B}" destId="{0E7CFC8A-0E15-4B90-9518-9DF60EE0D355}" srcOrd="1" destOrd="0" presId="urn:microsoft.com/office/officeart/2018/2/layout/IconVerticalSolidList"/>
    <dgm:cxn modelId="{8878BE5F-19F1-9348-B034-EAAFC7D98BCC}" type="presParOf" srcId="{1107ACBF-A229-406D-A8DF-7D82397C922B}" destId="{3CB67C61-0B03-4514-875C-C27CBD3368AF}" srcOrd="2" destOrd="0" presId="urn:microsoft.com/office/officeart/2018/2/layout/IconVerticalSolidList"/>
    <dgm:cxn modelId="{637DED64-BDB9-044D-B914-E81192BEB037}" type="presParOf" srcId="{1107ACBF-A229-406D-A8DF-7D82397C922B}" destId="{3C295BA8-75FD-4DCF-B400-BD24B17A5137}" srcOrd="3" destOrd="0" presId="urn:microsoft.com/office/officeart/2018/2/layout/IconVerticalSolidList"/>
    <dgm:cxn modelId="{E2DF1B2A-3217-F940-B6EA-6224AE5DC6D5}" type="presParOf" srcId="{E1CD471F-1019-4F95-87B3-705BEF2BC0A8}" destId="{D325FD6F-13F6-4389-AF9E-349E9856CF5A}" srcOrd="1" destOrd="0" presId="urn:microsoft.com/office/officeart/2018/2/layout/IconVerticalSolidList"/>
    <dgm:cxn modelId="{41AFF826-AF31-AC4B-8783-748B2D7F9B71}" type="presParOf" srcId="{E1CD471F-1019-4F95-87B3-705BEF2BC0A8}" destId="{B41367BC-1703-4F9E-A3C6-8BEFC6BB4A57}" srcOrd="2" destOrd="0" presId="urn:microsoft.com/office/officeart/2018/2/layout/IconVerticalSolidList"/>
    <dgm:cxn modelId="{857DBFFB-C839-0743-82B9-CEB56B6D9377}" type="presParOf" srcId="{B41367BC-1703-4F9E-A3C6-8BEFC6BB4A57}" destId="{2DA77D1E-6DC1-4EF3-A338-1BAA8341D2AF}" srcOrd="0" destOrd="0" presId="urn:microsoft.com/office/officeart/2018/2/layout/IconVerticalSolidList"/>
    <dgm:cxn modelId="{B90AB5B4-A3C7-9247-BC51-C8E70960D3B6}" type="presParOf" srcId="{B41367BC-1703-4F9E-A3C6-8BEFC6BB4A57}" destId="{7C971164-79E3-4FE8-B84E-BC1C700E2774}" srcOrd="1" destOrd="0" presId="urn:microsoft.com/office/officeart/2018/2/layout/IconVerticalSolidList"/>
    <dgm:cxn modelId="{F60E64F1-98FF-994B-8934-37138F20E8E6}" type="presParOf" srcId="{B41367BC-1703-4F9E-A3C6-8BEFC6BB4A57}" destId="{418BF402-B14C-451F-B4E8-DD5367CD2583}" srcOrd="2" destOrd="0" presId="urn:microsoft.com/office/officeart/2018/2/layout/IconVerticalSolidList"/>
    <dgm:cxn modelId="{5AB79679-7DD6-8C41-894D-51C90077178D}" type="presParOf" srcId="{B41367BC-1703-4F9E-A3C6-8BEFC6BB4A57}" destId="{E2AD30C0-0582-4BA3-A1FB-A13E44339D14}" srcOrd="3" destOrd="0" presId="urn:microsoft.com/office/officeart/2018/2/layout/IconVerticalSolidList"/>
    <dgm:cxn modelId="{08DCD2E1-A7F6-BF46-B0BE-4EDD5BADFA61}" type="presParOf" srcId="{E1CD471F-1019-4F95-87B3-705BEF2BC0A8}" destId="{6D9A8146-5E54-4161-893C-7AF3FAA5EE5D}" srcOrd="3" destOrd="0" presId="urn:microsoft.com/office/officeart/2018/2/layout/IconVerticalSolidList"/>
    <dgm:cxn modelId="{37BDFDBE-CD45-414A-9F3B-30443BE2896E}" type="presParOf" srcId="{E1CD471F-1019-4F95-87B3-705BEF2BC0A8}" destId="{FA77FD57-9852-4185-8589-D2A8ACDF01CC}" srcOrd="4" destOrd="0" presId="urn:microsoft.com/office/officeart/2018/2/layout/IconVerticalSolidList"/>
    <dgm:cxn modelId="{FE616475-8E44-3F4F-83F1-828ED59289BC}" type="presParOf" srcId="{FA77FD57-9852-4185-8589-D2A8ACDF01CC}" destId="{AF652231-E223-4DCA-930A-F0E28E049311}" srcOrd="0" destOrd="0" presId="urn:microsoft.com/office/officeart/2018/2/layout/IconVerticalSolidList"/>
    <dgm:cxn modelId="{F5EB4CB3-F8A2-9646-A2CF-82D291834ADD}" type="presParOf" srcId="{FA77FD57-9852-4185-8589-D2A8ACDF01CC}" destId="{5501BBCC-1A08-4036-A366-89BF6E5D38FF}" srcOrd="1" destOrd="0" presId="urn:microsoft.com/office/officeart/2018/2/layout/IconVerticalSolidList"/>
    <dgm:cxn modelId="{8EB0E716-0C1E-F24A-9EA6-F767404F04DC}" type="presParOf" srcId="{FA77FD57-9852-4185-8589-D2A8ACDF01CC}" destId="{47E235B7-D6CC-4378-951B-0F368A1D77EE}" srcOrd="2" destOrd="0" presId="urn:microsoft.com/office/officeart/2018/2/layout/IconVerticalSolidList"/>
    <dgm:cxn modelId="{60A62B91-3603-4542-8993-1C1CD9B0979D}" type="presParOf" srcId="{FA77FD57-9852-4185-8589-D2A8ACDF01CC}" destId="{5AB9A27A-0AF2-4FBC-A701-0D65D8F4A70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5D093DA-94A0-3F4F-9D5A-0E047C884DE6}" type="doc">
      <dgm:prSet loTypeId="urn:microsoft.com/office/officeart/2005/8/layout/pyramid2" loCatId="" qsTypeId="urn:microsoft.com/office/officeart/2005/8/quickstyle/simple1" qsCatId="simple" csTypeId="urn:microsoft.com/office/officeart/2005/8/colors/accent1_2" csCatId="accent1" phldr="1"/>
      <dgm:spPr/>
    </dgm:pt>
    <dgm:pt modelId="{A67DADB8-A5AC-1E44-AF3C-EFA255E2B0BF}">
      <dgm:prSet phldrT="[Text]"/>
      <dgm:spPr/>
      <dgm:t>
        <a:bodyPr/>
        <a:lstStyle/>
        <a:p>
          <a:r>
            <a:rPr lang="en-US" dirty="0"/>
            <a:t>User Enters Cloud Preferences</a:t>
          </a:r>
        </a:p>
      </dgm:t>
    </dgm:pt>
    <dgm:pt modelId="{1F58DF30-AED5-5141-A756-20FD1F5D0182}" type="parTrans" cxnId="{F9F8F19E-07D9-FB46-9AF3-714D843CA894}">
      <dgm:prSet/>
      <dgm:spPr/>
    </dgm:pt>
    <dgm:pt modelId="{E404F385-7B8A-ED47-9C15-011E30834F35}" type="sibTrans" cxnId="{F9F8F19E-07D9-FB46-9AF3-714D843CA894}">
      <dgm:prSet/>
      <dgm:spPr/>
    </dgm:pt>
    <dgm:pt modelId="{B18701BF-2A24-B347-B2F0-6B80226785EE}">
      <dgm:prSet phldrT="[Text]"/>
      <dgm:spPr/>
      <dgm:t>
        <a:bodyPr/>
        <a:lstStyle/>
        <a:p>
          <a:r>
            <a:rPr lang="en-US" dirty="0"/>
            <a:t>Virtual Environment</a:t>
          </a:r>
        </a:p>
      </dgm:t>
    </dgm:pt>
    <dgm:pt modelId="{9D37B9FA-5705-1D48-95EC-73CD7026CC09}" type="parTrans" cxnId="{6E99D6EF-9364-7A4D-BF27-96D8A0E336E3}">
      <dgm:prSet/>
      <dgm:spPr/>
    </dgm:pt>
    <dgm:pt modelId="{9A1B6935-97B4-1947-BA41-7709047A8979}" type="sibTrans" cxnId="{6E99D6EF-9364-7A4D-BF27-96D8A0E336E3}">
      <dgm:prSet/>
      <dgm:spPr/>
    </dgm:pt>
    <dgm:pt modelId="{B84D2BF0-335D-3848-BE58-389E1F7919B8}">
      <dgm:prSet phldrT="[Text]"/>
      <dgm:spPr/>
      <dgm:t>
        <a:bodyPr/>
        <a:lstStyle/>
        <a:p>
          <a:r>
            <a:rPr lang="en-US" dirty="0"/>
            <a:t>Servers/Computers</a:t>
          </a:r>
        </a:p>
      </dgm:t>
    </dgm:pt>
    <dgm:pt modelId="{D8E70DE4-434D-7149-AB28-6084B9FFD45B}" type="parTrans" cxnId="{F3FE2FE5-801F-1D45-BE86-3DD7628B7AF3}">
      <dgm:prSet/>
      <dgm:spPr/>
    </dgm:pt>
    <dgm:pt modelId="{6F1FEC20-028B-4B4A-9491-0DC5602AF1A9}" type="sibTrans" cxnId="{F3FE2FE5-801F-1D45-BE86-3DD7628B7AF3}">
      <dgm:prSet/>
      <dgm:spPr/>
    </dgm:pt>
    <dgm:pt modelId="{E59E0337-1D73-6746-9720-31C839ABABF3}" type="pres">
      <dgm:prSet presAssocID="{F5D093DA-94A0-3F4F-9D5A-0E047C884DE6}" presName="compositeShape" presStyleCnt="0">
        <dgm:presLayoutVars>
          <dgm:dir/>
          <dgm:resizeHandles/>
        </dgm:presLayoutVars>
      </dgm:prSet>
      <dgm:spPr/>
    </dgm:pt>
    <dgm:pt modelId="{4BF16EB5-521E-0949-AD0E-B1C0A592A07D}" type="pres">
      <dgm:prSet presAssocID="{F5D093DA-94A0-3F4F-9D5A-0E047C884DE6}" presName="pyramid" presStyleLbl="node1" presStyleIdx="0" presStyleCnt="1"/>
      <dgm:spPr/>
    </dgm:pt>
    <dgm:pt modelId="{5DAC0397-A57E-9F42-8D9B-29D798E1AB15}" type="pres">
      <dgm:prSet presAssocID="{F5D093DA-94A0-3F4F-9D5A-0E047C884DE6}" presName="theList" presStyleCnt="0"/>
      <dgm:spPr/>
    </dgm:pt>
    <dgm:pt modelId="{06A291C7-A2F0-B84F-A979-7AAC67406F5A}" type="pres">
      <dgm:prSet presAssocID="{A67DADB8-A5AC-1E44-AF3C-EFA255E2B0BF}" presName="aNode" presStyleLbl="fgAcc1" presStyleIdx="0" presStyleCnt="3">
        <dgm:presLayoutVars>
          <dgm:bulletEnabled val="1"/>
        </dgm:presLayoutVars>
      </dgm:prSet>
      <dgm:spPr/>
    </dgm:pt>
    <dgm:pt modelId="{86F03E08-C75E-E44D-A585-E693E44153A4}" type="pres">
      <dgm:prSet presAssocID="{A67DADB8-A5AC-1E44-AF3C-EFA255E2B0BF}" presName="aSpace" presStyleCnt="0"/>
      <dgm:spPr/>
    </dgm:pt>
    <dgm:pt modelId="{0A67B3C8-02BA-D947-A8AC-F98478934729}" type="pres">
      <dgm:prSet presAssocID="{B18701BF-2A24-B347-B2F0-6B80226785EE}" presName="aNode" presStyleLbl="fgAcc1" presStyleIdx="1" presStyleCnt="3">
        <dgm:presLayoutVars>
          <dgm:bulletEnabled val="1"/>
        </dgm:presLayoutVars>
      </dgm:prSet>
      <dgm:spPr/>
    </dgm:pt>
    <dgm:pt modelId="{AADBE700-A548-A441-BB61-02A0B6876CFC}" type="pres">
      <dgm:prSet presAssocID="{B18701BF-2A24-B347-B2F0-6B80226785EE}" presName="aSpace" presStyleCnt="0"/>
      <dgm:spPr/>
    </dgm:pt>
    <dgm:pt modelId="{A5C48118-D598-9249-9D07-E4B2B60A7609}" type="pres">
      <dgm:prSet presAssocID="{B84D2BF0-335D-3848-BE58-389E1F7919B8}" presName="aNode" presStyleLbl="fgAcc1" presStyleIdx="2" presStyleCnt="3">
        <dgm:presLayoutVars>
          <dgm:bulletEnabled val="1"/>
        </dgm:presLayoutVars>
      </dgm:prSet>
      <dgm:spPr/>
    </dgm:pt>
    <dgm:pt modelId="{828C3149-D7A8-A64B-A8C4-7DCB6B875AC6}" type="pres">
      <dgm:prSet presAssocID="{B84D2BF0-335D-3848-BE58-389E1F7919B8}" presName="aSpace" presStyleCnt="0"/>
      <dgm:spPr/>
    </dgm:pt>
  </dgm:ptLst>
  <dgm:cxnLst>
    <dgm:cxn modelId="{E5D2363B-E748-5B47-814A-C2D21C30F5D3}" type="presOf" srcId="{F5D093DA-94A0-3F4F-9D5A-0E047C884DE6}" destId="{E59E0337-1D73-6746-9720-31C839ABABF3}" srcOrd="0" destOrd="0" presId="urn:microsoft.com/office/officeart/2005/8/layout/pyramid2"/>
    <dgm:cxn modelId="{4E910345-7976-F248-8A45-C966EC8C3B22}" type="presOf" srcId="{B84D2BF0-335D-3848-BE58-389E1F7919B8}" destId="{A5C48118-D598-9249-9D07-E4B2B60A7609}" srcOrd="0" destOrd="0" presId="urn:microsoft.com/office/officeart/2005/8/layout/pyramid2"/>
    <dgm:cxn modelId="{A49AFD79-B031-7F4E-964A-BE5FB125F870}" type="presOf" srcId="{B18701BF-2A24-B347-B2F0-6B80226785EE}" destId="{0A67B3C8-02BA-D947-A8AC-F98478934729}" srcOrd="0" destOrd="0" presId="urn:microsoft.com/office/officeart/2005/8/layout/pyramid2"/>
    <dgm:cxn modelId="{F9F8F19E-07D9-FB46-9AF3-714D843CA894}" srcId="{F5D093DA-94A0-3F4F-9D5A-0E047C884DE6}" destId="{A67DADB8-A5AC-1E44-AF3C-EFA255E2B0BF}" srcOrd="0" destOrd="0" parTransId="{1F58DF30-AED5-5141-A756-20FD1F5D0182}" sibTransId="{E404F385-7B8A-ED47-9C15-011E30834F35}"/>
    <dgm:cxn modelId="{B84391A9-CB5E-624B-9C34-BBD06673EB27}" type="presOf" srcId="{A67DADB8-A5AC-1E44-AF3C-EFA255E2B0BF}" destId="{06A291C7-A2F0-B84F-A979-7AAC67406F5A}" srcOrd="0" destOrd="0" presId="urn:microsoft.com/office/officeart/2005/8/layout/pyramid2"/>
    <dgm:cxn modelId="{F3FE2FE5-801F-1D45-BE86-3DD7628B7AF3}" srcId="{F5D093DA-94A0-3F4F-9D5A-0E047C884DE6}" destId="{B84D2BF0-335D-3848-BE58-389E1F7919B8}" srcOrd="2" destOrd="0" parTransId="{D8E70DE4-434D-7149-AB28-6084B9FFD45B}" sibTransId="{6F1FEC20-028B-4B4A-9491-0DC5602AF1A9}"/>
    <dgm:cxn modelId="{6E99D6EF-9364-7A4D-BF27-96D8A0E336E3}" srcId="{F5D093DA-94A0-3F4F-9D5A-0E047C884DE6}" destId="{B18701BF-2A24-B347-B2F0-6B80226785EE}" srcOrd="1" destOrd="0" parTransId="{9D37B9FA-5705-1D48-95EC-73CD7026CC09}" sibTransId="{9A1B6935-97B4-1947-BA41-7709047A8979}"/>
    <dgm:cxn modelId="{6A5CC419-9CCF-9542-AAC7-C2EFEBCDD728}" type="presParOf" srcId="{E59E0337-1D73-6746-9720-31C839ABABF3}" destId="{4BF16EB5-521E-0949-AD0E-B1C0A592A07D}" srcOrd="0" destOrd="0" presId="urn:microsoft.com/office/officeart/2005/8/layout/pyramid2"/>
    <dgm:cxn modelId="{BEE9A85E-1BA8-F24B-BC70-FC9E664926AB}" type="presParOf" srcId="{E59E0337-1D73-6746-9720-31C839ABABF3}" destId="{5DAC0397-A57E-9F42-8D9B-29D798E1AB15}" srcOrd="1" destOrd="0" presId="urn:microsoft.com/office/officeart/2005/8/layout/pyramid2"/>
    <dgm:cxn modelId="{CF91648B-5CB0-2F4E-B083-4FF16B29319A}" type="presParOf" srcId="{5DAC0397-A57E-9F42-8D9B-29D798E1AB15}" destId="{06A291C7-A2F0-B84F-A979-7AAC67406F5A}" srcOrd="0" destOrd="0" presId="urn:microsoft.com/office/officeart/2005/8/layout/pyramid2"/>
    <dgm:cxn modelId="{722D9A7F-39D7-F747-8BEE-DEE47BA580D8}" type="presParOf" srcId="{5DAC0397-A57E-9F42-8D9B-29D798E1AB15}" destId="{86F03E08-C75E-E44D-A585-E693E44153A4}" srcOrd="1" destOrd="0" presId="urn:microsoft.com/office/officeart/2005/8/layout/pyramid2"/>
    <dgm:cxn modelId="{3D73271C-4942-154B-8F9C-7B432CD2C68C}" type="presParOf" srcId="{5DAC0397-A57E-9F42-8D9B-29D798E1AB15}" destId="{0A67B3C8-02BA-D947-A8AC-F98478934729}" srcOrd="2" destOrd="0" presId="urn:microsoft.com/office/officeart/2005/8/layout/pyramid2"/>
    <dgm:cxn modelId="{B1CC2AF5-F8BD-E244-AC5F-97560BAA6D96}" type="presParOf" srcId="{5DAC0397-A57E-9F42-8D9B-29D798E1AB15}" destId="{AADBE700-A548-A441-BB61-02A0B6876CFC}" srcOrd="3" destOrd="0" presId="urn:microsoft.com/office/officeart/2005/8/layout/pyramid2"/>
    <dgm:cxn modelId="{F334EFA1-8446-EB48-AFBC-0FF67423CECF}" type="presParOf" srcId="{5DAC0397-A57E-9F42-8D9B-29D798E1AB15}" destId="{A5C48118-D598-9249-9D07-E4B2B60A7609}" srcOrd="4" destOrd="0" presId="urn:microsoft.com/office/officeart/2005/8/layout/pyramid2"/>
    <dgm:cxn modelId="{C0D1720A-3C69-664C-9BED-62CF0F87F1E8}" type="presParOf" srcId="{5DAC0397-A57E-9F42-8D9B-29D798E1AB15}" destId="{828C3149-D7A8-A64B-A8C4-7DCB6B875AC6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65808B-FE75-4391-8800-F9EB97FC7E43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AD5A2B-D480-4D7D-8B2F-8811CFE3A0FF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FBEDBB-1D5A-4554-854F-8DCFF610616E}">
      <dsp:nvSpPr>
        <dsp:cNvPr id="0" name=""/>
        <dsp:cNvSpPr/>
      </dsp:nvSpPr>
      <dsp:spPr>
        <a:xfrm>
          <a:off x="1435590" y="53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Example: A teacher/boss assigns a project and you need to collaborate with your team but everyone is going to work from home</a:t>
          </a:r>
        </a:p>
      </dsp:txBody>
      <dsp:txXfrm>
        <a:off x="1435590" y="531"/>
        <a:ext cx="9080009" cy="1242935"/>
      </dsp:txXfrm>
    </dsp:sp>
    <dsp:sp modelId="{1D07F0C0-B6D2-471F-BA56-B6FF0BA25705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49AEB6-E35D-47BC-BC57-99155FFD83AA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739CB2-2E48-4A8B-99F0-DACFD1088644}">
      <dsp:nvSpPr>
        <dsp:cNvPr id="0" name=""/>
        <dsp:cNvSpPr/>
      </dsp:nvSpPr>
      <dsp:spPr>
        <a:xfrm>
          <a:off x="1435590" y="155420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Collaboration allows all group members to work together on a project on separate parts</a:t>
          </a:r>
        </a:p>
      </dsp:txBody>
      <dsp:txXfrm>
        <a:off x="1435590" y="1554201"/>
        <a:ext cx="9080009" cy="1242935"/>
      </dsp:txXfrm>
    </dsp:sp>
    <dsp:sp modelId="{0235E3CF-07CE-4AEB-B3B3-BD582E11BD9C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8655E3-6847-498D-970A-F5043230BC76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2BE241-237D-4B6A-B8B5-81416E7AF4FB}">
      <dsp:nvSpPr>
        <dsp:cNvPr id="0" name=""/>
        <dsp:cNvSpPr/>
      </dsp:nvSpPr>
      <dsp:spPr>
        <a:xfrm>
          <a:off x="1435590" y="3107870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Functions similar to online word</a:t>
          </a:r>
        </a:p>
      </dsp:txBody>
      <dsp:txXfrm>
        <a:off x="1435590" y="3107870"/>
        <a:ext cx="9080009" cy="12429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08DE55-D45A-4A48-8FD8-273ECE536595}">
      <dsp:nvSpPr>
        <dsp:cNvPr id="0" name=""/>
        <dsp:cNvSpPr/>
      </dsp:nvSpPr>
      <dsp:spPr>
        <a:xfrm>
          <a:off x="679050" y="578168"/>
          <a:ext cx="1887187" cy="188718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FA08F1-1724-4231-8221-C5116A5F97A1}">
      <dsp:nvSpPr>
        <dsp:cNvPr id="0" name=""/>
        <dsp:cNvSpPr/>
      </dsp:nvSpPr>
      <dsp:spPr>
        <a:xfrm>
          <a:off x="1081237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980EFB-4815-4D33-B4A7-2653ED154F28}">
      <dsp:nvSpPr>
        <dsp:cNvPr id="0" name=""/>
        <dsp:cNvSpPr/>
      </dsp:nvSpPr>
      <dsp:spPr>
        <a:xfrm>
          <a:off x="75768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/>
            <a:t>Make an Account</a:t>
          </a:r>
        </a:p>
      </dsp:txBody>
      <dsp:txXfrm>
        <a:off x="75768" y="3053169"/>
        <a:ext cx="3093750" cy="720000"/>
      </dsp:txXfrm>
    </dsp:sp>
    <dsp:sp modelId="{BA35C535-6DC1-42B5-9291-B67685C5E613}">
      <dsp:nvSpPr>
        <dsp:cNvPr id="0" name=""/>
        <dsp:cNvSpPr/>
      </dsp:nvSpPr>
      <dsp:spPr>
        <a:xfrm>
          <a:off x="4314206" y="578168"/>
          <a:ext cx="1887187" cy="188718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C815F4-415F-4416-852B-E0D96A32FCF0}">
      <dsp:nvSpPr>
        <dsp:cNvPr id="0" name=""/>
        <dsp:cNvSpPr/>
      </dsp:nvSpPr>
      <dsp:spPr>
        <a:xfrm>
          <a:off x="4716393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01E987-696F-4C1A-ADC9-6B85C2043169}">
      <dsp:nvSpPr>
        <dsp:cNvPr id="0" name=""/>
        <dsp:cNvSpPr/>
      </dsp:nvSpPr>
      <dsp:spPr>
        <a:xfrm>
          <a:off x="3710925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/>
            <a:t>Establish the Cloud</a:t>
          </a:r>
        </a:p>
      </dsp:txBody>
      <dsp:txXfrm>
        <a:off x="3710925" y="3053169"/>
        <a:ext cx="3093750" cy="720000"/>
      </dsp:txXfrm>
    </dsp:sp>
    <dsp:sp modelId="{CC4DF446-9BF0-4574-A391-9341ACEC5C82}">
      <dsp:nvSpPr>
        <dsp:cNvPr id="0" name=""/>
        <dsp:cNvSpPr/>
      </dsp:nvSpPr>
      <dsp:spPr>
        <a:xfrm>
          <a:off x="7949362" y="578168"/>
          <a:ext cx="1887187" cy="188718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4332E4-9CAC-4323-860A-4A2E3CCE4142}">
      <dsp:nvSpPr>
        <dsp:cNvPr id="0" name=""/>
        <dsp:cNvSpPr/>
      </dsp:nvSpPr>
      <dsp:spPr>
        <a:xfrm>
          <a:off x="8351550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2843AD-3AEB-4710-8D4D-71EBDDD3CE88}">
      <dsp:nvSpPr>
        <dsp:cNvPr id="0" name=""/>
        <dsp:cNvSpPr/>
      </dsp:nvSpPr>
      <dsp:spPr>
        <a:xfrm>
          <a:off x="7346081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 dirty="0"/>
            <a:t>Write some code</a:t>
          </a:r>
        </a:p>
      </dsp:txBody>
      <dsp:txXfrm>
        <a:off x="7346081" y="3053169"/>
        <a:ext cx="30937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38AB22-891E-C543-B50C-30FFF80BAAEB}">
      <dsp:nvSpPr>
        <dsp:cNvPr id="0" name=""/>
        <dsp:cNvSpPr/>
      </dsp:nvSpPr>
      <dsp:spPr>
        <a:xfrm>
          <a:off x="0" y="39687"/>
          <a:ext cx="3286125" cy="197167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Easy to collaborate</a:t>
          </a:r>
        </a:p>
      </dsp:txBody>
      <dsp:txXfrm>
        <a:off x="0" y="39687"/>
        <a:ext cx="3286125" cy="1971675"/>
      </dsp:txXfrm>
    </dsp:sp>
    <dsp:sp modelId="{1117B531-8BE1-A14E-B8D9-DCAED300763C}">
      <dsp:nvSpPr>
        <dsp:cNvPr id="0" name=""/>
        <dsp:cNvSpPr/>
      </dsp:nvSpPr>
      <dsp:spPr>
        <a:xfrm>
          <a:off x="3614737" y="39687"/>
          <a:ext cx="3286125" cy="197167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Allows multiple people to edit code</a:t>
          </a:r>
        </a:p>
      </dsp:txBody>
      <dsp:txXfrm>
        <a:off x="3614737" y="39687"/>
        <a:ext cx="3286125" cy="1971675"/>
      </dsp:txXfrm>
    </dsp:sp>
    <dsp:sp modelId="{80443204-A16E-DA40-8803-E462B3056CE9}">
      <dsp:nvSpPr>
        <dsp:cNvPr id="0" name=""/>
        <dsp:cNvSpPr/>
      </dsp:nvSpPr>
      <dsp:spPr>
        <a:xfrm>
          <a:off x="7229475" y="39687"/>
          <a:ext cx="3286125" cy="197167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Allows you to revert to previous versions of code</a:t>
          </a:r>
        </a:p>
      </dsp:txBody>
      <dsp:txXfrm>
        <a:off x="7229475" y="39687"/>
        <a:ext cx="3286125" cy="1971675"/>
      </dsp:txXfrm>
    </dsp:sp>
    <dsp:sp modelId="{20F675D7-79E0-CF45-8EE2-54306E22C04D}">
      <dsp:nvSpPr>
        <dsp:cNvPr id="0" name=""/>
        <dsp:cNvSpPr/>
      </dsp:nvSpPr>
      <dsp:spPr>
        <a:xfrm>
          <a:off x="0" y="2339975"/>
          <a:ext cx="3286125" cy="197167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Code is stored in the cloud: easy to recover and no need to worry about storage</a:t>
          </a:r>
        </a:p>
      </dsp:txBody>
      <dsp:txXfrm>
        <a:off x="0" y="2339975"/>
        <a:ext cx="3286125" cy="1971675"/>
      </dsp:txXfrm>
    </dsp:sp>
    <dsp:sp modelId="{DE9723B9-3142-5E48-B195-8B0F1FBBAF4F}">
      <dsp:nvSpPr>
        <dsp:cNvPr id="0" name=""/>
        <dsp:cNvSpPr/>
      </dsp:nvSpPr>
      <dsp:spPr>
        <a:xfrm>
          <a:off x="3614737" y="2339975"/>
          <a:ext cx="3286125" cy="197167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Control what you want to push for team members to access</a:t>
          </a:r>
        </a:p>
      </dsp:txBody>
      <dsp:txXfrm>
        <a:off x="3614737" y="2339975"/>
        <a:ext cx="3286125" cy="1971675"/>
      </dsp:txXfrm>
    </dsp:sp>
    <dsp:sp modelId="{F55FA0F2-96A2-7E40-B07B-7C35868E2FD3}">
      <dsp:nvSpPr>
        <dsp:cNvPr id="0" name=""/>
        <dsp:cNvSpPr/>
      </dsp:nvSpPr>
      <dsp:spPr>
        <a:xfrm>
          <a:off x="7229475" y="2339975"/>
          <a:ext cx="3286125" cy="197167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Works with major languages</a:t>
          </a:r>
        </a:p>
      </dsp:txBody>
      <dsp:txXfrm>
        <a:off x="7229475" y="2339975"/>
        <a:ext cx="3286125" cy="197167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562C89-5705-48FA-8E35-5AF030C7AD05}">
      <dsp:nvSpPr>
        <dsp:cNvPr id="0" name=""/>
        <dsp:cNvSpPr/>
      </dsp:nvSpPr>
      <dsp:spPr>
        <a:xfrm>
          <a:off x="679050" y="578168"/>
          <a:ext cx="1887187" cy="188718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273201-11B2-4071-A95A-9C3130A6326A}">
      <dsp:nvSpPr>
        <dsp:cNvPr id="0" name=""/>
        <dsp:cNvSpPr/>
      </dsp:nvSpPr>
      <dsp:spPr>
        <a:xfrm>
          <a:off x="1081237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9601A5-A293-470D-952E-5270A3CF746B}">
      <dsp:nvSpPr>
        <dsp:cNvPr id="0" name=""/>
        <dsp:cNvSpPr/>
      </dsp:nvSpPr>
      <dsp:spPr>
        <a:xfrm>
          <a:off x="75768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000" kern="1200"/>
            <a:t>Pull</a:t>
          </a:r>
        </a:p>
      </dsp:txBody>
      <dsp:txXfrm>
        <a:off x="75768" y="3053169"/>
        <a:ext cx="3093750" cy="720000"/>
      </dsp:txXfrm>
    </dsp:sp>
    <dsp:sp modelId="{127D5BE1-98D8-4627-AB1F-28395626B55F}">
      <dsp:nvSpPr>
        <dsp:cNvPr id="0" name=""/>
        <dsp:cNvSpPr/>
      </dsp:nvSpPr>
      <dsp:spPr>
        <a:xfrm>
          <a:off x="4314206" y="578168"/>
          <a:ext cx="1887187" cy="188718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A1A511-2E15-4020-A29C-E120430962EF}">
      <dsp:nvSpPr>
        <dsp:cNvPr id="0" name=""/>
        <dsp:cNvSpPr/>
      </dsp:nvSpPr>
      <dsp:spPr>
        <a:xfrm>
          <a:off x="4716393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D16214-ABCE-4768-BEEB-24C5BF8581AA}">
      <dsp:nvSpPr>
        <dsp:cNvPr id="0" name=""/>
        <dsp:cNvSpPr/>
      </dsp:nvSpPr>
      <dsp:spPr>
        <a:xfrm>
          <a:off x="3710925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000" kern="1200"/>
            <a:t>Commit</a:t>
          </a:r>
        </a:p>
      </dsp:txBody>
      <dsp:txXfrm>
        <a:off x="3710925" y="3053169"/>
        <a:ext cx="3093750" cy="720000"/>
      </dsp:txXfrm>
    </dsp:sp>
    <dsp:sp modelId="{4024661C-4F60-47A6-8BA6-5408D2DB2356}">
      <dsp:nvSpPr>
        <dsp:cNvPr id="0" name=""/>
        <dsp:cNvSpPr/>
      </dsp:nvSpPr>
      <dsp:spPr>
        <a:xfrm>
          <a:off x="7949362" y="578168"/>
          <a:ext cx="1887187" cy="188718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D31727-20F8-45F6-ABF2-EEED00793924}">
      <dsp:nvSpPr>
        <dsp:cNvPr id="0" name=""/>
        <dsp:cNvSpPr/>
      </dsp:nvSpPr>
      <dsp:spPr>
        <a:xfrm>
          <a:off x="8351550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133AF3-C7A6-4E64-A697-86A53912AE95}">
      <dsp:nvSpPr>
        <dsp:cNvPr id="0" name=""/>
        <dsp:cNvSpPr/>
      </dsp:nvSpPr>
      <dsp:spPr>
        <a:xfrm>
          <a:off x="7346081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000" kern="1200"/>
            <a:t>Push</a:t>
          </a:r>
        </a:p>
      </dsp:txBody>
      <dsp:txXfrm>
        <a:off x="7346081" y="3053169"/>
        <a:ext cx="309375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4E5C98-132E-2248-821C-D2DBF6881164}">
      <dsp:nvSpPr>
        <dsp:cNvPr id="0" name=""/>
        <dsp:cNvSpPr/>
      </dsp:nvSpPr>
      <dsp:spPr>
        <a:xfrm>
          <a:off x="4544094" y="1266"/>
          <a:ext cx="1427410" cy="9278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Person 1 codes BS</a:t>
          </a:r>
          <a:endParaRPr lang="en-US" sz="1200" kern="1200" dirty="0"/>
        </a:p>
      </dsp:txBody>
      <dsp:txXfrm>
        <a:off x="4589386" y="46558"/>
        <a:ext cx="1336826" cy="837232"/>
      </dsp:txXfrm>
    </dsp:sp>
    <dsp:sp modelId="{5AD46E51-B475-FC40-B3E8-5831D58B2212}">
      <dsp:nvSpPr>
        <dsp:cNvPr id="0" name=""/>
        <dsp:cNvSpPr/>
      </dsp:nvSpPr>
      <dsp:spPr>
        <a:xfrm>
          <a:off x="3400996" y="465174"/>
          <a:ext cx="3713607" cy="3713607"/>
        </a:xfrm>
        <a:custGeom>
          <a:avLst/>
          <a:gdLst/>
          <a:ahLst/>
          <a:cxnLst/>
          <a:rect l="0" t="0" r="0" b="0"/>
          <a:pathLst>
            <a:path>
              <a:moveTo>
                <a:pt x="2762497" y="235865"/>
              </a:moveTo>
              <a:arcTo wR="1856803" hR="1856803" stAng="17951648" swAng="1214376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745570-D0FC-484F-AA8F-1E3E24B4A779}">
      <dsp:nvSpPr>
        <dsp:cNvPr id="0" name=""/>
        <dsp:cNvSpPr/>
      </dsp:nvSpPr>
      <dsp:spPr>
        <a:xfrm>
          <a:off x="6310020" y="1284286"/>
          <a:ext cx="1427410" cy="9278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Person 1 Pushes BS online</a:t>
          </a:r>
          <a:endParaRPr lang="en-US" sz="1200" kern="1200" dirty="0"/>
        </a:p>
      </dsp:txBody>
      <dsp:txXfrm>
        <a:off x="6355312" y="1329578"/>
        <a:ext cx="1336826" cy="837232"/>
      </dsp:txXfrm>
    </dsp:sp>
    <dsp:sp modelId="{4A20E15D-04A1-124B-B71E-8F31DF669544}">
      <dsp:nvSpPr>
        <dsp:cNvPr id="0" name=""/>
        <dsp:cNvSpPr/>
      </dsp:nvSpPr>
      <dsp:spPr>
        <a:xfrm>
          <a:off x="3400996" y="465174"/>
          <a:ext cx="3713607" cy="3713607"/>
        </a:xfrm>
        <a:custGeom>
          <a:avLst/>
          <a:gdLst/>
          <a:ahLst/>
          <a:cxnLst/>
          <a:rect l="0" t="0" r="0" b="0"/>
          <a:pathLst>
            <a:path>
              <a:moveTo>
                <a:pt x="3709188" y="1984834"/>
              </a:moveTo>
              <a:arcTo wR="1856803" hR="1856803" stAng="21837228" swAng="1361922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602AA0-FF48-C349-993F-2E17152849EA}">
      <dsp:nvSpPr>
        <dsp:cNvPr id="0" name=""/>
        <dsp:cNvSpPr/>
      </dsp:nvSpPr>
      <dsp:spPr>
        <a:xfrm>
          <a:off x="5635496" y="3360256"/>
          <a:ext cx="1427410" cy="9278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Person 2 Sees Persons 1 BS</a:t>
          </a:r>
          <a:endParaRPr lang="en-US" sz="1200" kern="1200" dirty="0"/>
        </a:p>
      </dsp:txBody>
      <dsp:txXfrm>
        <a:off x="5680788" y="3405548"/>
        <a:ext cx="1336826" cy="837232"/>
      </dsp:txXfrm>
    </dsp:sp>
    <dsp:sp modelId="{F5B8A38A-CB87-474D-AE9F-3C347874B0E2}">
      <dsp:nvSpPr>
        <dsp:cNvPr id="0" name=""/>
        <dsp:cNvSpPr/>
      </dsp:nvSpPr>
      <dsp:spPr>
        <a:xfrm>
          <a:off x="3400996" y="465174"/>
          <a:ext cx="3713607" cy="3713607"/>
        </a:xfrm>
        <a:custGeom>
          <a:avLst/>
          <a:gdLst/>
          <a:ahLst/>
          <a:cxnLst/>
          <a:rect l="0" t="0" r="0" b="0"/>
          <a:pathLst>
            <a:path>
              <a:moveTo>
                <a:pt x="2085494" y="3699470"/>
              </a:moveTo>
              <a:arcTo wR="1856803" hR="1856803" stAng="4975518" swAng="848965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5E5D64-F63B-F040-B071-EDACF367CD73}">
      <dsp:nvSpPr>
        <dsp:cNvPr id="0" name=""/>
        <dsp:cNvSpPr/>
      </dsp:nvSpPr>
      <dsp:spPr>
        <a:xfrm>
          <a:off x="3452692" y="3360256"/>
          <a:ext cx="1427410" cy="9278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Person 2 realizes Person 1 made BS and fixes it by pulling</a:t>
          </a:r>
          <a:endParaRPr lang="en-US" sz="1200" kern="1200" dirty="0"/>
        </a:p>
      </dsp:txBody>
      <dsp:txXfrm>
        <a:off x="3497984" y="3405548"/>
        <a:ext cx="1336826" cy="837232"/>
      </dsp:txXfrm>
    </dsp:sp>
    <dsp:sp modelId="{B8193F2C-8A67-6D45-B051-FE81D5EBEBFE}">
      <dsp:nvSpPr>
        <dsp:cNvPr id="0" name=""/>
        <dsp:cNvSpPr/>
      </dsp:nvSpPr>
      <dsp:spPr>
        <a:xfrm>
          <a:off x="3400996" y="465174"/>
          <a:ext cx="3713607" cy="3713607"/>
        </a:xfrm>
        <a:custGeom>
          <a:avLst/>
          <a:gdLst/>
          <a:ahLst/>
          <a:cxnLst/>
          <a:rect l="0" t="0" r="0" b="0"/>
          <a:pathLst>
            <a:path>
              <a:moveTo>
                <a:pt x="197297" y="2689725"/>
              </a:moveTo>
              <a:arcTo wR="1856803" hR="1856803" stAng="9200850" swAng="1361922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21F2F1-F6CB-0245-8863-BB86E388BB51}">
      <dsp:nvSpPr>
        <dsp:cNvPr id="0" name=""/>
        <dsp:cNvSpPr/>
      </dsp:nvSpPr>
      <dsp:spPr>
        <a:xfrm>
          <a:off x="2778169" y="1284286"/>
          <a:ext cx="1427410" cy="9278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Person 2 fixes BS and pushes code to fix</a:t>
          </a:r>
          <a:endParaRPr lang="en-US" sz="1200" kern="1200" dirty="0"/>
        </a:p>
      </dsp:txBody>
      <dsp:txXfrm>
        <a:off x="2823461" y="1329578"/>
        <a:ext cx="1336826" cy="837232"/>
      </dsp:txXfrm>
    </dsp:sp>
    <dsp:sp modelId="{C9290EDC-E973-8A48-BCE5-77A55A8C06C1}">
      <dsp:nvSpPr>
        <dsp:cNvPr id="0" name=""/>
        <dsp:cNvSpPr/>
      </dsp:nvSpPr>
      <dsp:spPr>
        <a:xfrm>
          <a:off x="3400996" y="465174"/>
          <a:ext cx="3713607" cy="3713607"/>
        </a:xfrm>
        <a:custGeom>
          <a:avLst/>
          <a:gdLst/>
          <a:ahLst/>
          <a:cxnLst/>
          <a:rect l="0" t="0" r="0" b="0"/>
          <a:pathLst>
            <a:path>
              <a:moveTo>
                <a:pt x="446274" y="649274"/>
              </a:moveTo>
              <a:arcTo wR="1856803" hR="1856803" stAng="13233976" swAng="1214376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2BA4EF-AF80-4252-A42E-6F573B464D54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7CFC8A-0E15-4B90-9518-9DF60EE0D355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295BA8-75FD-4DCF-B400-BD24B17A5137}">
      <dsp:nvSpPr>
        <dsp:cNvPr id="0" name=""/>
        <dsp:cNvSpPr/>
      </dsp:nvSpPr>
      <dsp:spPr>
        <a:xfrm>
          <a:off x="1435590" y="53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Easy to read format</a:t>
          </a:r>
        </a:p>
      </dsp:txBody>
      <dsp:txXfrm>
        <a:off x="1435590" y="531"/>
        <a:ext cx="9080009" cy="1242935"/>
      </dsp:txXfrm>
    </dsp:sp>
    <dsp:sp modelId="{2DA77D1E-6DC1-4EF3-A338-1BAA8341D2AF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971164-79E3-4FE8-B84E-BC1C700E2774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AD30C0-0582-4BA3-A1FB-A13E44339D14}">
      <dsp:nvSpPr>
        <dsp:cNvPr id="0" name=""/>
        <dsp:cNvSpPr/>
      </dsp:nvSpPr>
      <dsp:spPr>
        <a:xfrm>
          <a:off x="1435590" y="155420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Allows a markdown type documentation</a:t>
          </a:r>
        </a:p>
      </dsp:txBody>
      <dsp:txXfrm>
        <a:off x="1435590" y="1554201"/>
        <a:ext cx="9080009" cy="1242935"/>
      </dsp:txXfrm>
    </dsp:sp>
    <dsp:sp modelId="{AF652231-E223-4DCA-930A-F0E28E049311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01BBCC-1A08-4036-A366-89BF6E5D38FF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B9A27A-0AF2-4FBC-A701-0D65D8F4A70E}">
      <dsp:nvSpPr>
        <dsp:cNvPr id="0" name=""/>
        <dsp:cNvSpPr/>
      </dsp:nvSpPr>
      <dsp:spPr>
        <a:xfrm>
          <a:off x="1435590" y="3107870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Common format to design</a:t>
          </a:r>
        </a:p>
      </dsp:txBody>
      <dsp:txXfrm>
        <a:off x="1435590" y="3107870"/>
        <a:ext cx="9080009" cy="124293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F16EB5-521E-0949-AD0E-B1C0A592A07D}">
      <dsp:nvSpPr>
        <dsp:cNvPr id="0" name=""/>
        <dsp:cNvSpPr/>
      </dsp:nvSpPr>
      <dsp:spPr>
        <a:xfrm>
          <a:off x="2755780" y="0"/>
          <a:ext cx="4351338" cy="4351338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A291C7-A2F0-B84F-A979-7AAC67406F5A}">
      <dsp:nvSpPr>
        <dsp:cNvPr id="0" name=""/>
        <dsp:cNvSpPr/>
      </dsp:nvSpPr>
      <dsp:spPr>
        <a:xfrm>
          <a:off x="4931449" y="437470"/>
          <a:ext cx="2828369" cy="1030043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User Enters Cloud Preferences</a:t>
          </a:r>
        </a:p>
      </dsp:txBody>
      <dsp:txXfrm>
        <a:off x="4981732" y="487753"/>
        <a:ext cx="2727803" cy="929477"/>
      </dsp:txXfrm>
    </dsp:sp>
    <dsp:sp modelId="{0A67B3C8-02BA-D947-A8AC-F98478934729}">
      <dsp:nvSpPr>
        <dsp:cNvPr id="0" name=""/>
        <dsp:cNvSpPr/>
      </dsp:nvSpPr>
      <dsp:spPr>
        <a:xfrm>
          <a:off x="4931449" y="1596269"/>
          <a:ext cx="2828369" cy="1030043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Virtual Environment</a:t>
          </a:r>
        </a:p>
      </dsp:txBody>
      <dsp:txXfrm>
        <a:off x="4981732" y="1646552"/>
        <a:ext cx="2727803" cy="929477"/>
      </dsp:txXfrm>
    </dsp:sp>
    <dsp:sp modelId="{A5C48118-D598-9249-9D07-E4B2B60A7609}">
      <dsp:nvSpPr>
        <dsp:cNvPr id="0" name=""/>
        <dsp:cNvSpPr/>
      </dsp:nvSpPr>
      <dsp:spPr>
        <a:xfrm>
          <a:off x="4931449" y="2755068"/>
          <a:ext cx="2828369" cy="1030043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Servers/Computers</a:t>
          </a:r>
        </a:p>
      </dsp:txBody>
      <dsp:txXfrm>
        <a:off x="4981732" y="2805351"/>
        <a:ext cx="2727803" cy="9294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F34C7-948D-1544-82F7-D61E7555E1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455A96-FE26-F349-95BF-27D10F13C1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267D71-AB43-874D-A806-B26249A6F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2855C-4EF0-0447-8B23-0C18584C3A0A}" type="datetimeFigureOut">
              <a:rPr lang="en-US" smtClean="0"/>
              <a:t>12/3/19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AB22A1-146B-BC40-9474-2FA4D467A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3236D4-D8F1-8144-A159-424626E3F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69BF0-9507-A54D-85BF-5BD68D000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562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CCFF4-D376-F543-AEEA-452498423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D63C6E-2A99-1347-A898-FC05D73D7D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22E77C-4727-294C-90DC-F902B9E30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2855C-4EF0-0447-8B23-0C18584C3A0A}" type="datetimeFigureOut">
              <a:rPr lang="en-US" smtClean="0"/>
              <a:t>12/3/19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32249-1ADE-7E4D-8E2A-4AB374A26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03547D-11DD-7E43-8CD8-8E8096FCB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69BF0-9507-A54D-85BF-5BD68D000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237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5F047E-C511-9E4B-81DF-89810179FB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E1FCD-7138-DA45-AE06-7E4698DF6F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F3F47F-6A45-3240-8C08-43216C81A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2855C-4EF0-0447-8B23-0C18584C3A0A}" type="datetimeFigureOut">
              <a:rPr lang="en-US" smtClean="0"/>
              <a:t>12/3/19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5D6056-C677-9D44-A467-EB55E679A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4EADC-788E-AB4A-8013-07D34422D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69BF0-9507-A54D-85BF-5BD68D000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480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8DE5E-5639-B743-8CC7-9930AC7F9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34459-AEA2-7146-BCD0-71301D783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5F4F3E-C49A-874C-A1E6-30836A772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2855C-4EF0-0447-8B23-0C18584C3A0A}" type="datetimeFigureOut">
              <a:rPr lang="en-US" smtClean="0"/>
              <a:t>12/3/19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7BCED3-4752-D94B-8264-1C32330D1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A3BE20-DDE9-FC41-A727-3BFCB07FC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69BF0-9507-A54D-85BF-5BD68D000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039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E4B1E-C971-0B40-A109-DBF800A01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80F2D5-8ADA-3049-8228-32DE0B9D01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5493CE-8E39-9243-8DA5-72144AFC8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2855C-4EF0-0447-8B23-0C18584C3A0A}" type="datetimeFigureOut">
              <a:rPr lang="en-US" smtClean="0"/>
              <a:t>12/3/19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9F746A-183C-C942-9EA5-AA22BB960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63FB0-523F-CD47-A504-9E972B335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69BF0-9507-A54D-85BF-5BD68D000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486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3CEE7-EE29-C643-8724-51C7D9F2D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4EE3B-C9E1-7945-989A-1A5CD9D9B2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EFA16D-EC53-CC4A-86F7-AE4DF2CBC3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9A8866-C47A-7C41-96CF-2BA09D169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2855C-4EF0-0447-8B23-0C18584C3A0A}" type="datetimeFigureOut">
              <a:rPr lang="en-US" smtClean="0"/>
              <a:t>12/3/19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26FE92-C8C2-AD48-AA9B-9A5557561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2D3DAE-9E08-3545-9953-D12D78803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69BF0-9507-A54D-85BF-5BD68D000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36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3F972-7FCE-FD46-9640-9CD9C72F3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9EC9FF-1A6C-1840-8BBD-8E8190A073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E958C6-7371-0D49-A7A2-33FA3372F5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578EDA-A459-A24A-B06F-82CCA4304F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DED6F0-36F2-C846-B9A1-9AD0F400EB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959A49-2880-8942-BE82-31C3E1005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2855C-4EF0-0447-8B23-0C18584C3A0A}" type="datetimeFigureOut">
              <a:rPr lang="en-US" smtClean="0"/>
              <a:t>12/3/19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7EDABA-786E-B840-969E-DF367DE8A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FB599D-C400-3D44-9E85-87FD71FE0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69BF0-9507-A54D-85BF-5BD68D000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534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F61AF-3DC3-4D47-93FA-D7FF12A7F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F73FFA-39EB-714C-B637-B2F7DC3E4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2855C-4EF0-0447-8B23-0C18584C3A0A}" type="datetimeFigureOut">
              <a:rPr lang="en-US" smtClean="0"/>
              <a:t>12/3/19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8FD20-4C72-C54D-9D52-E835F8BFE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768B16-6CFC-F641-862B-23F499BF5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69BF0-9507-A54D-85BF-5BD68D000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519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5F3576-30A3-1146-A235-C3F2E756D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2855C-4EF0-0447-8B23-0C18584C3A0A}" type="datetimeFigureOut">
              <a:rPr lang="en-US" smtClean="0"/>
              <a:t>12/3/19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24BE5C-504B-F24E-A283-B6EAD7E07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39E461-BBF2-FA4C-8440-C0A67560E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69BF0-9507-A54D-85BF-5BD68D000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499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3D429-F9E2-3942-9448-AB5992251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90342-465C-7B4E-AF29-37657890C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91291C-6C5B-6E47-B186-EBD9B8A941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69776D-E0CE-FA43-A9D0-C2089CCF2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2855C-4EF0-0447-8B23-0C18584C3A0A}" type="datetimeFigureOut">
              <a:rPr lang="en-US" smtClean="0"/>
              <a:t>12/3/19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F59D60-7CD8-2041-857D-B34C5F7A3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5ADBC5-D88E-8A4B-94AF-77A12D6D5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69BF0-9507-A54D-85BF-5BD68D000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488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C91F6-0D77-DE47-8754-B4C253C8E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83CFAF-A369-B242-832C-708B9C943C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ADE445-6F7F-264D-8E9C-4C6D0495E0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694229-4720-5943-A4CF-69DB507DA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2855C-4EF0-0447-8B23-0C18584C3A0A}" type="datetimeFigureOut">
              <a:rPr lang="en-US" smtClean="0"/>
              <a:t>12/3/19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241170-70B0-834B-A2BF-C7949492E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12F7A3-4986-294E-A99D-8A1075D86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69BF0-9507-A54D-85BF-5BD68D000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779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95B1DB-7005-684B-B74F-0556860EF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4F5E3-AA6C-6443-81A1-D4B2CB11C6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3083E1-9442-8745-A55A-6592571537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82855C-4EF0-0447-8B23-0C18584C3A0A}" type="datetimeFigureOut">
              <a:rPr lang="en-US" smtClean="0"/>
              <a:t>12/3/19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292BFD-1255-7A4E-AFDE-96D36C7605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D2F1BB-1385-9744-A39B-550ED6613B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069BF0-9507-A54D-85BF-5BD68D000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9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8AE397-C647-1848-8067-781BE4682A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Version Control Coding in the Cloud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F8F3A0-BA7E-6841-B813-3FFCA5ED36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Miki &amp; Marshal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03473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E0C40-99FF-B040-9573-DA4D727B2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Cloud Platform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9C955F6-4AA9-BA41-BE0A-3D7A61B0EA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891837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98531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6445B-D1FA-9748-A65F-509C61D0E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Group Collaboration Team Project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0421FC0-0CEF-4524-B2A3-3BB81344C4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325662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72985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E8308-C006-1A4A-9CDE-83359ABCD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RStudio Cloud Process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A61F102-DC55-C140-BC67-AAB3E98CB2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600829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45393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9080A-EBEF-EB40-9896-D862E198D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GitHub: Open Source Git Version Control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7EBAC98-7F3E-AB4E-933D-817EC970FE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106667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1885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6F286-1927-D24E-B0A9-7028C9E81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Version Control Work Order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BDF79F8D-C789-BE47-9517-410672E654D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8124481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392EAF2-5DB7-824E-BF81-11FCEA1D27F3}"/>
              </a:ext>
            </a:extLst>
          </p:cNvPr>
          <p:cNvCxnSpPr/>
          <p:nvPr/>
        </p:nvCxnSpPr>
        <p:spPr>
          <a:xfrm>
            <a:off x="3589822" y="3429000"/>
            <a:ext cx="1371600" cy="0"/>
          </a:xfrm>
          <a:prstGeom prst="straightConnector1">
            <a:avLst/>
          </a:prstGeom>
          <a:ln w="149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33D4D86-7894-5E4C-99CC-9C6BDEF7BBC3}"/>
              </a:ext>
            </a:extLst>
          </p:cNvPr>
          <p:cNvCxnSpPr/>
          <p:nvPr/>
        </p:nvCxnSpPr>
        <p:spPr>
          <a:xfrm>
            <a:off x="7236535" y="3415553"/>
            <a:ext cx="1371600" cy="0"/>
          </a:xfrm>
          <a:prstGeom prst="straightConnector1">
            <a:avLst/>
          </a:prstGeom>
          <a:ln w="149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6920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C398C-8790-6540-9141-4365DFC8F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Version Control Process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9FDEA5C-45DA-6F46-86FC-4140EB87B5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549222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46847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58509EF-3525-124B-B151-86C975B0B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7721" y="2562644"/>
            <a:ext cx="9144000" cy="15647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Demonstration: RStudio Cloud, </a:t>
            </a:r>
            <a:r>
              <a:rPr lang="en-US" sz="4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Github</a:t>
            </a:r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, SSH keys</a:t>
            </a:r>
          </a:p>
        </p:txBody>
      </p:sp>
      <p:sp>
        <p:nvSpPr>
          <p:cNvPr id="9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04DC2037-48A0-4F22-B9D4-8EAEBC78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15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827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50664-FC0B-704B-8AC5-1BA2566BF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245809"/>
            <a:ext cx="9144000" cy="15647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Configure Eclipse to push to GitHub</a:t>
            </a:r>
          </a:p>
        </p:txBody>
      </p:sp>
      <p:sp>
        <p:nvSpPr>
          <p:cNvPr id="7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04DC2037-48A0-4F22-B9D4-8EAEBC78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13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882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DF8BA-13DA-E241-8632-ADAA5106B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Jupiter Notebooks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B1C8726-D68D-F347-8D58-503B1F6CFC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88653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78770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213</Words>
  <Application>Microsoft Macintosh PowerPoint</Application>
  <PresentationFormat>Widescreen</PresentationFormat>
  <Paragraphs>37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Version Control Coding in the Cloud</vt:lpstr>
      <vt:lpstr>Group Collaboration Team Project</vt:lpstr>
      <vt:lpstr>RStudio Cloud Process</vt:lpstr>
      <vt:lpstr>GitHub: Open Source Git Version Control</vt:lpstr>
      <vt:lpstr>Version Control Work Order</vt:lpstr>
      <vt:lpstr>Version Control Process</vt:lpstr>
      <vt:lpstr>Demonstration: RStudio Cloud, Github, SSH keys</vt:lpstr>
      <vt:lpstr>Configure Eclipse to push to GitHub</vt:lpstr>
      <vt:lpstr>Jupiter Notebooks</vt:lpstr>
      <vt:lpstr>Cloud Platform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Version Control Coding in the Cloud</dc:title>
  <dc:creator>Will, Marshal J</dc:creator>
  <cp:lastModifiedBy>Will, Marshal J</cp:lastModifiedBy>
  <cp:revision>1</cp:revision>
  <dcterms:created xsi:type="dcterms:W3CDTF">2019-12-03T19:43:28Z</dcterms:created>
  <dcterms:modified xsi:type="dcterms:W3CDTF">2019-12-03T19:44:16Z</dcterms:modified>
</cp:coreProperties>
</file>