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8"/>
  </p:notesMasterIdLst>
  <p:sldIdLst>
    <p:sldId id="280" r:id="rId5"/>
    <p:sldId id="293" r:id="rId6"/>
    <p:sldId id="328" r:id="rId7"/>
    <p:sldId id="292" r:id="rId8"/>
    <p:sldId id="330" r:id="rId9"/>
    <p:sldId id="272" r:id="rId10"/>
    <p:sldId id="316" r:id="rId11"/>
    <p:sldId id="317" r:id="rId12"/>
    <p:sldId id="318" r:id="rId13"/>
    <p:sldId id="319" r:id="rId14"/>
    <p:sldId id="334" r:id="rId15"/>
    <p:sldId id="329" r:id="rId16"/>
    <p:sldId id="332" r:id="rId17"/>
    <p:sldId id="335" r:id="rId18"/>
    <p:sldId id="331" r:id="rId19"/>
    <p:sldId id="336" r:id="rId20"/>
    <p:sldId id="333" r:id="rId21"/>
    <p:sldId id="337" r:id="rId22"/>
    <p:sldId id="338" r:id="rId23"/>
    <p:sldId id="339" r:id="rId24"/>
    <p:sldId id="342" r:id="rId25"/>
    <p:sldId id="341" r:id="rId26"/>
    <p:sldId id="322" r:id="rId27"/>
  </p:sldIdLst>
  <p:sldSz cx="12192000" cy="6858000"/>
  <p:notesSz cx="6858000" cy="9144000"/>
  <p:defaultTextStyle>
    <a:defPPr>
      <a:defRPr lang="en"/>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85" autoAdjust="0"/>
    <p:restoredTop sz="66328" autoAdjust="0"/>
  </p:normalViewPr>
  <p:slideViewPr>
    <p:cSldViewPr snapToGrid="0">
      <p:cViewPr varScale="1">
        <p:scale>
          <a:sx n="71" d="100"/>
          <a:sy n="71" d="100"/>
        </p:scale>
        <p:origin x="520" y="168"/>
      </p:cViewPr>
      <p:guideLst/>
    </p:cSldViewPr>
  </p:slideViewPr>
  <p:outlineViewPr>
    <p:cViewPr>
      <p:scale>
        <a:sx n="33" d="100"/>
        <a:sy n="33" d="100"/>
      </p:scale>
      <p:origin x="0" y="-3396"/>
    </p:cViewPr>
  </p:outlineViewPr>
  <p:notesTextViewPr>
    <p:cViewPr>
      <p:scale>
        <a:sx n="125" d="100"/>
        <a:sy n="125" d="100"/>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CA820-3957-44F6-ADBA-31AAF99544EE}" type="datetimeFigureOut">
              <a:rPr kumimoji="1" lang="ja-JP" altLang="en-US" smtClean="0"/>
              <a:t>2023/4/6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 altLang="en-US"/>
              <a:t>Format master text</a:t>
            </a:r>
          </a:p>
          <a:p>
            <a:pPr lvl="1"/>
            <a:r>
              <a:rPr kumimoji="1" lang="en" altLang="en-US"/>
              <a:t>second level </a:t>
            </a:r>
            <a:r>
              <a:rPr kumimoji="1" lang="en" altLang="ja-JP"/>
              <a:t>_</a:t>
            </a:r>
          </a:p>
          <a:p>
            <a:pPr lvl="2"/>
            <a:r>
              <a:rPr kumimoji="1" lang="en" altLang="en-US"/>
              <a:t>3rd level </a:t>
            </a:r>
            <a:r>
              <a:rPr kumimoji="1" lang="en" altLang="ja-JP"/>
              <a:t>_</a:t>
            </a:r>
          </a:p>
          <a:p>
            <a:pPr lvl="3"/>
            <a:r>
              <a:rPr kumimoji="1" lang="en" altLang="en-US"/>
              <a:t>4th level </a:t>
            </a:r>
            <a:r>
              <a:rPr kumimoji="1" lang="en" altLang="ja-JP"/>
              <a:t>_</a:t>
            </a:r>
          </a:p>
          <a:p>
            <a:pPr lvl="4"/>
            <a:r>
              <a:rPr kumimoji="1" lang="en" altLang="en-US"/>
              <a:t>5th level </a:t>
            </a:r>
            <a:r>
              <a:rPr kumimoji="1" lang="en" altLang="ja-JP"/>
              <a:t>_</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6A469-A134-4344-BF12-1C36ED611911}" type="slidenum">
              <a:rPr kumimoji="1" lang="ja-JP" altLang="en-US" smtClean="0"/>
              <a:t>‹#›</a:t>
            </a:fld>
            <a:endParaRPr kumimoji="1" lang="ja-JP" altLang="en-US"/>
          </a:p>
        </p:txBody>
      </p:sp>
    </p:spTree>
    <p:extLst>
      <p:ext uri="{BB962C8B-B14F-4D97-AF65-F5344CB8AC3E}">
        <p14:creationId xmlns:p14="http://schemas.microsoft.com/office/powerpoint/2010/main" val="1499927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effectLst/>
                <a:latin typeface="Segoe UI Web (West European)"/>
              </a:rPr>
              <a:t>Miki </a:t>
            </a:r>
            <a:r>
              <a:rPr lang="en-US" altLang="ja-JP" dirty="0" err="1">
                <a:effectLst/>
                <a:latin typeface="Segoe UI Web (West European)"/>
              </a:rPr>
              <a:t>Yonekura</a:t>
            </a:r>
            <a:r>
              <a:rPr lang="en-US" altLang="ja-JP" dirty="0">
                <a:effectLst/>
                <a:latin typeface="Segoe UI Web (West European)"/>
              </a:rPr>
              <a:t> from Nishimura Laboratory of Oita National College of Technology </a:t>
            </a:r>
            <a:r>
              <a:rPr kumimoji="1" lang="en" altLang="ja-JP" dirty="0"/>
              <a:t>will give a presentation titled Fractional Encoding of At-Most-K Constraints on SAT</a:t>
            </a:r>
            <a:endParaRPr kumimoji="1" lang="ja-JP" altLang="en-US"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1</a:t>
            </a:fld>
            <a:endParaRPr kumimoji="1" lang="ja-JP" altLang="en-US"/>
          </a:p>
        </p:txBody>
      </p:sp>
    </p:spTree>
    <p:extLst>
      <p:ext uri="{BB962C8B-B14F-4D97-AF65-F5344CB8AC3E}">
        <p14:creationId xmlns:p14="http://schemas.microsoft.com/office/powerpoint/2010/main" val="4293118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en-US" dirty="0"/>
              <a:t>The At-Most-4/8 constraint should be allowed to be true for any combination of up to four of the eight input variables in g1 and g2.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en-US" altLang="en-US" dirty="0"/>
              <a:t>The previous two-part At-Most-4/8 constraint can only express a solution where up to two of the input variables in g1 are true and up to two of the input variables in g2 are true.</a:t>
            </a:r>
          </a:p>
          <a:p>
            <a:endParaRPr kumimoji="1" lang="en-US" altLang="ja-JP" dirty="0"/>
          </a:p>
          <a:p>
            <a:r>
              <a:rPr kumimoji="1" lang="en-US" altLang="en-US" dirty="0"/>
              <a:t>It is no longer possible to consider patterns where up to 0 of g1 is true and up to 4 of g2 is true.</a:t>
            </a:r>
          </a:p>
          <a:p>
            <a:endParaRPr kumimoji="1" lang="en-US" altLang="ja-JP" dirty="0"/>
          </a:p>
          <a:p>
            <a:r>
              <a:rPr kumimoji="1" lang="en-US" altLang="en-US" dirty="0"/>
              <a:t>To solve this problem of decreasing solution space, Fractional Encoding introduces an auxiliary variables to control the split At-Most-K constraints.</a:t>
            </a:r>
            <a:endParaRPr kumimoji="1" lang="en" altLang="ja-JP"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10</a:t>
            </a:fld>
            <a:endParaRPr kumimoji="1" lang="ja-JP" altLang="en-US"/>
          </a:p>
        </p:txBody>
      </p:sp>
    </p:spTree>
    <p:extLst>
      <p:ext uri="{BB962C8B-B14F-4D97-AF65-F5344CB8AC3E}">
        <p14:creationId xmlns:p14="http://schemas.microsoft.com/office/powerpoint/2010/main" val="1038590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Fractional Encoding sets the base fraction for auxiliary variables added on top of the split At-Most-K constraints.</a:t>
            </a:r>
          </a:p>
          <a:p>
            <a:endParaRPr kumimoji="1" lang="en" altLang="ja-JP" dirty="0"/>
          </a:p>
          <a:p>
            <a:r>
              <a:rPr kumimoji="1" lang="en-US" altLang="ja-JP" dirty="0"/>
              <a:t>By propagating this to the lower layer through auxiliary variables, it is possible to dynamically assign At-Most-K constraints to the </a:t>
            </a:r>
            <a:r>
              <a:rPr kumimoji="1" lang="en-US" altLang="ja-JP" dirty="0" err="1"/>
              <a:t>splitted</a:t>
            </a:r>
            <a:r>
              <a:rPr kumimoji="1" lang="en-US" altLang="ja-JP" dirty="0"/>
              <a:t> input variables.</a:t>
            </a:r>
            <a:endParaRPr kumimoji="1" lang="en" altLang="ja-JP"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11</a:t>
            </a:fld>
            <a:endParaRPr kumimoji="1" lang="ja-JP" altLang="en-US"/>
          </a:p>
        </p:txBody>
      </p:sp>
    </p:spTree>
    <p:extLst>
      <p:ext uri="{BB962C8B-B14F-4D97-AF65-F5344CB8AC3E}">
        <p14:creationId xmlns:p14="http://schemas.microsoft.com/office/powerpoint/2010/main" val="258465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en-US" dirty="0"/>
              <a:t>I explain using the example of generating At-Most-4/8 constraints.</a:t>
            </a:r>
          </a:p>
          <a:p>
            <a:endParaRPr kumimoji="1" lang="en-US" altLang="ja-JP" dirty="0"/>
          </a:p>
          <a:p>
            <a:r>
              <a:rPr kumimoji="1" lang="en-US" altLang="en-US" dirty="0"/>
              <a:t>First, set an At-Most-2/4 constraint on the top layer auxiliary variables.</a:t>
            </a:r>
          </a:p>
          <a:p>
            <a:endParaRPr kumimoji="1" lang="en-US" altLang="ja-JP" dirty="0"/>
          </a:p>
          <a:p>
            <a:r>
              <a:rPr kumimoji="1" lang="en" altLang="en-US" dirty="0"/>
              <a:t>then </a:t>
            </a:r>
            <a:r>
              <a:rPr kumimoji="1" lang="en" altLang="ja-JP" dirty="0"/>
              <a:t>,</a:t>
            </a:r>
            <a:r>
              <a:rPr kumimoji="1" lang="en" altLang="en-US" dirty="0"/>
              <a:t> Add a constraint that allows up to twice as many </a:t>
            </a:r>
            <a:r>
              <a:rPr kumimoji="1" lang="en" altLang="ja-JP" dirty="0"/>
              <a:t>variables </a:t>
            </a:r>
            <a:r>
              <a:rPr kumimoji="1" lang="en" altLang="en-US" dirty="0"/>
              <a:t>to be true in the upper layer </a:t>
            </a:r>
            <a:r>
              <a:rPr kumimoji="1" lang="en" altLang="ja-JP" dirty="0"/>
              <a:t>while </a:t>
            </a:r>
            <a:r>
              <a:rPr kumimoji="1" lang="en" altLang="en-US" dirty="0"/>
              <a:t>maintaining the ratio of </a:t>
            </a:r>
            <a:r>
              <a:rPr kumimoji="1" lang="en" altLang="ja-JP" dirty="0"/>
              <a:t>2/4 .</a:t>
            </a:r>
          </a:p>
          <a:p>
            <a:endParaRPr kumimoji="1" lang="en-US" altLang="ja-JP" dirty="0"/>
          </a:p>
          <a:p>
            <a:r>
              <a:rPr kumimoji="1" lang="en-US" altLang="en-US" dirty="0"/>
              <a:t>For example, if 0 of the auxiliary variables a1 and a2 are true, then up to 0 of g1 are true</a:t>
            </a:r>
          </a:p>
          <a:p>
            <a:endParaRPr kumimoji="1" lang="en-US" altLang="ja-JP" dirty="0"/>
          </a:p>
          <a:p>
            <a:r>
              <a:rPr kumimoji="1" lang="en-US" altLang="ja-JP" dirty="0"/>
              <a:t>If one of a1 and a2 is true, then up to two of g1 are true</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If 2 of a1 and a2 is true, then up to 4 of g1 are true</a:t>
            </a:r>
            <a:endParaRPr kumimoji="1" lang="en-US" altLang="ja-JP" b="1" dirty="0"/>
          </a:p>
          <a:p>
            <a:endParaRPr kumimoji="1" lang="en-US" altLang="ja-JP" dirty="0"/>
          </a:p>
          <a:p>
            <a:r>
              <a:rPr kumimoji="1" lang="en-US" altLang="en-US" dirty="0"/>
              <a:t>By adding such constraints, the At-Most-4/8 constraint can finally be expressed.</a:t>
            </a:r>
            <a:endParaRPr kumimoji="1" lang="ja-JP" altLang="en-US"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12</a:t>
            </a:fld>
            <a:endParaRPr kumimoji="1" lang="ja-JP" altLang="en-US"/>
          </a:p>
        </p:txBody>
      </p:sp>
    </p:spTree>
    <p:extLst>
      <p:ext uri="{BB962C8B-B14F-4D97-AF65-F5344CB8AC3E}">
        <p14:creationId xmlns:p14="http://schemas.microsoft.com/office/powerpoint/2010/main" val="381572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en-US" dirty="0"/>
              <a:t>Looking at the state of propagation, it looks like this.</a:t>
            </a:r>
            <a:endParaRPr kumimoji="1" lang="en-US" altLang="ja-JP" dirty="0"/>
          </a:p>
          <a:p>
            <a:endParaRPr kumimoji="1" lang="en-US" altLang="ja-JP" dirty="0"/>
          </a:p>
          <a:p>
            <a:r>
              <a:rPr kumimoji="1" lang="en" altLang="en-US" dirty="0"/>
              <a:t>The bottom layer is the split input variables. </a:t>
            </a:r>
            <a:r>
              <a:rPr kumimoji="1" lang="en" altLang="ja-JP" dirty="0"/>
              <a:t>At-Most-K constraints </a:t>
            </a:r>
            <a:r>
              <a:rPr kumimoji="1" lang="en" altLang="en-US" dirty="0"/>
              <a:t>for input variables in the bottom layer are dynamically determined by propagation.</a:t>
            </a:r>
            <a:endParaRPr kumimoji="1" lang="en-US" altLang="ja-JP" dirty="0"/>
          </a:p>
          <a:p>
            <a:endParaRPr kumimoji="1" lang="en-US" altLang="ja-JP" dirty="0"/>
          </a:p>
          <a:p>
            <a:r>
              <a:rPr kumimoji="1" lang="en" altLang="en-US" dirty="0"/>
              <a:t>In the previous example, the tree structure had only </a:t>
            </a:r>
            <a:r>
              <a:rPr kumimoji="1" lang="en" altLang="ja-JP" dirty="0"/>
              <a:t>two layers , but </a:t>
            </a:r>
            <a:r>
              <a:rPr kumimoji="1" lang="en" altLang="en-US" dirty="0"/>
              <a:t>it is also possible to generate </a:t>
            </a:r>
            <a:r>
              <a:rPr kumimoji="1" lang="en" altLang="ja-JP" dirty="0"/>
              <a:t>At-Most-8/16 constraints </a:t>
            </a:r>
            <a:r>
              <a:rPr kumimoji="1" lang="en" altLang="en-US" dirty="0"/>
              <a:t>by increasing the number of layers .</a:t>
            </a:r>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13</a:t>
            </a:fld>
            <a:endParaRPr kumimoji="1" lang="ja-JP" altLang="en-US"/>
          </a:p>
        </p:txBody>
      </p:sp>
    </p:spTree>
    <p:extLst>
      <p:ext uri="{BB962C8B-B14F-4D97-AF65-F5344CB8AC3E}">
        <p14:creationId xmlns:p14="http://schemas.microsoft.com/office/powerpoint/2010/main" val="1292978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en-US" dirty="0"/>
              <a:t>We will also look at other propagation examples.</a:t>
            </a:r>
            <a:endParaRPr kumimoji="1" lang="en-US" altLang="ja-JP" dirty="0"/>
          </a:p>
          <a:p>
            <a:endParaRPr kumimoji="1" lang="en-US" altLang="ja-JP" dirty="0"/>
          </a:p>
          <a:p>
            <a:r>
              <a:rPr kumimoji="1" lang="en" altLang="en-US" dirty="0"/>
              <a:t>Because of the different propagation, the </a:t>
            </a:r>
            <a:r>
              <a:rPr kumimoji="1" lang="en" altLang="ja-JP" dirty="0"/>
              <a:t>At-Most-K </a:t>
            </a:r>
            <a:r>
              <a:rPr kumimoji="1" lang="en" altLang="en-US" dirty="0"/>
              <a:t>constraints on the input variables also change.</a:t>
            </a:r>
            <a:endParaRPr kumimoji="1" lang="en-US" altLang="ja-JP" dirty="0"/>
          </a:p>
          <a:p>
            <a:endParaRPr kumimoji="1" lang="en-US" altLang="ja-JP" dirty="0"/>
          </a:p>
          <a:p>
            <a:r>
              <a:rPr lang="en-US" altLang="ja-JP" dirty="0">
                <a:effectLst/>
                <a:latin typeface="Segoe UI Web (West European)"/>
              </a:rPr>
              <a:t>By dynamically determining the At-Most-K constraint in this way, the decrease in the solution space can be suppressed.</a:t>
            </a:r>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14</a:t>
            </a:fld>
            <a:endParaRPr kumimoji="1" lang="ja-JP" altLang="en-US"/>
          </a:p>
        </p:txBody>
      </p:sp>
    </p:spTree>
    <p:extLst>
      <p:ext uri="{BB962C8B-B14F-4D97-AF65-F5344CB8AC3E}">
        <p14:creationId xmlns:p14="http://schemas.microsoft.com/office/powerpoint/2010/main" val="805786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en-US" dirty="0"/>
              <a:t>So far </a:t>
            </a:r>
            <a:r>
              <a:rPr kumimoji="1" lang="en" altLang="ja-JP" dirty="0"/>
              <a:t>, i have shown that </a:t>
            </a:r>
            <a:r>
              <a:rPr kumimoji="1" lang="en" altLang="en-US" dirty="0"/>
              <a:t>dynamically assigning </a:t>
            </a:r>
            <a:r>
              <a:rPr kumimoji="1" lang="en" altLang="ja-JP" dirty="0"/>
              <a:t>At-Most-K constraints </a:t>
            </a:r>
            <a:r>
              <a:rPr kumimoji="1" lang="en" altLang="en-US" dirty="0"/>
              <a:t>to divided input variables can suppress the reduction of the solution space.</a:t>
            </a:r>
            <a:endParaRPr kumimoji="1" lang="en-US" altLang="ja-JP" dirty="0"/>
          </a:p>
          <a:p>
            <a:endParaRPr kumimoji="1" lang="en-US" altLang="ja-JP" dirty="0"/>
          </a:p>
          <a:p>
            <a:r>
              <a:rPr kumimoji="1" lang="en" altLang="en-US" dirty="0"/>
              <a:t>However </a:t>
            </a:r>
            <a:r>
              <a:rPr kumimoji="1" lang="en" altLang="ja-JP" dirty="0"/>
              <a:t>, </a:t>
            </a:r>
            <a:r>
              <a:rPr kumimoji="1" lang="en" altLang="en-US" dirty="0"/>
              <a:t>it turns out that there are still patterns that cannot be considered.</a:t>
            </a:r>
            <a:endParaRPr kumimoji="1" lang="en-US" altLang="ja-JP" dirty="0"/>
          </a:p>
          <a:p>
            <a:endParaRPr kumimoji="1" lang="en-US" altLang="ja-JP" dirty="0"/>
          </a:p>
          <a:p>
            <a:r>
              <a:rPr kumimoji="1" lang="en-US" altLang="en-US" dirty="0"/>
              <a:t>For example, it is not possible to express a case where up to 3 of the variables in g1 are true and up to 1 of the variables in g2 are true.</a:t>
            </a:r>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15</a:t>
            </a:fld>
            <a:endParaRPr kumimoji="1" lang="ja-JP" altLang="en-US"/>
          </a:p>
        </p:txBody>
      </p:sp>
    </p:spTree>
    <p:extLst>
      <p:ext uri="{BB962C8B-B14F-4D97-AF65-F5344CB8AC3E}">
        <p14:creationId xmlns:p14="http://schemas.microsoft.com/office/powerpoint/2010/main" val="3011395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en-US" sz="1800" dirty="0">
                <a:effectLst/>
                <a:ea typeface="游明朝" panose="02020400000000000000" pitchFamily="18" charset="-128"/>
                <a:cs typeface="Times New Roman" panose="02020603050405020304" pitchFamily="18" charset="0"/>
              </a:rPr>
              <a:t>Therefore </a:t>
            </a:r>
            <a:r>
              <a:rPr lang="en" altLang="ja-JP" sz="1800" dirty="0">
                <a:effectLst/>
                <a:ea typeface="游明朝" panose="02020400000000000000" pitchFamily="18" charset="-128"/>
                <a:cs typeface="Times New Roman" panose="02020603050405020304" pitchFamily="18" charset="0"/>
              </a:rPr>
              <a:t>, I</a:t>
            </a:r>
            <a:r>
              <a:rPr lang="en" altLang="en-US" sz="1800" dirty="0">
                <a:effectLst/>
                <a:ea typeface="游明朝" panose="02020400000000000000" pitchFamily="18" charset="-128"/>
                <a:cs typeface="Times New Roman" panose="02020603050405020304" pitchFamily="18" charset="0"/>
              </a:rPr>
              <a:t> add a new auxiliary variable called a </a:t>
            </a:r>
            <a:r>
              <a:rPr lang="en-US" altLang="en-US" sz="1800" dirty="0">
                <a:effectLst/>
                <a:ea typeface="游明朝" panose="02020400000000000000" pitchFamily="18" charset="-128"/>
                <a:cs typeface="Times New Roman" panose="02020603050405020304" pitchFamily="18" charset="0"/>
              </a:rPr>
              <a:t>fine tuning </a:t>
            </a:r>
            <a:r>
              <a:rPr lang="en" altLang="en-US" sz="1800" dirty="0">
                <a:effectLst/>
                <a:ea typeface="游明朝" panose="02020400000000000000" pitchFamily="18" charset="-128"/>
                <a:cs typeface="Times New Roman" panose="02020603050405020304" pitchFamily="18" charset="0"/>
              </a:rPr>
              <a:t>variable.</a:t>
            </a:r>
            <a:endParaRPr lang="en-US" altLang="ja-JP" sz="1800" dirty="0">
              <a:effectLst/>
              <a:ea typeface="游明朝" panose="02020400000000000000" pitchFamily="18" charset="-128"/>
              <a:cs typeface="Times New Roman" panose="02020603050405020304" pitchFamily="18" charset="0"/>
            </a:endParaRPr>
          </a:p>
          <a:p>
            <a:endParaRPr lang="en-US" altLang="ja-JP" sz="1800" dirty="0">
              <a:effectLst/>
              <a:ea typeface="游明朝" panose="02020400000000000000" pitchFamily="18" charset="-128"/>
              <a:cs typeface="Times New Roman" panose="02020603050405020304" pitchFamily="18" charset="0"/>
            </a:endParaRPr>
          </a:p>
          <a:p>
            <a:r>
              <a:rPr lang="en-US" altLang="en-US" sz="1800" dirty="0">
                <a:effectLst/>
                <a:ea typeface="游明朝" panose="02020400000000000000" pitchFamily="18" charset="-128"/>
                <a:cs typeface="Times New Roman" panose="02020603050405020304" pitchFamily="18" charset="0"/>
              </a:rPr>
              <a:t>Fine-tuning variables can increase or decrease the At-Most-K constraints of the split input variables.</a:t>
            </a:r>
            <a:endParaRPr kumimoji="1" lang="en-US" altLang="ja-JP" sz="1800" dirty="0">
              <a:effectLst/>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16</a:t>
            </a:fld>
            <a:endParaRPr kumimoji="1" lang="ja-JP" altLang="en-US"/>
          </a:p>
        </p:txBody>
      </p:sp>
    </p:spTree>
    <p:extLst>
      <p:ext uri="{BB962C8B-B14F-4D97-AF65-F5344CB8AC3E}">
        <p14:creationId xmlns:p14="http://schemas.microsoft.com/office/powerpoint/2010/main" val="2954328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two fine-tuning variables define the state for the </a:t>
            </a:r>
            <a:r>
              <a:rPr kumimoji="1" lang="en-US" altLang="ja-JP" dirty="0" err="1"/>
              <a:t>splitted</a:t>
            </a:r>
            <a:r>
              <a:rPr kumimoji="1" lang="en-US" altLang="ja-JP" dirty="0"/>
              <a:t> set of input variables.</a:t>
            </a:r>
          </a:p>
          <a:p>
            <a:endParaRPr kumimoji="1" lang="en-US" altLang="ja-JP" dirty="0"/>
          </a:p>
          <a:p>
            <a:r>
              <a:rPr kumimoji="1" lang="en-US" altLang="ja-JP" dirty="0"/>
              <a:t>There are three states: plus, minus, and constant.</a:t>
            </a:r>
          </a:p>
          <a:p>
            <a:endParaRPr kumimoji="1" lang="en-US" altLang="ja-JP" dirty="0"/>
          </a:p>
          <a:p>
            <a:r>
              <a:rPr kumimoji="1" lang="en-US" altLang="en-US" dirty="0"/>
              <a:t>Depending on the state of each set, the At-Most-K constraints on the </a:t>
            </a:r>
            <a:r>
              <a:rPr kumimoji="1" lang="en-US" altLang="en-US" dirty="0" err="1"/>
              <a:t>splitted</a:t>
            </a:r>
            <a:r>
              <a:rPr kumimoji="1" lang="en-US" altLang="en-US" dirty="0"/>
              <a:t> input variables are increased or decreased in this way.</a:t>
            </a:r>
            <a:endParaRPr kumimoji="1" lang="en" altLang="en-US"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17</a:t>
            </a:fld>
            <a:endParaRPr kumimoji="1" lang="ja-JP" altLang="en-US"/>
          </a:p>
        </p:txBody>
      </p:sp>
    </p:spTree>
    <p:extLst>
      <p:ext uri="{BB962C8B-B14F-4D97-AF65-F5344CB8AC3E}">
        <p14:creationId xmlns:p14="http://schemas.microsoft.com/office/powerpoint/2010/main" val="3906782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the At-Most-4/8 </a:t>
            </a:r>
            <a:r>
              <a:rPr kumimoji="1" lang="en" altLang="en-US" dirty="0"/>
              <a:t>constraint as an example to see how it works.</a:t>
            </a:r>
            <a:endParaRPr kumimoji="1" lang="en-US" altLang="ja-JP" dirty="0"/>
          </a:p>
          <a:p>
            <a:endParaRPr kumimoji="1" lang="en-US" altLang="ja-JP" dirty="0"/>
          </a:p>
          <a:p>
            <a:r>
              <a:rPr kumimoji="1" lang="en" altLang="en-US" dirty="0"/>
              <a:t>In this way </a:t>
            </a:r>
            <a:r>
              <a:rPr kumimoji="1" lang="en" altLang="ja-JP" dirty="0"/>
              <a:t>, </a:t>
            </a:r>
            <a:r>
              <a:rPr kumimoji="1" lang="en" altLang="en-US" dirty="0"/>
              <a:t>divides the input variable into </a:t>
            </a:r>
            <a:r>
              <a:rPr kumimoji="1" lang="en" altLang="ja-JP" dirty="0"/>
              <a:t>two .</a:t>
            </a:r>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18</a:t>
            </a:fld>
            <a:endParaRPr kumimoji="1" lang="ja-JP" altLang="en-US"/>
          </a:p>
        </p:txBody>
      </p:sp>
    </p:spTree>
    <p:extLst>
      <p:ext uri="{BB962C8B-B14F-4D97-AF65-F5344CB8AC3E}">
        <p14:creationId xmlns:p14="http://schemas.microsoft.com/office/powerpoint/2010/main" val="3678119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en-US" sz="1800" dirty="0">
                <a:effectLst/>
                <a:ea typeface="游明朝" panose="02020400000000000000" pitchFamily="18" charset="-128"/>
                <a:cs typeface="Times New Roman" panose="02020603050405020304" pitchFamily="18" charset="0"/>
              </a:rPr>
              <a:t>For each set, define a state with fine tuning variables.</a:t>
            </a:r>
            <a:endParaRPr lang="en-US" altLang="ja-JP" sz="1800" dirty="0">
              <a:effectLst/>
              <a:ea typeface="游明朝" panose="02020400000000000000" pitchFamily="18" charset="-128"/>
              <a:cs typeface="Times New Roman" panose="02020603050405020304" pitchFamily="18" charset="0"/>
            </a:endParaRPr>
          </a:p>
          <a:p>
            <a:endParaRPr kumimoji="1" lang="en-US" altLang="ja-JP" sz="1800" dirty="0">
              <a:effectLst/>
              <a:ea typeface="游明朝" panose="02020400000000000000" pitchFamily="18" charset="-128"/>
              <a:cs typeface="Times New Roman" panose="02020603050405020304" pitchFamily="18" charset="0"/>
            </a:endParaRPr>
          </a:p>
          <a:p>
            <a:r>
              <a:rPr kumimoji="1" lang="en" altLang="en-US" sz="1800" dirty="0">
                <a:effectLst/>
                <a:ea typeface="游明朝" panose="02020400000000000000" pitchFamily="18" charset="-128"/>
                <a:cs typeface="Times New Roman" panose="02020603050405020304" pitchFamily="18" charset="0"/>
              </a:rPr>
              <a:t>In this example </a:t>
            </a:r>
            <a:r>
              <a:rPr kumimoji="1" lang="en" altLang="ja-JP" sz="1800" dirty="0">
                <a:effectLst/>
                <a:ea typeface="游明朝" panose="02020400000000000000" pitchFamily="18" charset="-128"/>
                <a:cs typeface="Times New Roman" panose="02020603050405020304" pitchFamily="18" charset="0"/>
              </a:rPr>
              <a:t>g1 </a:t>
            </a:r>
            <a:r>
              <a:rPr kumimoji="1" lang="en" altLang="en-US" sz="1800" dirty="0">
                <a:effectLst/>
                <a:ea typeface="游明朝" panose="02020400000000000000" pitchFamily="18" charset="-128"/>
                <a:cs typeface="Times New Roman" panose="02020603050405020304" pitchFamily="18" charset="0"/>
              </a:rPr>
              <a:t>is </a:t>
            </a:r>
            <a:r>
              <a:rPr kumimoji="1" lang="en" altLang="ja-JP" sz="1800" dirty="0">
                <a:effectLst/>
                <a:ea typeface="游明朝" panose="02020400000000000000" pitchFamily="18" charset="-128"/>
                <a:cs typeface="Times New Roman" panose="02020603050405020304" pitchFamily="18" charset="0"/>
              </a:rPr>
              <a:t>plus </a:t>
            </a:r>
            <a:r>
              <a:rPr kumimoji="1" lang="en" altLang="en-US" sz="1800" dirty="0">
                <a:effectLst/>
                <a:ea typeface="游明朝" panose="02020400000000000000" pitchFamily="18" charset="-128"/>
                <a:cs typeface="Times New Roman" panose="02020603050405020304" pitchFamily="18" charset="0"/>
              </a:rPr>
              <a:t>and </a:t>
            </a:r>
            <a:r>
              <a:rPr kumimoji="1" lang="en" altLang="ja-JP" sz="1800" dirty="0">
                <a:effectLst/>
                <a:ea typeface="游明朝" panose="02020400000000000000" pitchFamily="18" charset="-128"/>
                <a:cs typeface="Times New Roman" panose="02020603050405020304" pitchFamily="18" charset="0"/>
              </a:rPr>
              <a:t>g2 </a:t>
            </a:r>
            <a:r>
              <a:rPr kumimoji="1" lang="en" altLang="en-US" sz="1800" dirty="0">
                <a:effectLst/>
                <a:ea typeface="游明朝" panose="02020400000000000000" pitchFamily="18" charset="-128"/>
                <a:cs typeface="Times New Roman" panose="02020603050405020304" pitchFamily="18" charset="0"/>
              </a:rPr>
              <a:t>is </a:t>
            </a:r>
            <a:r>
              <a:rPr kumimoji="1" lang="en" altLang="ja-JP" sz="1800" dirty="0">
                <a:effectLst/>
                <a:ea typeface="游明朝" panose="02020400000000000000" pitchFamily="18" charset="-128"/>
                <a:cs typeface="Times New Roman" panose="02020603050405020304" pitchFamily="18" charset="0"/>
              </a:rPr>
              <a:t>minus </a:t>
            </a:r>
            <a:r>
              <a:rPr kumimoji="1" lang="en" altLang="en-US" sz="1800" dirty="0">
                <a:effectLst/>
                <a:ea typeface="游明朝" panose="02020400000000000000" pitchFamily="18" charset="-128"/>
                <a:cs typeface="Times New Roman" panose="02020603050405020304" pitchFamily="18" charset="0"/>
              </a:rPr>
              <a:t>.</a:t>
            </a:r>
            <a:endParaRPr kumimoji="1" lang="ja-JP" altLang="en-US"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19</a:t>
            </a:fld>
            <a:endParaRPr kumimoji="1" lang="ja-JP" altLang="en-US"/>
          </a:p>
        </p:txBody>
      </p:sp>
    </p:spTree>
    <p:extLst>
      <p:ext uri="{BB962C8B-B14F-4D97-AF65-F5344CB8AC3E}">
        <p14:creationId xmlns:p14="http://schemas.microsoft.com/office/powerpoint/2010/main" val="307416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en-US" dirty="0"/>
              <a:t>A satisfiability problem is a problem of finding a variable assignment   such that a given propositional formula is true.</a:t>
            </a:r>
            <a:endParaRPr kumimoji="1" lang="en-US" altLang="ja-JP" dirty="0"/>
          </a:p>
          <a:p>
            <a:endParaRPr kumimoji="1" lang="en-US" altLang="ja-JP" dirty="0"/>
          </a:p>
          <a:p>
            <a:r>
              <a:rPr kumimoji="1" lang="en-US" altLang="en-US" dirty="0"/>
              <a:t>When there is such a logical expression, it can be said that the assignment exists and is satisfiable because the logical expression becomes true when x, y, and z are true, false, and true.</a:t>
            </a:r>
            <a:endParaRPr kumimoji="1" lang="en-US" altLang="ja-JP"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2</a:t>
            </a:fld>
            <a:endParaRPr kumimoji="1" lang="ja-JP" altLang="en-US"/>
          </a:p>
        </p:txBody>
      </p:sp>
    </p:spTree>
    <p:extLst>
      <p:ext uri="{BB962C8B-B14F-4D97-AF65-F5344CB8AC3E}">
        <p14:creationId xmlns:p14="http://schemas.microsoft.com/office/powerpoint/2010/main" val="888415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en-US" dirty="0"/>
              <a:t>In this case </a:t>
            </a:r>
            <a:r>
              <a:rPr kumimoji="1" lang="en" altLang="ja-JP" dirty="0"/>
              <a:t>, one </a:t>
            </a:r>
            <a:r>
              <a:rPr kumimoji="1" lang="en" altLang="en-US" dirty="0"/>
              <a:t>variable that can be true is moved </a:t>
            </a:r>
            <a:endParaRPr kumimoji="1" lang="en-US" altLang="ja-JP" dirty="0"/>
          </a:p>
          <a:p>
            <a:endParaRPr kumimoji="1" lang="en-US" altLang="ja-JP" dirty="0"/>
          </a:p>
          <a:p>
            <a:r>
              <a:rPr kumimoji="1" lang="en-US" altLang="en-US" dirty="0"/>
              <a:t>This gives the At-Most-K constraint for g1 as At-Most-3/4 and the At-Most-K constraint for g2 as At-Most-1/4.</a:t>
            </a:r>
            <a:endParaRPr kumimoji="1" lang="en" altLang="ja-JP"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20</a:t>
            </a:fld>
            <a:endParaRPr kumimoji="1" lang="ja-JP" altLang="en-US"/>
          </a:p>
        </p:txBody>
      </p:sp>
    </p:spTree>
    <p:extLst>
      <p:ext uri="{BB962C8B-B14F-4D97-AF65-F5344CB8AC3E}">
        <p14:creationId xmlns:p14="http://schemas.microsoft.com/office/powerpoint/2010/main" val="2899716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en-US" sz="1800" dirty="0">
                <a:effectLst/>
                <a:ea typeface="游明朝" panose="02020400000000000000" pitchFamily="18" charset="-128"/>
                <a:cs typeface="Times New Roman" panose="02020603050405020304" pitchFamily="18" charset="0"/>
              </a:rPr>
              <a:t>Thus, the introduction of fine-tuning variables allows the generation of At-Most-K constraints without reducing the solution space.</a:t>
            </a:r>
            <a:endParaRPr kumimoji="1" lang="ja-JP" altLang="en-US"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21</a:t>
            </a:fld>
            <a:endParaRPr kumimoji="1" lang="ja-JP" altLang="en-US"/>
          </a:p>
        </p:txBody>
      </p:sp>
    </p:spTree>
    <p:extLst>
      <p:ext uri="{BB962C8B-B14F-4D97-AF65-F5344CB8AC3E}">
        <p14:creationId xmlns:p14="http://schemas.microsoft.com/office/powerpoint/2010/main" val="2048316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en-US" dirty="0"/>
              <a:t>We compared the number of clauses with existing methods.</a:t>
            </a:r>
            <a:endParaRPr kumimoji="1" lang="en-US" altLang="ja-JP" dirty="0"/>
          </a:p>
          <a:p>
            <a:endParaRPr kumimoji="1" lang="en-US" altLang="ja-JP" dirty="0"/>
          </a:p>
          <a:p>
            <a:r>
              <a:rPr kumimoji="1" lang="en-US" altLang="en-US" dirty="0"/>
              <a:t>The left graph shows the number of clauses on the vertical axis and the number of input variables on the horizontal axis. The number of clauses is successfully reduced from the other methods when the number of input variables exceeds 70.</a:t>
            </a:r>
          </a:p>
          <a:p>
            <a:endParaRPr kumimoji="1" lang="en-US" altLang="ja-JP" dirty="0"/>
          </a:p>
          <a:p>
            <a:r>
              <a:rPr kumimoji="1" lang="en-US" altLang="en-US" dirty="0"/>
              <a:t>The right graph shows the number of literals on the vertical axis. The number of literals can be reduced from the existing method when the number of input variables exceeds 128.</a:t>
            </a:r>
          </a:p>
          <a:p>
            <a:endParaRPr kumimoji="1" lang="en-US" altLang="ja-JP" dirty="0"/>
          </a:p>
          <a:p>
            <a:r>
              <a:rPr kumimoji="1" lang="en" altLang="en-US" dirty="0"/>
              <a:t>From this result </a:t>
            </a:r>
            <a:r>
              <a:rPr kumimoji="1" lang="en" altLang="ja-JP" dirty="0"/>
              <a:t>, it can be said that Fractional Encoding </a:t>
            </a:r>
            <a:r>
              <a:rPr kumimoji="1" lang="en" altLang="en-US" dirty="0"/>
              <a:t>was able to suppress the scale of logical expressions </a:t>
            </a:r>
            <a:endParaRPr kumimoji="1" lang="en-US" altLang="ja-JP"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22</a:t>
            </a:fld>
            <a:endParaRPr kumimoji="1" lang="ja-JP" altLang="en-US"/>
          </a:p>
        </p:txBody>
      </p:sp>
    </p:spTree>
    <p:extLst>
      <p:ext uri="{BB962C8B-B14F-4D97-AF65-F5344CB8AC3E}">
        <p14:creationId xmlns:p14="http://schemas.microsoft.com/office/powerpoint/2010/main" val="218430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en-US" dirty="0"/>
              <a:t>Finally, here is a summary.</a:t>
            </a:r>
            <a:endParaRPr kumimoji="1" lang="en-US" altLang="ja-JP"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23</a:t>
            </a:fld>
            <a:endParaRPr kumimoji="1" lang="ja-JP" altLang="en-US"/>
          </a:p>
        </p:txBody>
      </p:sp>
    </p:spTree>
    <p:extLst>
      <p:ext uri="{BB962C8B-B14F-4D97-AF65-F5344CB8AC3E}">
        <p14:creationId xmlns:p14="http://schemas.microsoft.com/office/powerpoint/2010/main" val="94099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en-US" dirty="0"/>
              <a:t>Various real-world problems can be converted to SAT and the solution can be searched by SAT solver.</a:t>
            </a:r>
          </a:p>
          <a:p>
            <a:endParaRPr kumimoji="1" lang="en-US" altLang="ja-JP" dirty="0"/>
          </a:p>
          <a:p>
            <a:r>
              <a:rPr kumimoji="1" lang="en-US" altLang="en-US" dirty="0"/>
              <a:t>In recent years, SAT solvers have achieved success in various fields with dramatic performance improvements.</a:t>
            </a:r>
          </a:p>
          <a:p>
            <a:endParaRPr kumimoji="1" lang="en-US" altLang="ja-JP" dirty="0"/>
          </a:p>
          <a:p>
            <a:r>
              <a:rPr kumimoji="1" lang="en" altLang="en-US" dirty="0"/>
              <a:t>Examples </a:t>
            </a:r>
            <a:r>
              <a:rPr kumimoji="1" lang="en" altLang="ja-JP" dirty="0"/>
              <a:t>include </a:t>
            </a:r>
            <a:r>
              <a:rPr kumimoji="1" lang="en" altLang="en-US" dirty="0"/>
              <a:t>software model checking and scheduling problems.</a:t>
            </a:r>
            <a:endParaRPr kumimoji="1" lang="en-US" altLang="ja-JP"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3</a:t>
            </a:fld>
            <a:endParaRPr kumimoji="1" lang="ja-JP" altLang="en-US"/>
          </a:p>
        </p:txBody>
      </p:sp>
    </p:spTree>
    <p:extLst>
      <p:ext uri="{BB962C8B-B14F-4D97-AF65-F5344CB8AC3E}">
        <p14:creationId xmlns:p14="http://schemas.microsoft.com/office/powerpoint/2010/main" val="114973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en-US" dirty="0"/>
              <a:t>I will briefly explain the process</a:t>
            </a:r>
          </a:p>
          <a:p>
            <a:endParaRPr kumimoji="1" lang="en-US" altLang="ja-JP" dirty="0"/>
          </a:p>
          <a:p>
            <a:r>
              <a:rPr kumimoji="1" lang="en-US" altLang="en-US" dirty="0"/>
              <a:t>First, encode a real-world problem into the SAT. Encoding to the SAT means converting the real-world problem into a logical formula in SAT format.
</a:t>
            </a:r>
          </a:p>
          <a:p>
            <a:r>
              <a:rPr kumimoji="1" lang="en" altLang="en-US" dirty="0"/>
              <a:t>and Solve it with </a:t>
            </a:r>
            <a:r>
              <a:rPr kumimoji="1" lang="en" altLang="ja-JP" dirty="0"/>
              <a:t>the SAT solver. A SAT </a:t>
            </a:r>
            <a:r>
              <a:rPr kumimoji="1" lang="en" altLang="en-US" dirty="0"/>
              <a:t>solver is a program that searches whether </a:t>
            </a:r>
            <a:r>
              <a:rPr kumimoji="1" lang="en" altLang="ja-JP" dirty="0"/>
              <a:t>a SAT is satisfiable or not</a:t>
            </a:r>
            <a:r>
              <a:rPr kumimoji="1" lang="en-US" altLang="ja-JP" dirty="0"/>
              <a:t> ,</a:t>
            </a:r>
            <a:r>
              <a:rPr kumimoji="1" lang="en" altLang="en-US" dirty="0"/>
              <a:t>If it is satisfiable </a:t>
            </a:r>
            <a:r>
              <a:rPr kumimoji="1" lang="en" altLang="ja-JP" dirty="0"/>
              <a:t>, </a:t>
            </a:r>
            <a:r>
              <a:rPr kumimoji="1" lang="en" altLang="en-US" dirty="0"/>
              <a:t>it decodes the variable assignments </a:t>
            </a:r>
            <a:r>
              <a:rPr kumimoji="1" lang="en" altLang="ja-JP" dirty="0"/>
              <a:t>and </a:t>
            </a:r>
            <a:r>
              <a:rPr kumimoji="1" lang="en" altLang="en-US" dirty="0"/>
              <a:t>leads to the solution of the real problem.</a:t>
            </a:r>
            <a:endParaRPr kumimoji="1" lang="en-US" altLang="ja-JP" dirty="0"/>
          </a:p>
          <a:p>
            <a:endParaRPr kumimoji="1" lang="en-US" altLang="ja-JP" dirty="0"/>
          </a:p>
          <a:p>
            <a:r>
              <a:rPr kumimoji="1" lang="en" altLang="en-US" dirty="0"/>
              <a:t>In this research, we focus on </a:t>
            </a:r>
            <a:r>
              <a:rPr kumimoji="1" lang="en" altLang="ja-JP" dirty="0"/>
              <a:t>SAT </a:t>
            </a:r>
            <a:r>
              <a:rPr kumimoji="1" lang="en" altLang="en-US" dirty="0"/>
              <a:t>encoding </a:t>
            </a:r>
            <a:r>
              <a:rPr kumimoji="1" lang="en" altLang="ja-JP" dirty="0"/>
              <a:t>, </a:t>
            </a:r>
            <a:r>
              <a:rPr kumimoji="1" lang="en" altLang="en-US" dirty="0"/>
              <a:t>especially </a:t>
            </a:r>
            <a:r>
              <a:rPr kumimoji="1" lang="en" altLang="ja-JP" dirty="0"/>
              <a:t>the At-Most-K </a:t>
            </a:r>
            <a:r>
              <a:rPr kumimoji="1" lang="en" altLang="en-US" dirty="0"/>
              <a:t>constraint.</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4</a:t>
            </a:fld>
            <a:endParaRPr kumimoji="1" lang="ja-JP" altLang="en-US"/>
          </a:p>
        </p:txBody>
      </p:sp>
    </p:spTree>
    <p:extLst>
      <p:ext uri="{BB962C8B-B14F-4D97-AF65-F5344CB8AC3E}">
        <p14:creationId xmlns:p14="http://schemas.microsoft.com/office/powerpoint/2010/main" val="4183398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 altLang="ja-JP" sz="1800" b="0" i="0" u="none" strike="noStrike" baseline="0" dirty="0">
                <a:latin typeface="CMR10"/>
              </a:rPr>
              <a:t>The At Most K constraint is a constraint that the number of variables that are </a:t>
            </a:r>
            <a:r>
              <a:rPr lang="en" altLang="ja-JP" sz="1800" b="0" i="0" u="none" strike="noStrike" baseline="0" dirty="0">
                <a:latin typeface="HaranoAjiMincho-Regular-Identity-H"/>
              </a:rPr>
              <a:t>True </a:t>
            </a:r>
            <a:r>
              <a:rPr lang="en" altLang="en-US" sz="1800" b="0" i="0" u="none" strike="noStrike" baseline="0" dirty="0">
                <a:latin typeface="HaranoAjiMincho-Regular-Identity-H"/>
              </a:rPr>
              <a:t>in any logical expression is at most k.</a:t>
            </a:r>
            <a:endParaRPr lang="en-US" altLang="ja-JP" sz="1800" b="0" i="0" u="none" strike="noStrike" baseline="0" dirty="0">
              <a:latin typeface="HaranoAjiMincho-Regular-Identity-H"/>
            </a:endParaRPr>
          </a:p>
          <a:p>
            <a:pPr algn="l"/>
            <a:endParaRPr lang="en-US" altLang="ja-JP" sz="1800" b="0" i="0" u="none" strike="noStrike" baseline="0" dirty="0">
              <a:latin typeface="HaranoAjiMincho-Regular-Identity-H"/>
            </a:endParaRPr>
          </a:p>
          <a:p>
            <a:pPr algn="l"/>
            <a:r>
              <a:rPr lang="en-US" altLang="en-US" sz="1800" b="0" i="0" u="none" strike="noStrike" baseline="0" dirty="0">
                <a:latin typeface="HaranoAjiMincho-Regular-Identity-H"/>
              </a:rPr>
              <a:t>As an example, I present a simple At-Most-1 constraint with three input variables and at most one true variable.</a:t>
            </a:r>
          </a:p>
          <a:p>
            <a:pPr algn="l"/>
            <a:endParaRPr lang="en-US" altLang="ja-JP" sz="1800" b="0" i="0" u="none" strike="noStrike" baseline="0" dirty="0">
              <a:latin typeface="HaranoAjiMincho-Regular-Identity-H"/>
            </a:endParaRPr>
          </a:p>
          <a:p>
            <a:pPr algn="l"/>
            <a:endParaRPr lang="en-US" altLang="ja-JP" sz="1800" b="0" i="0" u="none" strike="noStrike" baseline="0" dirty="0">
              <a:latin typeface="HaranoAjiMincho-Regular-Identity-H"/>
            </a:endParaRPr>
          </a:p>
          <a:p>
            <a:pPr algn="l"/>
            <a:endParaRPr kumimoji="1" lang="en-US" altLang="ja-JP" sz="1800" b="0" i="0" u="none" strike="noStrike" baseline="0" dirty="0">
              <a:latin typeface="HaranoAjiMincho-Regular-Identity-H"/>
            </a:endParaRPr>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5</a:t>
            </a:fld>
            <a:endParaRPr kumimoji="1" lang="ja-JP" altLang="en-US"/>
          </a:p>
        </p:txBody>
      </p:sp>
    </p:spTree>
    <p:extLst>
      <p:ext uri="{BB962C8B-B14F-4D97-AF65-F5344CB8AC3E}">
        <p14:creationId xmlns:p14="http://schemas.microsoft.com/office/powerpoint/2010/main" val="190195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en-US" sz="1800" dirty="0">
                <a:effectLst/>
                <a:ea typeface="游明朝" panose="02020400000000000000" pitchFamily="18" charset="-128"/>
                <a:cs typeface="Times New Roman" panose="02020603050405020304" pitchFamily="18" charset="0"/>
              </a:rPr>
              <a:t>The previous formula was converted to SAT by the simplest encoding method called Pairwise Encoding.</a:t>
            </a:r>
          </a:p>
          <a:p>
            <a:endParaRPr lang="en-US" altLang="ja-JP" sz="1800" dirty="0">
              <a:effectLst/>
              <a:ea typeface="游明朝" panose="02020400000000000000" pitchFamily="18" charset="-128"/>
              <a:cs typeface="Times New Roman" panose="02020603050405020304" pitchFamily="18" charset="0"/>
            </a:endParaRPr>
          </a:p>
          <a:p>
            <a:r>
              <a:rPr lang="en-US" altLang="ja-JP" sz="1800" dirty="0">
                <a:effectLst/>
                <a:ea typeface="游明朝" panose="02020400000000000000" pitchFamily="18" charset="-128"/>
                <a:cs typeface="Times New Roman" panose="02020603050405020304" pitchFamily="18" charset="0"/>
              </a:rPr>
              <a:t>Pairwise Encoding can express At-Most-1 constraints by connecting all combinations of variables with disjunctions and concatenating them.</a:t>
            </a:r>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6</a:t>
            </a:fld>
            <a:endParaRPr kumimoji="1" lang="ja-JP" altLang="en-US"/>
          </a:p>
        </p:txBody>
      </p:sp>
    </p:spTree>
    <p:extLst>
      <p:ext uri="{BB962C8B-B14F-4D97-AF65-F5344CB8AC3E}">
        <p14:creationId xmlns:p14="http://schemas.microsoft.com/office/powerpoint/2010/main" val="45908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Pairwise Encoding </a:t>
            </a:r>
            <a:r>
              <a:rPr kumimoji="1" lang="en" altLang="en-US" dirty="0"/>
              <a:t>has the property that the number of clauses increases exponentially as the number of input variables increases.</a:t>
            </a:r>
            <a:endParaRPr kumimoji="1" lang="en-US" altLang="ja-JP" dirty="0"/>
          </a:p>
          <a:p>
            <a:endParaRPr kumimoji="1" lang="en-US" altLang="ja-JP" dirty="0"/>
          </a:p>
          <a:p>
            <a:r>
              <a:rPr kumimoji="1" lang="en" altLang="en-US" dirty="0"/>
              <a:t>As a result, there is a problem that the computational complexity of </a:t>
            </a:r>
            <a:r>
              <a:rPr kumimoji="1" lang="en" altLang="ja-JP" dirty="0"/>
              <a:t>the SAT </a:t>
            </a:r>
            <a:r>
              <a:rPr kumimoji="1" lang="en" altLang="en-US" dirty="0"/>
              <a:t>solver increases.</a:t>
            </a:r>
            <a:endParaRPr kumimoji="1" lang="en-US" altLang="ja-JP" dirty="0"/>
          </a:p>
          <a:p>
            <a:endParaRPr kumimoji="1" lang="en-US" altLang="ja-JP" dirty="0"/>
          </a:p>
          <a:p>
            <a:r>
              <a:rPr kumimoji="1" lang="en-US" altLang="en-US" dirty="0"/>
              <a:t>For example, the At-Most-4of8 constraint, that is, the constraint that 4 of 8 variables are true, the number of clauses is 56 with the combination of 8 and 5, which is At-Most- four of sixteen. , it amplifies up to 4368.</a:t>
            </a:r>
          </a:p>
          <a:p>
            <a:endParaRPr kumimoji="1" lang="en-US" altLang="ja-JP" dirty="0"/>
          </a:p>
          <a:p>
            <a:r>
              <a:rPr kumimoji="1" lang="en-US" altLang="en-US" dirty="0"/>
              <a:t>Therefore, in this research, </a:t>
            </a:r>
            <a:r>
              <a:rPr kumimoji="1" lang="en-US" altLang="en-US" dirty="0" err="1"/>
              <a:t>i</a:t>
            </a:r>
            <a:r>
              <a:rPr kumimoji="1" lang="en-US" altLang="en-US" dirty="0"/>
              <a:t> propose an encoding method for SAT called Fractional Encoding, which reduces the number of clauses by dividing the input variables.</a:t>
            </a:r>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7</a:t>
            </a:fld>
            <a:endParaRPr kumimoji="1" lang="ja-JP" altLang="en-US"/>
          </a:p>
        </p:txBody>
      </p:sp>
    </p:spTree>
    <p:extLst>
      <p:ext uri="{BB962C8B-B14F-4D97-AF65-F5344CB8AC3E}">
        <p14:creationId xmlns:p14="http://schemas.microsoft.com/office/powerpoint/2010/main" val="2302218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en-US" dirty="0"/>
              <a:t>Using only Pairwise Encoding, it is possible to reduce the number of clauses by simply splitting the set of input variables in two.</a:t>
            </a:r>
          </a:p>
          <a:p>
            <a:endParaRPr kumimoji="1" lang="en-US" altLang="ja-JP" dirty="0"/>
          </a:p>
          <a:p>
            <a:r>
              <a:rPr kumimoji="1" lang="en-US" altLang="en-US" dirty="0"/>
              <a:t>When there is an At-Most-4/8 constraint, it can be split into an At-Most2/4 constraint and an At-Most-2/4 constraint in this way to express the same At-Most-4/8 constraint as before the split</a:t>
            </a:r>
            <a:endParaRPr kumimoji="1" lang="en-US" altLang="ja-JP"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8</a:t>
            </a:fld>
            <a:endParaRPr kumimoji="1" lang="ja-JP" altLang="en-US"/>
          </a:p>
        </p:txBody>
      </p:sp>
    </p:spTree>
    <p:extLst>
      <p:ext uri="{BB962C8B-B14F-4D97-AF65-F5344CB8AC3E}">
        <p14:creationId xmlns:p14="http://schemas.microsoft.com/office/powerpoint/2010/main" val="1125564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en-US" dirty="0"/>
              <a:t>By splitting the input variables into two parts, the number of clauses can be reduced from 56 to 8.</a:t>
            </a:r>
          </a:p>
          <a:p>
            <a:endParaRPr kumimoji="1" lang="en-US" altLang="ja-JP" dirty="0"/>
          </a:p>
          <a:p>
            <a:r>
              <a:rPr kumimoji="1" lang="en-US" altLang="en-US" dirty="0"/>
              <a:t>Thus, by simply using Pairwise Encoding, the number of clauses can be suppressed even when the input variable is split in two.</a:t>
            </a:r>
          </a:p>
          <a:p>
            <a:endParaRPr kumimoji="1" lang="en-US" altLang="ja-JP" dirty="0"/>
          </a:p>
          <a:p>
            <a:r>
              <a:rPr kumimoji="1" lang="en-US" altLang="en-US" dirty="0"/>
              <a:t>However, if the input variables are simply divided into two parts, a problem arises: the solution space is reduced.</a:t>
            </a:r>
            <a:endParaRPr kumimoji="1" lang="en" altLang="en-US" dirty="0"/>
          </a:p>
        </p:txBody>
      </p:sp>
      <p:sp>
        <p:nvSpPr>
          <p:cNvPr id="4" name="スライド番号プレースホルダー 3"/>
          <p:cNvSpPr>
            <a:spLocks noGrp="1"/>
          </p:cNvSpPr>
          <p:nvPr>
            <p:ph type="sldNum" sz="quarter" idx="5"/>
          </p:nvPr>
        </p:nvSpPr>
        <p:spPr/>
        <p:txBody>
          <a:bodyPr/>
          <a:lstStyle/>
          <a:p>
            <a:fld id="{EF16A469-A134-4344-BF12-1C36ED611911}" type="slidenum">
              <a:rPr kumimoji="1" lang="ja-JP" altLang="en-US" smtClean="0"/>
              <a:t>9</a:t>
            </a:fld>
            <a:endParaRPr kumimoji="1" lang="ja-JP" altLang="en-US"/>
          </a:p>
        </p:txBody>
      </p:sp>
    </p:spTree>
    <p:extLst>
      <p:ext uri="{BB962C8B-B14F-4D97-AF65-F5344CB8AC3E}">
        <p14:creationId xmlns:p14="http://schemas.microsoft.com/office/powerpoint/2010/main" val="376728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98F4D-C54C-41A7-893D-56F16A272A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A5F245-C2B7-480B-ABFD-43B9A3EA6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D26FDCB-C22D-45C4-B248-F42576E87B4C}"/>
              </a:ext>
            </a:extLst>
          </p:cNvPr>
          <p:cNvSpPr>
            <a:spLocks noGrp="1"/>
          </p:cNvSpPr>
          <p:nvPr>
            <p:ph type="dt" sz="half" idx="10"/>
          </p:nvPr>
        </p:nvSpPr>
        <p:spPr/>
        <p:txBody>
          <a:bodyPr/>
          <a:lstStyle/>
          <a:p>
            <a:fld id="{06094A47-2916-47C5-B4B3-993E75A127B7}" type="datetime1">
              <a:rPr kumimoji="1" lang="ja-JP" altLang="en-US" smtClean="0"/>
              <a:t>2023/4/6</a:t>
            </a:fld>
            <a:endParaRPr kumimoji="1" lang="ja-JP" altLang="en-US"/>
          </a:p>
        </p:txBody>
      </p:sp>
      <p:sp>
        <p:nvSpPr>
          <p:cNvPr id="5" name="フッター プレースホルダー 4">
            <a:extLst>
              <a:ext uri="{FF2B5EF4-FFF2-40B4-BE49-F238E27FC236}">
                <a16:creationId xmlns:a16="http://schemas.microsoft.com/office/drawing/2014/main" id="{67E78D3E-8E35-47A3-A207-D821CEA0F6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423DCC-495A-4879-B3E4-55FC9F2E1F6F}"/>
              </a:ext>
            </a:extLst>
          </p:cNvPr>
          <p:cNvSpPr>
            <a:spLocks noGrp="1"/>
          </p:cNvSpPr>
          <p:nvPr>
            <p:ph type="sldNum" sz="quarter" idx="12"/>
          </p:nvPr>
        </p:nvSpPr>
        <p:spPr/>
        <p:txBody>
          <a:body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232607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8F0E4-CD02-4602-B617-547CCE6FF71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41C5F6-0A6C-43F5-9BD4-E920ADA97E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56CF62-D7D3-49F1-925E-E56B94A5BD35}"/>
              </a:ext>
            </a:extLst>
          </p:cNvPr>
          <p:cNvSpPr>
            <a:spLocks noGrp="1"/>
          </p:cNvSpPr>
          <p:nvPr>
            <p:ph type="dt" sz="half" idx="10"/>
          </p:nvPr>
        </p:nvSpPr>
        <p:spPr/>
        <p:txBody>
          <a:bodyPr/>
          <a:lstStyle/>
          <a:p>
            <a:fld id="{523B15F0-072A-4E26-86CE-9166F7E02DA4}" type="datetime1">
              <a:rPr kumimoji="1" lang="ja-JP" altLang="en-US" smtClean="0"/>
              <a:t>2023/4/6</a:t>
            </a:fld>
            <a:endParaRPr kumimoji="1" lang="ja-JP" altLang="en-US"/>
          </a:p>
        </p:txBody>
      </p:sp>
      <p:sp>
        <p:nvSpPr>
          <p:cNvPr id="5" name="フッター プレースホルダー 4">
            <a:extLst>
              <a:ext uri="{FF2B5EF4-FFF2-40B4-BE49-F238E27FC236}">
                <a16:creationId xmlns:a16="http://schemas.microsoft.com/office/drawing/2014/main" id="{1608A6B6-30C2-42D7-801F-2A5088AEE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339E10-FB6A-4BDB-A630-9FCD47E54945}"/>
              </a:ext>
            </a:extLst>
          </p:cNvPr>
          <p:cNvSpPr>
            <a:spLocks noGrp="1"/>
          </p:cNvSpPr>
          <p:nvPr>
            <p:ph type="sldNum" sz="quarter" idx="12"/>
          </p:nvPr>
        </p:nvSpPr>
        <p:spPr/>
        <p:txBody>
          <a:body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19254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BD4067-CE06-4045-B770-57591D1E9EF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92A10B-EBD3-4508-BB8E-4370C3B0E0D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6E6AA6-E7B0-49B0-9294-2BB586A7598C}"/>
              </a:ext>
            </a:extLst>
          </p:cNvPr>
          <p:cNvSpPr>
            <a:spLocks noGrp="1"/>
          </p:cNvSpPr>
          <p:nvPr>
            <p:ph type="dt" sz="half" idx="10"/>
          </p:nvPr>
        </p:nvSpPr>
        <p:spPr/>
        <p:txBody>
          <a:bodyPr/>
          <a:lstStyle/>
          <a:p>
            <a:fld id="{7BEAC8B2-5965-4B62-B989-E0819D94892C}" type="datetime1">
              <a:rPr kumimoji="1" lang="ja-JP" altLang="en-US" smtClean="0"/>
              <a:t>2023/4/6</a:t>
            </a:fld>
            <a:endParaRPr kumimoji="1" lang="ja-JP" altLang="en-US"/>
          </a:p>
        </p:txBody>
      </p:sp>
      <p:sp>
        <p:nvSpPr>
          <p:cNvPr id="5" name="フッター プレースホルダー 4">
            <a:extLst>
              <a:ext uri="{FF2B5EF4-FFF2-40B4-BE49-F238E27FC236}">
                <a16:creationId xmlns:a16="http://schemas.microsoft.com/office/drawing/2014/main" id="{FEB6DD77-7200-4EB7-A0CF-2B11F38496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EA8A11-64B9-4D8C-8E50-9EBA41AB9E26}"/>
              </a:ext>
            </a:extLst>
          </p:cNvPr>
          <p:cNvSpPr>
            <a:spLocks noGrp="1"/>
          </p:cNvSpPr>
          <p:nvPr>
            <p:ph type="sldNum" sz="quarter" idx="12"/>
          </p:nvPr>
        </p:nvSpPr>
        <p:spPr/>
        <p:txBody>
          <a:body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279968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0C78C5-794E-407C-9F78-E6C0573571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4B38E9-2D1F-49BE-9ED0-960EB8D87D2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E128E9-EF30-4811-9EED-4FF46E4F72DD}"/>
              </a:ext>
            </a:extLst>
          </p:cNvPr>
          <p:cNvSpPr>
            <a:spLocks noGrp="1"/>
          </p:cNvSpPr>
          <p:nvPr>
            <p:ph type="dt" sz="half" idx="10"/>
          </p:nvPr>
        </p:nvSpPr>
        <p:spPr/>
        <p:txBody>
          <a:bodyPr/>
          <a:lstStyle/>
          <a:p>
            <a:fld id="{3D8C6F81-AB78-4226-BEA9-1843B43A1D76}" type="datetime1">
              <a:rPr kumimoji="1" lang="ja-JP" altLang="en-US" smtClean="0"/>
              <a:t>2023/4/6</a:t>
            </a:fld>
            <a:endParaRPr kumimoji="1" lang="ja-JP" altLang="en-US"/>
          </a:p>
        </p:txBody>
      </p:sp>
      <p:sp>
        <p:nvSpPr>
          <p:cNvPr id="5" name="フッター プレースホルダー 4">
            <a:extLst>
              <a:ext uri="{FF2B5EF4-FFF2-40B4-BE49-F238E27FC236}">
                <a16:creationId xmlns:a16="http://schemas.microsoft.com/office/drawing/2014/main" id="{CDB2BE71-045B-4FE1-B771-28E60D73A0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B5ABAD-C3FD-4837-B322-3F531B3935F8}"/>
              </a:ext>
            </a:extLst>
          </p:cNvPr>
          <p:cNvSpPr>
            <a:spLocks noGrp="1"/>
          </p:cNvSpPr>
          <p:nvPr>
            <p:ph type="sldNum" sz="quarter" idx="12"/>
          </p:nvPr>
        </p:nvSpPr>
        <p:spPr/>
        <p:txBody>
          <a:body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193558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9E96B8-AA1D-4B31-A75C-362BA71EC0C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7831AB-DE05-43A8-83E6-B435A2D4E4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693DD83-8001-429E-8313-E6E59EAA4732}"/>
              </a:ext>
            </a:extLst>
          </p:cNvPr>
          <p:cNvSpPr>
            <a:spLocks noGrp="1"/>
          </p:cNvSpPr>
          <p:nvPr>
            <p:ph type="dt" sz="half" idx="10"/>
          </p:nvPr>
        </p:nvSpPr>
        <p:spPr/>
        <p:txBody>
          <a:bodyPr/>
          <a:lstStyle/>
          <a:p>
            <a:fld id="{03C7BF15-6E3E-4F20-AD00-834615623BF5}" type="datetime1">
              <a:rPr kumimoji="1" lang="ja-JP" altLang="en-US" smtClean="0"/>
              <a:t>2023/4/6</a:t>
            </a:fld>
            <a:endParaRPr kumimoji="1" lang="ja-JP" altLang="en-US"/>
          </a:p>
        </p:txBody>
      </p:sp>
      <p:sp>
        <p:nvSpPr>
          <p:cNvPr id="5" name="フッター プレースホルダー 4">
            <a:extLst>
              <a:ext uri="{FF2B5EF4-FFF2-40B4-BE49-F238E27FC236}">
                <a16:creationId xmlns:a16="http://schemas.microsoft.com/office/drawing/2014/main" id="{BB8C1B95-F5DD-4BEC-93EA-18FF8B5574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2CE97F-3B12-4EEC-8207-665E954B7299}"/>
              </a:ext>
            </a:extLst>
          </p:cNvPr>
          <p:cNvSpPr>
            <a:spLocks noGrp="1"/>
          </p:cNvSpPr>
          <p:nvPr>
            <p:ph type="sldNum" sz="quarter" idx="12"/>
          </p:nvPr>
        </p:nvSpPr>
        <p:spPr/>
        <p:txBody>
          <a:body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44763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C493EC-7EDC-40E4-B5D6-2C943E9E9AB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4A610F-C48B-45C5-8651-5D511AD0C17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C2D92F2-2A3D-4358-A0A6-CA98CD8E4F1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7B78608-6DFB-4E83-884F-F3DA03C6CD70}"/>
              </a:ext>
            </a:extLst>
          </p:cNvPr>
          <p:cNvSpPr>
            <a:spLocks noGrp="1"/>
          </p:cNvSpPr>
          <p:nvPr>
            <p:ph type="dt" sz="half" idx="10"/>
          </p:nvPr>
        </p:nvSpPr>
        <p:spPr/>
        <p:txBody>
          <a:bodyPr/>
          <a:lstStyle/>
          <a:p>
            <a:fld id="{A63C7EF1-2E3A-426A-AFAB-026AF14367E8}" type="datetime1">
              <a:rPr kumimoji="1" lang="ja-JP" altLang="en-US" smtClean="0"/>
              <a:t>2023/4/6</a:t>
            </a:fld>
            <a:endParaRPr kumimoji="1" lang="ja-JP" altLang="en-US"/>
          </a:p>
        </p:txBody>
      </p:sp>
      <p:sp>
        <p:nvSpPr>
          <p:cNvPr id="6" name="フッター プレースホルダー 5">
            <a:extLst>
              <a:ext uri="{FF2B5EF4-FFF2-40B4-BE49-F238E27FC236}">
                <a16:creationId xmlns:a16="http://schemas.microsoft.com/office/drawing/2014/main" id="{5D80AB66-B076-4A10-8968-C3BFD82C8D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677BEA-EE61-4FBD-9592-9E906D8FEE30}"/>
              </a:ext>
            </a:extLst>
          </p:cNvPr>
          <p:cNvSpPr>
            <a:spLocks noGrp="1"/>
          </p:cNvSpPr>
          <p:nvPr>
            <p:ph type="sldNum" sz="quarter" idx="12"/>
          </p:nvPr>
        </p:nvSpPr>
        <p:spPr/>
        <p:txBody>
          <a:body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98501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396E75-3E3A-40E2-8376-7188672720A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E869D2-0C0C-4E4A-95E2-38E221083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E70EFDC-0AFC-453A-A2FC-55C66A218C5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4381CA-E535-4612-B5A8-AFEB7FFF9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B5799E5-2FBA-4CCF-8095-662E775513E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A72F22-76F6-49F6-85E1-B9E68626BF21}"/>
              </a:ext>
            </a:extLst>
          </p:cNvPr>
          <p:cNvSpPr>
            <a:spLocks noGrp="1"/>
          </p:cNvSpPr>
          <p:nvPr>
            <p:ph type="dt" sz="half" idx="10"/>
          </p:nvPr>
        </p:nvSpPr>
        <p:spPr/>
        <p:txBody>
          <a:bodyPr/>
          <a:lstStyle/>
          <a:p>
            <a:fld id="{ECF52014-218D-4233-B8A0-1F58406A5B65}" type="datetime1">
              <a:rPr kumimoji="1" lang="ja-JP" altLang="en-US" smtClean="0"/>
              <a:t>2023/4/6</a:t>
            </a:fld>
            <a:endParaRPr kumimoji="1" lang="ja-JP" altLang="en-US"/>
          </a:p>
        </p:txBody>
      </p:sp>
      <p:sp>
        <p:nvSpPr>
          <p:cNvPr id="8" name="フッター プレースホルダー 7">
            <a:extLst>
              <a:ext uri="{FF2B5EF4-FFF2-40B4-BE49-F238E27FC236}">
                <a16:creationId xmlns:a16="http://schemas.microsoft.com/office/drawing/2014/main" id="{7D73BFE6-2416-4635-9706-EF457737452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519BF1F-20F6-4731-AEBE-4BAA74942B72}"/>
              </a:ext>
            </a:extLst>
          </p:cNvPr>
          <p:cNvSpPr>
            <a:spLocks noGrp="1"/>
          </p:cNvSpPr>
          <p:nvPr>
            <p:ph type="sldNum" sz="quarter" idx="12"/>
          </p:nvPr>
        </p:nvSpPr>
        <p:spPr/>
        <p:txBody>
          <a:body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292156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04E66-68A0-45F6-A76A-316CC17931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9C4BAE5-F4AA-4339-8DD1-995A86007949}"/>
              </a:ext>
            </a:extLst>
          </p:cNvPr>
          <p:cNvSpPr>
            <a:spLocks noGrp="1"/>
          </p:cNvSpPr>
          <p:nvPr>
            <p:ph type="dt" sz="half" idx="10"/>
          </p:nvPr>
        </p:nvSpPr>
        <p:spPr/>
        <p:txBody>
          <a:bodyPr/>
          <a:lstStyle/>
          <a:p>
            <a:fld id="{5EB6D12E-0067-475E-818B-A5362FAA2A66}" type="datetime1">
              <a:rPr kumimoji="1" lang="ja-JP" altLang="en-US" smtClean="0"/>
              <a:t>2023/4/6</a:t>
            </a:fld>
            <a:endParaRPr kumimoji="1" lang="ja-JP" altLang="en-US"/>
          </a:p>
        </p:txBody>
      </p:sp>
      <p:sp>
        <p:nvSpPr>
          <p:cNvPr id="4" name="フッター プレースホルダー 3">
            <a:extLst>
              <a:ext uri="{FF2B5EF4-FFF2-40B4-BE49-F238E27FC236}">
                <a16:creationId xmlns:a16="http://schemas.microsoft.com/office/drawing/2014/main" id="{795549C0-A7A0-4B2A-BBFB-7C4DDEED24C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C4AC63-9AE2-4C66-B9D4-4E59649F1C23}"/>
              </a:ext>
            </a:extLst>
          </p:cNvPr>
          <p:cNvSpPr>
            <a:spLocks noGrp="1"/>
          </p:cNvSpPr>
          <p:nvPr>
            <p:ph type="sldNum" sz="quarter" idx="12"/>
          </p:nvPr>
        </p:nvSpPr>
        <p:spPr/>
        <p:txBody>
          <a:body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137509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65417B-1E52-4166-902B-4A401175E24D}"/>
              </a:ext>
            </a:extLst>
          </p:cNvPr>
          <p:cNvSpPr>
            <a:spLocks noGrp="1"/>
          </p:cNvSpPr>
          <p:nvPr>
            <p:ph type="dt" sz="half" idx="10"/>
          </p:nvPr>
        </p:nvSpPr>
        <p:spPr/>
        <p:txBody>
          <a:bodyPr/>
          <a:lstStyle/>
          <a:p>
            <a:fld id="{75AD1D10-AD0F-4B8D-B5B9-163992CEE857}" type="datetime1">
              <a:rPr kumimoji="1" lang="ja-JP" altLang="en-US" smtClean="0"/>
              <a:t>2023/4/6</a:t>
            </a:fld>
            <a:endParaRPr kumimoji="1" lang="ja-JP" altLang="en-US"/>
          </a:p>
        </p:txBody>
      </p:sp>
      <p:sp>
        <p:nvSpPr>
          <p:cNvPr id="3" name="フッター プレースホルダー 2">
            <a:extLst>
              <a:ext uri="{FF2B5EF4-FFF2-40B4-BE49-F238E27FC236}">
                <a16:creationId xmlns:a16="http://schemas.microsoft.com/office/drawing/2014/main" id="{DE9C1F30-1F48-4943-A284-9F8F699DFD1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171110-C77E-4F1C-80FD-7FA1B24095B5}"/>
              </a:ext>
            </a:extLst>
          </p:cNvPr>
          <p:cNvSpPr>
            <a:spLocks noGrp="1"/>
          </p:cNvSpPr>
          <p:nvPr>
            <p:ph type="sldNum" sz="quarter" idx="12"/>
          </p:nvPr>
        </p:nvSpPr>
        <p:spPr/>
        <p:txBody>
          <a:body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143900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AF901F-1B4D-48F5-961C-D26A064E26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ED32C7-57F2-4BF5-872D-FA0767B75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8810D7F-70EC-4659-9E27-DD8D24642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5E513B-F6AE-4D26-829E-53EA43EB8136}"/>
              </a:ext>
            </a:extLst>
          </p:cNvPr>
          <p:cNvSpPr>
            <a:spLocks noGrp="1"/>
          </p:cNvSpPr>
          <p:nvPr>
            <p:ph type="dt" sz="half" idx="10"/>
          </p:nvPr>
        </p:nvSpPr>
        <p:spPr/>
        <p:txBody>
          <a:bodyPr/>
          <a:lstStyle/>
          <a:p>
            <a:fld id="{E51E1C64-73F2-478C-9C52-D451304E4F5A}" type="datetime1">
              <a:rPr kumimoji="1" lang="ja-JP" altLang="en-US" smtClean="0"/>
              <a:t>2023/4/6</a:t>
            </a:fld>
            <a:endParaRPr kumimoji="1" lang="ja-JP" altLang="en-US"/>
          </a:p>
        </p:txBody>
      </p:sp>
      <p:sp>
        <p:nvSpPr>
          <p:cNvPr id="6" name="フッター プレースホルダー 5">
            <a:extLst>
              <a:ext uri="{FF2B5EF4-FFF2-40B4-BE49-F238E27FC236}">
                <a16:creationId xmlns:a16="http://schemas.microsoft.com/office/drawing/2014/main" id="{D88DC7D8-A2B5-4CA1-A6A2-B9EBA9FF28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F4EB3A6-D7F8-4F37-96AC-5020D896D1A2}"/>
              </a:ext>
            </a:extLst>
          </p:cNvPr>
          <p:cNvSpPr>
            <a:spLocks noGrp="1"/>
          </p:cNvSpPr>
          <p:nvPr>
            <p:ph type="sldNum" sz="quarter" idx="12"/>
          </p:nvPr>
        </p:nvSpPr>
        <p:spPr/>
        <p:txBody>
          <a:body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199578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E65142-E420-4926-BCCC-5CD4465918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16042DA-FFB2-4F41-B231-9B844E013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2EBFC0-9591-4560-A31A-E3EC753EF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7D365D-5946-4B83-A330-4507AF4B1A6D}"/>
              </a:ext>
            </a:extLst>
          </p:cNvPr>
          <p:cNvSpPr>
            <a:spLocks noGrp="1"/>
          </p:cNvSpPr>
          <p:nvPr>
            <p:ph type="dt" sz="half" idx="10"/>
          </p:nvPr>
        </p:nvSpPr>
        <p:spPr/>
        <p:txBody>
          <a:bodyPr/>
          <a:lstStyle/>
          <a:p>
            <a:fld id="{F4CD643F-90D9-4C8D-AE29-4C097CC47903}" type="datetime1">
              <a:rPr kumimoji="1" lang="ja-JP" altLang="en-US" smtClean="0"/>
              <a:t>2023/4/6</a:t>
            </a:fld>
            <a:endParaRPr kumimoji="1" lang="ja-JP" altLang="en-US"/>
          </a:p>
        </p:txBody>
      </p:sp>
      <p:sp>
        <p:nvSpPr>
          <p:cNvPr id="6" name="フッター プレースホルダー 5">
            <a:extLst>
              <a:ext uri="{FF2B5EF4-FFF2-40B4-BE49-F238E27FC236}">
                <a16:creationId xmlns:a16="http://schemas.microsoft.com/office/drawing/2014/main" id="{10189519-D323-42A5-84DE-3F66662B89F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743C077-FA47-49BD-B411-B5C30DC61209}"/>
              </a:ext>
            </a:extLst>
          </p:cNvPr>
          <p:cNvSpPr>
            <a:spLocks noGrp="1"/>
          </p:cNvSpPr>
          <p:nvPr>
            <p:ph type="sldNum" sz="quarter" idx="12"/>
          </p:nvPr>
        </p:nvSpPr>
        <p:spPr/>
        <p:txBody>
          <a:body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345643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2F19E2D-C587-4A3A-A25F-8628CE102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 altLang="en-US"/>
              <a:t>Formatting the master title</a:t>
            </a:r>
          </a:p>
        </p:txBody>
      </p:sp>
      <p:sp>
        <p:nvSpPr>
          <p:cNvPr id="3" name="テキスト プレースホルダー 2">
            <a:extLst>
              <a:ext uri="{FF2B5EF4-FFF2-40B4-BE49-F238E27FC236}">
                <a16:creationId xmlns:a16="http://schemas.microsoft.com/office/drawing/2014/main" id="{A15CEF5E-ACD0-4218-8878-4B7572B98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 altLang="en-US"/>
              <a:t>Format master text</a:t>
            </a:r>
          </a:p>
          <a:p>
            <a:pPr lvl="1"/>
            <a:r>
              <a:rPr kumimoji="1" lang="en" altLang="en-US"/>
              <a:t>second level </a:t>
            </a:r>
            <a:r>
              <a:rPr kumimoji="1" lang="en" altLang="ja-JP"/>
              <a:t>_</a:t>
            </a:r>
          </a:p>
          <a:p>
            <a:pPr lvl="2"/>
            <a:r>
              <a:rPr kumimoji="1" lang="en" altLang="en-US"/>
              <a:t>3rd level </a:t>
            </a:r>
            <a:r>
              <a:rPr kumimoji="1" lang="en" altLang="ja-JP"/>
              <a:t>_</a:t>
            </a:r>
          </a:p>
          <a:p>
            <a:pPr lvl="3"/>
            <a:r>
              <a:rPr kumimoji="1" lang="en" altLang="en-US"/>
              <a:t>4th level </a:t>
            </a:r>
            <a:r>
              <a:rPr kumimoji="1" lang="en" altLang="ja-JP"/>
              <a:t>_</a:t>
            </a:r>
          </a:p>
          <a:p>
            <a:pPr lvl="4"/>
            <a:r>
              <a:rPr kumimoji="1" lang="en" altLang="en-US"/>
              <a:t>5th level </a:t>
            </a:r>
            <a:r>
              <a:rPr kumimoji="1" lang="en" altLang="ja-JP"/>
              <a:t>_</a:t>
            </a:r>
          </a:p>
        </p:txBody>
      </p:sp>
      <p:sp>
        <p:nvSpPr>
          <p:cNvPr id="4" name="日付プレースホルダー 3">
            <a:extLst>
              <a:ext uri="{FF2B5EF4-FFF2-40B4-BE49-F238E27FC236}">
                <a16:creationId xmlns:a16="http://schemas.microsoft.com/office/drawing/2014/main" id="{E661B7A4-6F09-4C25-9E2A-F30F03A303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ADAA8-C651-4085-B7D6-11CD054FB6DE}" type="datetime1">
              <a:rPr kumimoji="1" lang="ja-JP" altLang="en-US" smtClean="0"/>
              <a:t>2023/4/6</a:t>
            </a:fld>
            <a:endParaRPr kumimoji="1" lang="ja-JP" altLang="en-US"/>
          </a:p>
        </p:txBody>
      </p:sp>
      <p:sp>
        <p:nvSpPr>
          <p:cNvPr id="5" name="フッター プレースホルダー 4">
            <a:extLst>
              <a:ext uri="{FF2B5EF4-FFF2-40B4-BE49-F238E27FC236}">
                <a16:creationId xmlns:a16="http://schemas.microsoft.com/office/drawing/2014/main" id="{1125C114-1FDD-4446-9C17-FBA416EF4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9BD83EC-247E-46B3-81AD-5560416F0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3A115-2025-4E2F-B6CA-FDE942969F69}" type="slidenum">
              <a:rPr kumimoji="1" lang="ja-JP" altLang="en-US" smtClean="0"/>
              <a:t>‹#›</a:t>
            </a:fld>
            <a:endParaRPr kumimoji="1" lang="ja-JP" altLang="en-US"/>
          </a:p>
        </p:txBody>
      </p:sp>
    </p:spTree>
    <p:extLst>
      <p:ext uri="{BB962C8B-B14F-4D97-AF65-F5344CB8AC3E}">
        <p14:creationId xmlns:p14="http://schemas.microsoft.com/office/powerpoint/2010/main" val="200612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1110.png"/><Relationship Id="rId2" Type="http://schemas.openxmlformats.org/officeDocument/2006/relationships/notesSlide" Target="../notesSlides/notesSlide10.xml"/><Relationship Id="rId16" Type="http://schemas.openxmlformats.org/officeDocument/2006/relationships/image" Target="../media/image1010.png"/><Relationship Id="rId20"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910.png"/><Relationship Id="rId19" Type="http://schemas.openxmlformats.org/officeDocument/2006/relationships/image" Target="../media/image17.pn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3.png"/><Relationship Id="rId3" Type="http://schemas.openxmlformats.org/officeDocument/2006/relationships/image" Target="../media/image18.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notesSlide" Target="../notesSlides/notesSlide11.xml"/><Relationship Id="rId16"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1.png"/><Relationship Id="rId5" Type="http://schemas.openxmlformats.org/officeDocument/2006/relationships/image" Target="../media/image24.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3.png"/><Relationship Id="rId9" Type="http://schemas.openxmlformats.org/officeDocument/2006/relationships/image" Target="../media/image29.png"/><Relationship Id="rId1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image" Target="../media/image37.png"/><Relationship Id="rId21" Type="http://schemas.openxmlformats.org/officeDocument/2006/relationships/image" Target="../media/image55.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5" Type="http://schemas.openxmlformats.org/officeDocument/2006/relationships/image" Target="../media/image59.png"/><Relationship Id="rId2" Type="http://schemas.openxmlformats.org/officeDocument/2006/relationships/notesSlide" Target="../notesSlides/notesSlide12.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58.png"/><Relationship Id="rId5" Type="http://schemas.openxmlformats.org/officeDocument/2006/relationships/image" Target="../media/image39.png"/><Relationship Id="rId15" Type="http://schemas.openxmlformats.org/officeDocument/2006/relationships/image" Target="../media/image49.png"/><Relationship Id="rId23" Type="http://schemas.openxmlformats.org/officeDocument/2006/relationships/image" Target="../media/image57.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image" Target="../media/image540.png"/><Relationship Id="rId7" Type="http://schemas.openxmlformats.org/officeDocument/2006/relationships/image" Target="../media/image58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70.png"/><Relationship Id="rId11" Type="http://schemas.openxmlformats.org/officeDocument/2006/relationships/image" Target="../media/image62.png"/><Relationship Id="rId5" Type="http://schemas.openxmlformats.org/officeDocument/2006/relationships/image" Target="../media/image560.png"/><Relationship Id="rId10" Type="http://schemas.openxmlformats.org/officeDocument/2006/relationships/image" Target="../media/image61.png"/><Relationship Id="rId4" Type="http://schemas.openxmlformats.org/officeDocument/2006/relationships/image" Target="../media/image550.png"/><Relationship Id="rId9" Type="http://schemas.openxmlformats.org/officeDocument/2006/relationships/image" Target="../media/image60.png"/></Relationships>
</file>

<file path=ppt/slides/_rels/slide1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0.png"/><Relationship Id="rId7"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0.png"/><Relationship Id="rId9" Type="http://schemas.openxmlformats.org/officeDocument/2006/relationships/image" Target="../media/image67.png"/></Relationships>
</file>

<file path=ppt/slides/_rels/slide15.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3" Type="http://schemas.openxmlformats.org/officeDocument/2006/relationships/image" Target="../media/image70.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 Type="http://schemas.openxmlformats.org/officeDocument/2006/relationships/notesSlide" Target="../notesSlides/notesSlide15.xml"/><Relationship Id="rId16"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0.png"/><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image" Target="../media/image690.png"/><Relationship Id="rId9" Type="http://schemas.openxmlformats.org/officeDocument/2006/relationships/image" Target="../media/image74.png"/><Relationship Id="rId14" Type="http://schemas.openxmlformats.org/officeDocument/2006/relationships/image" Target="../media/image79.png"/></Relationships>
</file>

<file path=ppt/slides/_rels/slide16.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3" Type="http://schemas.openxmlformats.org/officeDocument/2006/relationships/image" Target="../media/image820.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 Type="http://schemas.openxmlformats.org/officeDocument/2006/relationships/notesSlide" Target="../notesSlides/notesSlide16.xml"/><Relationship Id="rId16"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png"/><Relationship Id="rId15" Type="http://schemas.openxmlformats.org/officeDocument/2006/relationships/image" Target="../media/image94.png"/><Relationship Id="rId10" Type="http://schemas.openxmlformats.org/officeDocument/2006/relationships/image" Target="../media/image89.png"/><Relationship Id="rId4" Type="http://schemas.openxmlformats.org/officeDocument/2006/relationships/image" Target="../media/image830.png"/><Relationship Id="rId9" Type="http://schemas.openxmlformats.org/officeDocument/2006/relationships/image" Target="../media/image88.png"/><Relationship Id="rId14" Type="http://schemas.openxmlformats.org/officeDocument/2006/relationships/image" Target="../media/image93.png"/></Relationships>
</file>

<file path=ppt/slides/_rels/slide17.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650.png"/><Relationship Id="rId4" Type="http://schemas.openxmlformats.org/officeDocument/2006/relationships/image" Target="../media/image99.png"/></Relationships>
</file>

<file path=ppt/slides/_rels/slide18.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18" Type="http://schemas.openxmlformats.org/officeDocument/2006/relationships/image" Target="../media/image118.pn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2.png"/><Relationship Id="rId17" Type="http://schemas.openxmlformats.org/officeDocument/2006/relationships/image" Target="../media/image117.png"/><Relationship Id="rId2" Type="http://schemas.openxmlformats.org/officeDocument/2006/relationships/notesSlide" Target="../notesSlides/notesSlide18.xml"/><Relationship Id="rId16"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5" Type="http://schemas.openxmlformats.org/officeDocument/2006/relationships/image" Target="../media/image11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s>
</file>

<file path=ppt/slides/_rels/slide19.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18" Type="http://schemas.openxmlformats.org/officeDocument/2006/relationships/image" Target="../media/image122.png"/><Relationship Id="rId3" Type="http://schemas.openxmlformats.org/officeDocument/2006/relationships/image" Target="../media/image119.png"/><Relationship Id="rId21" Type="http://schemas.openxmlformats.org/officeDocument/2006/relationships/image" Target="../media/image125.png"/><Relationship Id="rId7" Type="http://schemas.openxmlformats.org/officeDocument/2006/relationships/image" Target="../media/image106.png"/><Relationship Id="rId12" Type="http://schemas.openxmlformats.org/officeDocument/2006/relationships/image" Target="../media/image111.png"/><Relationship Id="rId17" Type="http://schemas.openxmlformats.org/officeDocument/2006/relationships/image" Target="../media/image121.png"/><Relationship Id="rId2" Type="http://schemas.openxmlformats.org/officeDocument/2006/relationships/notesSlide" Target="../notesSlides/notesSlide19.xml"/><Relationship Id="rId16" Type="http://schemas.openxmlformats.org/officeDocument/2006/relationships/image" Target="../media/image120.png"/><Relationship Id="rId20" Type="http://schemas.openxmlformats.org/officeDocument/2006/relationships/image" Target="../media/image124.png"/><Relationship Id="rId1" Type="http://schemas.openxmlformats.org/officeDocument/2006/relationships/slideLayout" Target="../slideLayouts/slideLayout7.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5" Type="http://schemas.openxmlformats.org/officeDocument/2006/relationships/image" Target="../media/image114.png"/><Relationship Id="rId10" Type="http://schemas.openxmlformats.org/officeDocument/2006/relationships/image" Target="../media/image109.png"/><Relationship Id="rId19" Type="http://schemas.openxmlformats.org/officeDocument/2006/relationships/image" Target="../media/image123.png"/><Relationship Id="rId4" Type="http://schemas.openxmlformats.org/officeDocument/2006/relationships/image" Target="../media/image103.png"/><Relationship Id="rId9" Type="http://schemas.openxmlformats.org/officeDocument/2006/relationships/image" Target="../media/image108.png"/><Relationship Id="rId14" Type="http://schemas.openxmlformats.org/officeDocument/2006/relationships/image" Target="../media/image113.png"/><Relationship Id="rId22" Type="http://schemas.openxmlformats.org/officeDocument/2006/relationships/image" Target="../media/image1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18" Type="http://schemas.openxmlformats.org/officeDocument/2006/relationships/image" Target="../media/image122.png"/><Relationship Id="rId3" Type="http://schemas.openxmlformats.org/officeDocument/2006/relationships/image" Target="../media/image119.png"/><Relationship Id="rId21" Type="http://schemas.openxmlformats.org/officeDocument/2006/relationships/image" Target="../media/image1250.png"/><Relationship Id="rId7" Type="http://schemas.openxmlformats.org/officeDocument/2006/relationships/image" Target="../media/image106.png"/><Relationship Id="rId12" Type="http://schemas.openxmlformats.org/officeDocument/2006/relationships/image" Target="../media/image111.png"/><Relationship Id="rId17" Type="http://schemas.openxmlformats.org/officeDocument/2006/relationships/image" Target="../media/image121.png"/><Relationship Id="rId2" Type="http://schemas.openxmlformats.org/officeDocument/2006/relationships/notesSlide" Target="../notesSlides/notesSlide20.xml"/><Relationship Id="rId16" Type="http://schemas.openxmlformats.org/officeDocument/2006/relationships/image" Target="../media/image120.png"/><Relationship Id="rId20" Type="http://schemas.openxmlformats.org/officeDocument/2006/relationships/image" Target="../media/image124.png"/><Relationship Id="rId1" Type="http://schemas.openxmlformats.org/officeDocument/2006/relationships/slideLayout" Target="../slideLayouts/slideLayout7.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5" Type="http://schemas.openxmlformats.org/officeDocument/2006/relationships/image" Target="../media/image114.png"/><Relationship Id="rId10" Type="http://schemas.openxmlformats.org/officeDocument/2006/relationships/image" Target="../media/image109.png"/><Relationship Id="rId19" Type="http://schemas.openxmlformats.org/officeDocument/2006/relationships/image" Target="../media/image123.png"/><Relationship Id="rId4" Type="http://schemas.openxmlformats.org/officeDocument/2006/relationships/image" Target="../media/image103.png"/><Relationship Id="rId9" Type="http://schemas.openxmlformats.org/officeDocument/2006/relationships/image" Target="../media/image108.png"/><Relationship Id="rId14" Type="http://schemas.openxmlformats.org/officeDocument/2006/relationships/image" Target="../media/image113.png"/><Relationship Id="rId22" Type="http://schemas.openxmlformats.org/officeDocument/2006/relationships/image" Target="../media/image1260.png"/></Relationships>
</file>

<file path=ppt/slides/_rels/slide21.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18" Type="http://schemas.openxmlformats.org/officeDocument/2006/relationships/image" Target="../media/image142.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17" Type="http://schemas.openxmlformats.org/officeDocument/2006/relationships/image" Target="../media/image141.png"/><Relationship Id="rId2" Type="http://schemas.openxmlformats.org/officeDocument/2006/relationships/notesSlide" Target="../notesSlides/notesSlide21.xml"/><Relationship Id="rId16" Type="http://schemas.openxmlformats.org/officeDocument/2006/relationships/image" Target="../media/image140.png"/><Relationship Id="rId1" Type="http://schemas.openxmlformats.org/officeDocument/2006/relationships/slideLayout" Target="../slideLayouts/slideLayout7.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5" Type="http://schemas.openxmlformats.org/officeDocument/2006/relationships/image" Target="../media/image13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2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4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ABCF5-FF83-4A1C-A736-AD56762FE89B}"/>
              </a:ext>
            </a:extLst>
          </p:cNvPr>
          <p:cNvSpPr>
            <a:spLocks noGrp="1"/>
          </p:cNvSpPr>
          <p:nvPr>
            <p:ph type="ctrTitle"/>
          </p:nvPr>
        </p:nvSpPr>
        <p:spPr>
          <a:xfrm>
            <a:off x="1089803" y="1866957"/>
            <a:ext cx="10012393" cy="2062320"/>
          </a:xfrm>
        </p:spPr>
        <p:txBody>
          <a:bodyPr>
            <a:normAutofit/>
          </a:bodyPr>
          <a:lstStyle/>
          <a:p>
            <a:pPr algn="l">
              <a:lnSpc>
                <a:spcPct val="100000"/>
              </a:lnSpc>
            </a:pPr>
            <a:r>
              <a:rPr lang="en" altLang="ja-JP" sz="5400" dirty="0">
                <a:latin typeface="+mn-lt"/>
              </a:rPr>
              <a:t>Fractional Encoding of </a:t>
            </a:r>
            <a:br>
              <a:rPr lang="en-US" altLang="ja-JP" sz="5400" dirty="0">
                <a:latin typeface="+mn-lt"/>
              </a:rPr>
            </a:br>
            <a:r>
              <a:rPr lang="en" altLang="ja-JP" sz="5400" dirty="0">
                <a:latin typeface="+mn-lt"/>
              </a:rPr>
              <a:t>At-Most-K Constraints on SAT</a:t>
            </a:r>
          </a:p>
        </p:txBody>
      </p:sp>
      <p:sp>
        <p:nvSpPr>
          <p:cNvPr id="3" name="字幕 2">
            <a:extLst>
              <a:ext uri="{FF2B5EF4-FFF2-40B4-BE49-F238E27FC236}">
                <a16:creationId xmlns:a16="http://schemas.microsoft.com/office/drawing/2014/main" id="{27A472C6-F2DC-4290-A86C-32592078D2F6}"/>
              </a:ext>
            </a:extLst>
          </p:cNvPr>
          <p:cNvSpPr>
            <a:spLocks noGrp="1"/>
          </p:cNvSpPr>
          <p:nvPr>
            <p:ph type="subTitle" idx="1"/>
          </p:nvPr>
        </p:nvSpPr>
        <p:spPr>
          <a:xfrm>
            <a:off x="935665" y="4421845"/>
            <a:ext cx="10394487" cy="1655762"/>
          </a:xfrm>
        </p:spPr>
        <p:txBody>
          <a:bodyPr/>
          <a:lstStyle/>
          <a:p>
            <a:pPr algn="r"/>
            <a:r>
              <a:rPr kumimoji="1" lang="en" altLang="en-US" dirty="0"/>
              <a:t>　　　　　　　　　　　　　   　</a:t>
            </a:r>
            <a:endParaRPr kumimoji="1" lang="en-US" altLang="ja-JP" dirty="0">
              <a:ea typeface="+mj-ea"/>
            </a:endParaRPr>
          </a:p>
          <a:p>
            <a:pPr algn="r"/>
            <a:r>
              <a:rPr lang="en-US" altLang="ja-JP" dirty="0">
                <a:effectLst/>
                <a:latin typeface="Segoe UI Web (West European)"/>
              </a:rPr>
              <a:t>Nishimura Laboratory of Oita National College of Technology</a:t>
            </a:r>
          </a:p>
          <a:p>
            <a:pPr algn="r"/>
            <a:r>
              <a:rPr lang="en-US" altLang="ja-JP" dirty="0">
                <a:latin typeface="Segoe UI Web (West European)"/>
              </a:rPr>
              <a:t>Miki </a:t>
            </a:r>
            <a:r>
              <a:rPr lang="en-US" altLang="ja-JP" dirty="0" err="1">
                <a:latin typeface="Segoe UI Web (West European)"/>
              </a:rPr>
              <a:t>Yonekura</a:t>
            </a:r>
            <a:endParaRPr lang="en-US" altLang="ja-JP" dirty="0">
              <a:effectLst/>
              <a:latin typeface="Segoe UI Web (West European)"/>
            </a:endParaRPr>
          </a:p>
        </p:txBody>
      </p:sp>
    </p:spTree>
    <p:extLst>
      <p:ext uri="{BB962C8B-B14F-4D97-AF65-F5344CB8AC3E}">
        <p14:creationId xmlns:p14="http://schemas.microsoft.com/office/powerpoint/2010/main" val="2815617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C3C8AC2-BBCD-41F9-A430-EFD39C6B5AF1}"/>
              </a:ext>
            </a:extLst>
          </p:cNvPr>
          <p:cNvSpPr txBox="1">
            <a:spLocks/>
          </p:cNvSpPr>
          <p:nvPr/>
        </p:nvSpPr>
        <p:spPr>
          <a:xfrm>
            <a:off x="276602" y="343885"/>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ja-JP" sz="3600" b="1" dirty="0"/>
              <a:t>Fractional</a:t>
            </a:r>
            <a:r>
              <a:rPr lang="en" altLang="en-US" sz="3600" b="1" dirty="0"/>
              <a:t> </a:t>
            </a:r>
            <a:r>
              <a:rPr lang="en" altLang="ja-JP" sz="3600" b="1" dirty="0"/>
              <a:t>Encoding ( </a:t>
            </a:r>
            <a:r>
              <a:rPr lang="en" altLang="en-US" sz="3600" b="1" dirty="0"/>
              <a:t>At-Most-4/8</a:t>
            </a:r>
            <a:r>
              <a:rPr lang="en" altLang="ja-JP" sz="3600" b="1" dirty="0"/>
              <a:t>)</a:t>
            </a:r>
            <a:endParaRPr lang="ja-JP" altLang="en-US" sz="3600" b="1" dirty="0"/>
          </a:p>
        </p:txBody>
      </p:sp>
      <p:sp>
        <p:nvSpPr>
          <p:cNvPr id="117" name="四角形: 角を丸くする 116">
            <a:extLst>
              <a:ext uri="{FF2B5EF4-FFF2-40B4-BE49-F238E27FC236}">
                <a16:creationId xmlns:a16="http://schemas.microsoft.com/office/drawing/2014/main" id="{94A57A9C-8DA2-18BB-7BB9-9923C10E6689}"/>
              </a:ext>
            </a:extLst>
          </p:cNvPr>
          <p:cNvSpPr/>
          <p:nvPr/>
        </p:nvSpPr>
        <p:spPr>
          <a:xfrm>
            <a:off x="4964660" y="1321900"/>
            <a:ext cx="1756256"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69" name="楕円 168">
            <a:extLst>
              <a:ext uri="{FF2B5EF4-FFF2-40B4-BE49-F238E27FC236}">
                <a16:creationId xmlns:a16="http://schemas.microsoft.com/office/drawing/2014/main" id="{DD0DCFE5-96FC-71D7-A4C9-F078A7008767}"/>
              </a:ext>
            </a:extLst>
          </p:cNvPr>
          <p:cNvSpPr/>
          <p:nvPr/>
        </p:nvSpPr>
        <p:spPr>
          <a:xfrm>
            <a:off x="5301698" y="1593778"/>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0" name="楕円 169">
            <a:extLst>
              <a:ext uri="{FF2B5EF4-FFF2-40B4-BE49-F238E27FC236}">
                <a16:creationId xmlns:a16="http://schemas.microsoft.com/office/drawing/2014/main" id="{36C83556-AFEC-1F03-4A9E-076B308A7442}"/>
              </a:ext>
            </a:extLst>
          </p:cNvPr>
          <p:cNvSpPr/>
          <p:nvPr/>
        </p:nvSpPr>
        <p:spPr>
          <a:xfrm>
            <a:off x="6045079" y="1582324"/>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3" name="楕円 172">
            <a:extLst>
              <a:ext uri="{FF2B5EF4-FFF2-40B4-BE49-F238E27FC236}">
                <a16:creationId xmlns:a16="http://schemas.microsoft.com/office/drawing/2014/main" id="{41E613EB-DE9D-0862-29D5-5D46B1D62279}"/>
              </a:ext>
            </a:extLst>
          </p:cNvPr>
          <p:cNvSpPr/>
          <p:nvPr/>
        </p:nvSpPr>
        <p:spPr>
          <a:xfrm>
            <a:off x="4554101" y="2968499"/>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4" name="楕円 173">
            <a:extLst>
              <a:ext uri="{FF2B5EF4-FFF2-40B4-BE49-F238E27FC236}">
                <a16:creationId xmlns:a16="http://schemas.microsoft.com/office/drawing/2014/main" id="{3AEBE645-C2CD-FFF5-5065-AFD59B75DC73}"/>
              </a:ext>
            </a:extLst>
          </p:cNvPr>
          <p:cNvSpPr/>
          <p:nvPr/>
        </p:nvSpPr>
        <p:spPr>
          <a:xfrm>
            <a:off x="5341855" y="2966946"/>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0E1131EE-E420-1F13-138D-8FC23A5717E5}"/>
                  </a:ext>
                </a:extLst>
              </p:cNvPr>
              <p:cNvSpPr txBox="1"/>
              <p:nvPr/>
            </p:nvSpPr>
            <p:spPr>
              <a:xfrm>
                <a:off x="4797178" y="2715515"/>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𝟓</m:t>
                          </m:r>
                        </m:sub>
                      </m:sSub>
                    </m:oMath>
                  </m:oMathPara>
                </a14:m>
                <a:endParaRPr lang="ja-JP" altLang="en-US" dirty="0"/>
              </a:p>
            </p:txBody>
          </p:sp>
        </mc:Choice>
        <mc:Fallback xmlns="">
          <p:sp>
            <p:nvSpPr>
              <p:cNvPr id="175" name="テキスト ボックス 174">
                <a:extLst>
                  <a:ext uri="{FF2B5EF4-FFF2-40B4-BE49-F238E27FC236}">
                    <a16:creationId xmlns:a16="http://schemas.microsoft.com/office/drawing/2014/main" id="{0E1131EE-E420-1F13-138D-8FC23A5717E5}"/>
                  </a:ext>
                </a:extLst>
              </p:cNvPr>
              <p:cNvSpPr txBox="1">
                <a:spLocks noRot="1" noChangeAspect="1" noMove="1" noResize="1" noEditPoints="1" noAdjustHandles="1" noChangeArrowheads="1" noChangeShapeType="1" noTextEdit="1"/>
              </p:cNvSpPr>
              <p:nvPr/>
            </p:nvSpPr>
            <p:spPr>
              <a:xfrm>
                <a:off x="4797178" y="2715515"/>
                <a:ext cx="491573" cy="369332"/>
              </a:xfrm>
              <a:prstGeom prst="rect">
                <a:avLst/>
              </a:prstGeom>
              <a:blipFill>
                <a:blip r:embed="rId5"/>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76" name="テキスト ボックス 175">
                <a:extLst>
                  <a:ext uri="{FF2B5EF4-FFF2-40B4-BE49-F238E27FC236}">
                    <a16:creationId xmlns:a16="http://schemas.microsoft.com/office/drawing/2014/main" id="{63509F0F-E0FD-0D8A-B2FF-1DEAA516B284}"/>
                  </a:ext>
                </a:extLst>
              </p:cNvPr>
              <p:cNvSpPr txBox="1"/>
              <p:nvPr/>
            </p:nvSpPr>
            <p:spPr>
              <a:xfrm>
                <a:off x="5554625" y="272348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𝟔</m:t>
                          </m:r>
                        </m:sub>
                      </m:sSub>
                    </m:oMath>
                  </m:oMathPara>
                </a14:m>
                <a:endParaRPr lang="ja-JP" altLang="en-US" dirty="0"/>
              </a:p>
            </p:txBody>
          </p:sp>
        </mc:Choice>
        <mc:Fallback xmlns="">
          <p:sp>
            <p:nvSpPr>
              <p:cNvPr id="176" name="テキスト ボックス 175">
                <a:extLst>
                  <a:ext uri="{FF2B5EF4-FFF2-40B4-BE49-F238E27FC236}">
                    <a16:creationId xmlns:a16="http://schemas.microsoft.com/office/drawing/2014/main" id="{63509F0F-E0FD-0D8A-B2FF-1DEAA516B284}"/>
                  </a:ext>
                </a:extLst>
              </p:cNvPr>
              <p:cNvSpPr txBox="1">
                <a:spLocks noRot="1" noChangeAspect="1" noMove="1" noResize="1" noEditPoints="1" noAdjustHandles="1" noChangeArrowheads="1" noChangeShapeType="1" noTextEdit="1"/>
              </p:cNvSpPr>
              <p:nvPr/>
            </p:nvSpPr>
            <p:spPr>
              <a:xfrm>
                <a:off x="5554625" y="2723487"/>
                <a:ext cx="491573" cy="369332"/>
              </a:xfrm>
              <a:prstGeom prst="rect">
                <a:avLst/>
              </a:prstGeom>
              <a:blipFill>
                <a:blip r:embed="rId6"/>
                <a:stretch>
                  <a:fillRect/>
                </a:stretch>
              </a:blipFill>
              <a:ln>
                <a:noFill/>
              </a:ln>
            </p:spPr>
            <p:txBody>
              <a:bodyPr/>
              <a:lstStyle/>
              <a:p>
                <a:r xmlns:a="http://schemas.openxmlformats.org/drawingml/2006/main">
                  <a:rPr lang="en" altLang="en-US">
                    <a:noFill/>
                  </a:rPr>
                  <a:t> </a:t>
                </a:r>
              </a:p>
            </p:txBody>
          </p:sp>
        </mc:Fallback>
      </mc:AlternateContent>
      <p:sp>
        <p:nvSpPr>
          <p:cNvPr id="177" name="楕円 176">
            <a:extLst>
              <a:ext uri="{FF2B5EF4-FFF2-40B4-BE49-F238E27FC236}">
                <a16:creationId xmlns:a16="http://schemas.microsoft.com/office/drawing/2014/main" id="{0668AF51-AED4-40D8-9332-D47DB708782B}"/>
              </a:ext>
            </a:extLst>
          </p:cNvPr>
          <p:cNvSpPr/>
          <p:nvPr/>
        </p:nvSpPr>
        <p:spPr>
          <a:xfrm>
            <a:off x="6175104" y="295485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8" name="楕円 177">
            <a:extLst>
              <a:ext uri="{FF2B5EF4-FFF2-40B4-BE49-F238E27FC236}">
                <a16:creationId xmlns:a16="http://schemas.microsoft.com/office/drawing/2014/main" id="{54CBDCD5-11C2-1451-EC5D-F862F67AEF08}"/>
              </a:ext>
            </a:extLst>
          </p:cNvPr>
          <p:cNvSpPr/>
          <p:nvPr/>
        </p:nvSpPr>
        <p:spPr>
          <a:xfrm>
            <a:off x="6908703" y="2954859"/>
            <a:ext cx="379698" cy="37969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43F011BB-7212-1879-A0CC-6AD72F33DFC8}"/>
                  </a:ext>
                </a:extLst>
              </p:cNvPr>
              <p:cNvSpPr txBox="1"/>
              <p:nvPr/>
            </p:nvSpPr>
            <p:spPr>
              <a:xfrm>
                <a:off x="6418181" y="270187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𝟕</m:t>
                          </m:r>
                        </m:sub>
                      </m:sSub>
                    </m:oMath>
                  </m:oMathPara>
                </a14:m>
                <a:endParaRPr lang="ja-JP" altLang="en-US" dirty="0"/>
              </a:p>
            </p:txBody>
          </p:sp>
        </mc:Choice>
        <mc:Fallback xmlns="">
          <p:sp>
            <p:nvSpPr>
              <p:cNvPr id="179" name="テキスト ボックス 178">
                <a:extLst>
                  <a:ext uri="{FF2B5EF4-FFF2-40B4-BE49-F238E27FC236}">
                    <a16:creationId xmlns:a16="http://schemas.microsoft.com/office/drawing/2014/main" id="{43F011BB-7212-1879-A0CC-6AD72F33DFC8}"/>
                  </a:ext>
                </a:extLst>
              </p:cNvPr>
              <p:cNvSpPr txBox="1">
                <a:spLocks noRot="1" noChangeAspect="1" noMove="1" noResize="1" noEditPoints="1" noAdjustHandles="1" noChangeArrowheads="1" noChangeShapeType="1" noTextEdit="1"/>
              </p:cNvSpPr>
              <p:nvPr/>
            </p:nvSpPr>
            <p:spPr>
              <a:xfrm>
                <a:off x="6418181" y="2701874"/>
                <a:ext cx="491573" cy="369332"/>
              </a:xfrm>
              <a:prstGeom prst="rect">
                <a:avLst/>
              </a:prstGeom>
              <a:blipFill>
                <a:blip r:embed="rId7"/>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80" name="テキスト ボックス 179">
                <a:extLst>
                  <a:ext uri="{FF2B5EF4-FFF2-40B4-BE49-F238E27FC236}">
                    <a16:creationId xmlns:a16="http://schemas.microsoft.com/office/drawing/2014/main" id="{2F07752C-6A76-544C-21B9-9C45A9E87CEB}"/>
                  </a:ext>
                </a:extLst>
              </p:cNvPr>
              <p:cNvSpPr txBox="1"/>
              <p:nvPr/>
            </p:nvSpPr>
            <p:spPr>
              <a:xfrm>
                <a:off x="7165293" y="2732051"/>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𝟖</m:t>
                          </m:r>
                        </m:sub>
                      </m:sSub>
                    </m:oMath>
                  </m:oMathPara>
                </a14:m>
                <a:endParaRPr lang="ja-JP" altLang="en-US" dirty="0"/>
              </a:p>
            </p:txBody>
          </p:sp>
        </mc:Choice>
        <mc:Fallback xmlns="">
          <p:sp>
            <p:nvSpPr>
              <p:cNvPr id="180" name="テキスト ボックス 179">
                <a:extLst>
                  <a:ext uri="{FF2B5EF4-FFF2-40B4-BE49-F238E27FC236}">
                    <a16:creationId xmlns:a16="http://schemas.microsoft.com/office/drawing/2014/main" id="{2F07752C-6A76-544C-21B9-9C45A9E87CEB}"/>
                  </a:ext>
                </a:extLst>
              </p:cNvPr>
              <p:cNvSpPr txBox="1">
                <a:spLocks noRot="1" noChangeAspect="1" noMove="1" noResize="1" noEditPoints="1" noAdjustHandles="1" noChangeArrowheads="1" noChangeShapeType="1" noTextEdit="1"/>
              </p:cNvSpPr>
              <p:nvPr/>
            </p:nvSpPr>
            <p:spPr>
              <a:xfrm>
                <a:off x="7165293" y="2732051"/>
                <a:ext cx="441960" cy="369332"/>
              </a:xfrm>
              <a:prstGeom prst="rect">
                <a:avLst/>
              </a:prstGeom>
              <a:blipFill>
                <a:blip r:embed="rId8"/>
                <a:stretch>
                  <a:fillRect/>
                </a:stretch>
              </a:blipFill>
              <a:ln>
                <a:noFill/>
              </a:ln>
            </p:spPr>
            <p:txBody>
              <a:bodyPr/>
              <a:lstStyle/>
              <a:p>
                <a:r xmlns:a="http://schemas.openxmlformats.org/drawingml/2006/main">
                  <a:rPr lang="en" altLang="en-US">
                    <a:noFill/>
                  </a:rPr>
                  <a:t> </a:t>
                </a:r>
              </a:p>
            </p:txBody>
          </p:sp>
        </mc:Fallback>
      </mc:AlternateContent>
      <p:sp>
        <p:nvSpPr>
          <p:cNvPr id="181" name="四角形: 角を丸くする 180">
            <a:extLst>
              <a:ext uri="{FF2B5EF4-FFF2-40B4-BE49-F238E27FC236}">
                <a16:creationId xmlns:a16="http://schemas.microsoft.com/office/drawing/2014/main" id="{23EA11B5-89AF-6FF1-AED6-CC89EE45EB11}"/>
              </a:ext>
            </a:extLst>
          </p:cNvPr>
          <p:cNvSpPr/>
          <p:nvPr/>
        </p:nvSpPr>
        <p:spPr>
          <a:xfrm>
            <a:off x="4402652" y="2761220"/>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82" name="直線コネクタ 181">
            <a:extLst>
              <a:ext uri="{FF2B5EF4-FFF2-40B4-BE49-F238E27FC236}">
                <a16:creationId xmlns:a16="http://schemas.microsoft.com/office/drawing/2014/main" id="{38473463-E87D-A7E5-24CA-AC00AB3BC7A0}"/>
              </a:ext>
            </a:extLst>
          </p:cNvPr>
          <p:cNvCxnSpPr>
            <a:cxnSpLocks/>
            <a:stCxn id="117" idx="2"/>
          </p:cNvCxnSpPr>
          <p:nvPr/>
        </p:nvCxnSpPr>
        <p:spPr>
          <a:xfrm>
            <a:off x="5842788" y="2150532"/>
            <a:ext cx="131089"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203" name="四角形: 角を丸くする 202">
            <a:extLst>
              <a:ext uri="{FF2B5EF4-FFF2-40B4-BE49-F238E27FC236}">
                <a16:creationId xmlns:a16="http://schemas.microsoft.com/office/drawing/2014/main" id="{82EBE780-6346-397F-1F14-4040783CD254}"/>
              </a:ext>
            </a:extLst>
          </p:cNvPr>
          <p:cNvSpPr/>
          <p:nvPr/>
        </p:nvSpPr>
        <p:spPr>
          <a:xfrm>
            <a:off x="1444324" y="1321900"/>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206" name="楕円 205">
            <a:extLst>
              <a:ext uri="{FF2B5EF4-FFF2-40B4-BE49-F238E27FC236}">
                <a16:creationId xmlns:a16="http://schemas.microsoft.com/office/drawing/2014/main" id="{4E1B05FD-079E-46FF-57C5-0177B6F956D4}"/>
              </a:ext>
            </a:extLst>
          </p:cNvPr>
          <p:cNvSpPr/>
          <p:nvPr/>
        </p:nvSpPr>
        <p:spPr>
          <a:xfrm>
            <a:off x="1808791" y="1593778"/>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07" name="楕円 206">
            <a:extLst>
              <a:ext uri="{FF2B5EF4-FFF2-40B4-BE49-F238E27FC236}">
                <a16:creationId xmlns:a16="http://schemas.microsoft.com/office/drawing/2014/main" id="{6D0AC552-E099-B892-932D-C05B7593DA1A}"/>
              </a:ext>
            </a:extLst>
          </p:cNvPr>
          <p:cNvSpPr/>
          <p:nvPr/>
        </p:nvSpPr>
        <p:spPr>
          <a:xfrm>
            <a:off x="2552172" y="1582324"/>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0" name="楕円 209">
            <a:extLst>
              <a:ext uri="{FF2B5EF4-FFF2-40B4-BE49-F238E27FC236}">
                <a16:creationId xmlns:a16="http://schemas.microsoft.com/office/drawing/2014/main" id="{B8F42B9A-A66B-5329-B45C-A08E8130FCC5}"/>
              </a:ext>
            </a:extLst>
          </p:cNvPr>
          <p:cNvSpPr/>
          <p:nvPr/>
        </p:nvSpPr>
        <p:spPr>
          <a:xfrm>
            <a:off x="1039591" y="2968499"/>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1" name="楕円 210">
            <a:extLst>
              <a:ext uri="{FF2B5EF4-FFF2-40B4-BE49-F238E27FC236}">
                <a16:creationId xmlns:a16="http://schemas.microsoft.com/office/drawing/2014/main" id="{1E585823-95F6-4591-875A-47BEBE943BCE}"/>
              </a:ext>
            </a:extLst>
          </p:cNvPr>
          <p:cNvSpPr/>
          <p:nvPr/>
        </p:nvSpPr>
        <p:spPr>
          <a:xfrm>
            <a:off x="1782972" y="2957045"/>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12" name="テキスト ボックス 211">
                <a:extLst>
                  <a:ext uri="{FF2B5EF4-FFF2-40B4-BE49-F238E27FC236}">
                    <a16:creationId xmlns:a16="http://schemas.microsoft.com/office/drawing/2014/main" id="{57DE17B1-567F-95DF-9EC2-731B2260FA2D}"/>
                  </a:ext>
                </a:extLst>
              </p:cNvPr>
              <p:cNvSpPr txBox="1"/>
              <p:nvPr/>
            </p:nvSpPr>
            <p:spPr>
              <a:xfrm>
                <a:off x="1282668" y="2715515"/>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212" name="テキスト ボックス 211">
                <a:extLst>
                  <a:ext uri="{FF2B5EF4-FFF2-40B4-BE49-F238E27FC236}">
                    <a16:creationId xmlns:a16="http://schemas.microsoft.com/office/drawing/2014/main" id="{57DE17B1-567F-95DF-9EC2-731B2260FA2D}"/>
                  </a:ext>
                </a:extLst>
              </p:cNvPr>
              <p:cNvSpPr txBox="1">
                <a:spLocks noRot="1" noChangeAspect="1" noMove="1" noResize="1" noEditPoints="1" noAdjustHandles="1" noChangeArrowheads="1" noChangeShapeType="1" noTextEdit="1"/>
              </p:cNvSpPr>
              <p:nvPr/>
            </p:nvSpPr>
            <p:spPr>
              <a:xfrm>
                <a:off x="1282668" y="2715515"/>
                <a:ext cx="491573" cy="369332"/>
              </a:xfrm>
              <a:prstGeom prst="rect">
                <a:avLst/>
              </a:prstGeom>
              <a:blipFill>
                <a:blip r:embed="rId11"/>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E1C0883A-C0A6-8291-2D42-295352AB8179}"/>
                  </a:ext>
                </a:extLst>
              </p:cNvPr>
              <p:cNvSpPr txBox="1"/>
              <p:nvPr/>
            </p:nvSpPr>
            <p:spPr>
              <a:xfrm>
                <a:off x="2026049" y="2723111"/>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213" name="テキスト ボックス 212">
                <a:extLst>
                  <a:ext uri="{FF2B5EF4-FFF2-40B4-BE49-F238E27FC236}">
                    <a16:creationId xmlns:a16="http://schemas.microsoft.com/office/drawing/2014/main" id="{E1C0883A-C0A6-8291-2D42-295352AB8179}"/>
                  </a:ext>
                </a:extLst>
              </p:cNvPr>
              <p:cNvSpPr txBox="1">
                <a:spLocks noRot="1" noChangeAspect="1" noMove="1" noResize="1" noEditPoints="1" noAdjustHandles="1" noChangeArrowheads="1" noChangeShapeType="1" noTextEdit="1"/>
              </p:cNvSpPr>
              <p:nvPr/>
            </p:nvSpPr>
            <p:spPr>
              <a:xfrm>
                <a:off x="2026049" y="2723111"/>
                <a:ext cx="491573" cy="369332"/>
              </a:xfrm>
              <a:prstGeom prst="rect">
                <a:avLst/>
              </a:prstGeom>
              <a:blipFill>
                <a:blip r:embed="rId12"/>
                <a:stretch>
                  <a:fillRect/>
                </a:stretch>
              </a:blipFill>
              <a:ln>
                <a:noFill/>
              </a:ln>
            </p:spPr>
            <p:txBody>
              <a:bodyPr/>
              <a:lstStyle/>
              <a:p>
                <a:r xmlns:a="http://schemas.openxmlformats.org/drawingml/2006/main">
                  <a:rPr lang="en" altLang="en-US">
                    <a:noFill/>
                  </a:rPr>
                  <a:t> </a:t>
                </a:r>
              </a:p>
            </p:txBody>
          </p:sp>
        </mc:Fallback>
      </mc:AlternateContent>
      <p:sp>
        <p:nvSpPr>
          <p:cNvPr id="214" name="楕円 213">
            <a:extLst>
              <a:ext uri="{FF2B5EF4-FFF2-40B4-BE49-F238E27FC236}">
                <a16:creationId xmlns:a16="http://schemas.microsoft.com/office/drawing/2014/main" id="{277B2546-E07C-058F-D135-64BB77785782}"/>
              </a:ext>
            </a:extLst>
          </p:cNvPr>
          <p:cNvSpPr/>
          <p:nvPr/>
        </p:nvSpPr>
        <p:spPr>
          <a:xfrm>
            <a:off x="2605679" y="2963645"/>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5" name="楕円 214">
            <a:extLst>
              <a:ext uri="{FF2B5EF4-FFF2-40B4-BE49-F238E27FC236}">
                <a16:creationId xmlns:a16="http://schemas.microsoft.com/office/drawing/2014/main" id="{5950E10D-FC80-BAB6-1C11-8CE7E1FE8394}"/>
              </a:ext>
            </a:extLst>
          </p:cNvPr>
          <p:cNvSpPr/>
          <p:nvPr/>
        </p:nvSpPr>
        <p:spPr>
          <a:xfrm>
            <a:off x="3333069" y="296457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16" name="テキスト ボックス 215">
                <a:extLst>
                  <a:ext uri="{FF2B5EF4-FFF2-40B4-BE49-F238E27FC236}">
                    <a16:creationId xmlns:a16="http://schemas.microsoft.com/office/drawing/2014/main" id="{4D02D804-ACD0-165F-1E96-3AD5F3A27368}"/>
                  </a:ext>
                </a:extLst>
              </p:cNvPr>
              <p:cNvSpPr txBox="1"/>
              <p:nvPr/>
            </p:nvSpPr>
            <p:spPr>
              <a:xfrm>
                <a:off x="2850403" y="2710661"/>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216" name="テキスト ボックス 215">
                <a:extLst>
                  <a:ext uri="{FF2B5EF4-FFF2-40B4-BE49-F238E27FC236}">
                    <a16:creationId xmlns:a16="http://schemas.microsoft.com/office/drawing/2014/main" id="{4D02D804-ACD0-165F-1E96-3AD5F3A27368}"/>
                  </a:ext>
                </a:extLst>
              </p:cNvPr>
              <p:cNvSpPr txBox="1">
                <a:spLocks noRot="1" noChangeAspect="1" noMove="1" noResize="1" noEditPoints="1" noAdjustHandles="1" noChangeArrowheads="1" noChangeShapeType="1" noTextEdit="1"/>
              </p:cNvSpPr>
              <p:nvPr/>
            </p:nvSpPr>
            <p:spPr>
              <a:xfrm>
                <a:off x="2850403" y="2710661"/>
                <a:ext cx="491573" cy="369332"/>
              </a:xfrm>
              <a:prstGeom prst="rect">
                <a:avLst/>
              </a:prstGeom>
              <a:blipFill>
                <a:blip r:embed="rId13"/>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64F7BF6D-58AE-333F-9A4A-6921D09FBD17}"/>
                  </a:ext>
                </a:extLst>
              </p:cNvPr>
              <p:cNvSpPr txBox="1"/>
              <p:nvPr/>
            </p:nvSpPr>
            <p:spPr>
              <a:xfrm>
                <a:off x="3546706" y="2732051"/>
                <a:ext cx="449712"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217" name="テキスト ボックス 216">
                <a:extLst>
                  <a:ext uri="{FF2B5EF4-FFF2-40B4-BE49-F238E27FC236}">
                    <a16:creationId xmlns:a16="http://schemas.microsoft.com/office/drawing/2014/main" id="{64F7BF6D-58AE-333F-9A4A-6921D09FBD17}"/>
                  </a:ext>
                </a:extLst>
              </p:cNvPr>
              <p:cNvSpPr txBox="1">
                <a:spLocks noRot="1" noChangeAspect="1" noMove="1" noResize="1" noEditPoints="1" noAdjustHandles="1" noChangeArrowheads="1" noChangeShapeType="1" noTextEdit="1"/>
              </p:cNvSpPr>
              <p:nvPr/>
            </p:nvSpPr>
            <p:spPr>
              <a:xfrm>
                <a:off x="3546706" y="2732051"/>
                <a:ext cx="449712" cy="369332"/>
              </a:xfrm>
              <a:prstGeom prst="rect">
                <a:avLst/>
              </a:prstGeom>
              <a:blipFill>
                <a:blip r:embed="rId14"/>
                <a:stretch>
                  <a:fillRect/>
                </a:stretch>
              </a:blipFill>
              <a:ln>
                <a:noFill/>
              </a:ln>
            </p:spPr>
            <p:txBody>
              <a:bodyPr/>
              <a:lstStyle/>
              <a:p>
                <a:r xmlns:a="http://schemas.openxmlformats.org/drawingml/2006/main">
                  <a:rPr lang="en" altLang="en-US">
                    <a:noFill/>
                  </a:rPr>
                  <a:t> </a:t>
                </a:r>
              </a:p>
            </p:txBody>
          </p:sp>
        </mc:Fallback>
      </mc:AlternateContent>
      <p:sp>
        <p:nvSpPr>
          <p:cNvPr id="218" name="四角形: 角を丸くする 217">
            <a:extLst>
              <a:ext uri="{FF2B5EF4-FFF2-40B4-BE49-F238E27FC236}">
                <a16:creationId xmlns:a16="http://schemas.microsoft.com/office/drawing/2014/main" id="{AFBF64BF-15E2-D712-676C-B87F1039391C}"/>
              </a:ext>
            </a:extLst>
          </p:cNvPr>
          <p:cNvSpPr/>
          <p:nvPr/>
        </p:nvSpPr>
        <p:spPr>
          <a:xfrm>
            <a:off x="816315" y="2761220"/>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219" name="直線コネクタ 218">
            <a:extLst>
              <a:ext uri="{FF2B5EF4-FFF2-40B4-BE49-F238E27FC236}">
                <a16:creationId xmlns:a16="http://schemas.microsoft.com/office/drawing/2014/main" id="{30ADAE18-8C2B-154A-37BE-A4970352177E}"/>
              </a:ext>
            </a:extLst>
          </p:cNvPr>
          <p:cNvCxnSpPr>
            <a:cxnSpLocks/>
          </p:cNvCxnSpPr>
          <p:nvPr/>
        </p:nvCxnSpPr>
        <p:spPr>
          <a:xfrm>
            <a:off x="2321254" y="2150532"/>
            <a:ext cx="60110"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76" name="四角形: 角を丸くする 75">
            <a:extLst>
              <a:ext uri="{FF2B5EF4-FFF2-40B4-BE49-F238E27FC236}">
                <a16:creationId xmlns:a16="http://schemas.microsoft.com/office/drawing/2014/main" id="{E400F18E-2B02-06CE-4BC8-C2024FC48D52}"/>
              </a:ext>
            </a:extLst>
          </p:cNvPr>
          <p:cNvSpPr/>
          <p:nvPr/>
        </p:nvSpPr>
        <p:spPr>
          <a:xfrm>
            <a:off x="1260081" y="3581043"/>
            <a:ext cx="2375813" cy="55169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77" name="コンテンツ プレースホルダー 2">
                <a:extLst>
                  <a:ext uri="{FF2B5EF4-FFF2-40B4-BE49-F238E27FC236}">
                    <a16:creationId xmlns:a16="http://schemas.microsoft.com/office/drawing/2014/main" id="{3B1AF773-273A-390B-B7AF-9EFC4D8A2AD2}"/>
                  </a:ext>
                </a:extLst>
              </p:cNvPr>
              <p:cNvSpPr txBox="1">
                <a:spLocks/>
              </p:cNvSpPr>
              <p:nvPr/>
            </p:nvSpPr>
            <p:spPr>
              <a:xfrm>
                <a:off x="1260081" y="3711024"/>
                <a:ext cx="256841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77" name="コンテンツ プレースホルダー 2">
                <a:extLst>
                  <a:ext uri="{FF2B5EF4-FFF2-40B4-BE49-F238E27FC236}">
                    <a16:creationId xmlns:a16="http://schemas.microsoft.com/office/drawing/2014/main" id="{3B1AF773-273A-390B-B7AF-9EFC4D8A2AD2}"/>
                  </a:ext>
                </a:extLst>
              </p:cNvPr>
              <p:cNvSpPr txBox="1">
                <a:spLocks noRot="1" noChangeAspect="1" noMove="1" noResize="1" noEditPoints="1" noAdjustHandles="1" noChangeArrowheads="1" noChangeShapeType="1" noTextEdit="1"/>
              </p:cNvSpPr>
              <p:nvPr/>
            </p:nvSpPr>
            <p:spPr>
              <a:xfrm>
                <a:off x="1260081" y="3711024"/>
                <a:ext cx="2568416" cy="421920"/>
              </a:xfrm>
              <a:prstGeom prst="rect">
                <a:avLst/>
              </a:prstGeom>
              <a:blipFill>
                <a:blip r:embed="rId15"/>
                <a:stretch>
                  <a:fillRect b="-1449"/>
                </a:stretch>
              </a:blipFill>
            </p:spPr>
            <p:txBody>
              <a:bodyPr/>
              <a:lstStyle/>
              <a:p>
                <a:r xmlns:a="http://schemas.openxmlformats.org/drawingml/2006/main">
                  <a:rPr lang="en" altLang="en-US">
                    <a:noFill/>
                  </a:rPr>
                  <a:t> </a:t>
                </a:r>
              </a:p>
            </p:txBody>
          </p:sp>
        </mc:Fallback>
      </mc:AlternateContent>
      <p:sp>
        <p:nvSpPr>
          <p:cNvPr id="78" name="四角形: 角を丸くする 77">
            <a:extLst>
              <a:ext uri="{FF2B5EF4-FFF2-40B4-BE49-F238E27FC236}">
                <a16:creationId xmlns:a16="http://schemas.microsoft.com/office/drawing/2014/main" id="{05C0ACCC-639B-2726-4011-8947D1AE59A1}"/>
              </a:ext>
            </a:extLst>
          </p:cNvPr>
          <p:cNvSpPr/>
          <p:nvPr/>
        </p:nvSpPr>
        <p:spPr>
          <a:xfrm>
            <a:off x="4823044" y="3581043"/>
            <a:ext cx="2375813" cy="55169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79" name="コンテンツ プレースホルダー 2">
                <a:extLst>
                  <a:ext uri="{FF2B5EF4-FFF2-40B4-BE49-F238E27FC236}">
                    <a16:creationId xmlns:a16="http://schemas.microsoft.com/office/drawing/2014/main" id="{9566B0B6-FEF4-F7F1-B975-61C8DB8D27EB}"/>
                  </a:ext>
                </a:extLst>
              </p:cNvPr>
              <p:cNvSpPr txBox="1">
                <a:spLocks/>
              </p:cNvSpPr>
              <p:nvPr/>
            </p:nvSpPr>
            <p:spPr>
              <a:xfrm>
                <a:off x="4823045" y="3711024"/>
                <a:ext cx="249215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79" name="コンテンツ プレースホルダー 2">
                <a:extLst>
                  <a:ext uri="{FF2B5EF4-FFF2-40B4-BE49-F238E27FC236}">
                    <a16:creationId xmlns:a16="http://schemas.microsoft.com/office/drawing/2014/main" id="{9566B0B6-FEF4-F7F1-B975-61C8DB8D27EB}"/>
                  </a:ext>
                </a:extLst>
              </p:cNvPr>
              <p:cNvSpPr txBox="1">
                <a:spLocks noRot="1" noChangeAspect="1" noMove="1" noResize="1" noEditPoints="1" noAdjustHandles="1" noChangeArrowheads="1" noChangeShapeType="1" noTextEdit="1"/>
              </p:cNvSpPr>
              <p:nvPr/>
            </p:nvSpPr>
            <p:spPr>
              <a:xfrm>
                <a:off x="4823045" y="3711024"/>
                <a:ext cx="2492156" cy="421920"/>
              </a:xfrm>
              <a:prstGeom prst="rect">
                <a:avLst/>
              </a:prstGeom>
              <a:blipFill>
                <a:blip r:embed="rId16"/>
                <a:stretch>
                  <a:fillRect b="-1449"/>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81" name="コンテンツ プレースホルダー 2">
                <a:extLst>
                  <a:ext uri="{FF2B5EF4-FFF2-40B4-BE49-F238E27FC236}">
                    <a16:creationId xmlns:a16="http://schemas.microsoft.com/office/drawing/2014/main" id="{9941E634-6E7C-C7DB-7708-5B90AF5E4070}"/>
                  </a:ext>
                </a:extLst>
              </p:cNvPr>
              <p:cNvSpPr txBox="1">
                <a:spLocks/>
              </p:cNvSpPr>
              <p:nvPr/>
            </p:nvSpPr>
            <p:spPr>
              <a:xfrm>
                <a:off x="1195541" y="4698972"/>
                <a:ext cx="5774638"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𝟎</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𝒂𝒏𝒅</m:t>
                      </m:r>
                      <m:r>
                        <a:rPr lang="en-US" altLang="ja-JP" sz="2000" b="1" i="1" smtClean="0">
                          <a:latin typeface="Cambria Math" panose="02040503050406030204" pitchFamily="18" charset="0"/>
                          <a:ea typeface="Cambria Math" panose="02040503050406030204" pitchFamily="18" charset="0"/>
                        </a:rPr>
                        <m:t> </m:t>
                      </m:r>
                      <m:sSub>
                        <m:sSubPr>
                          <m:ctrlPr>
                            <a:rPr lang="en-US" altLang="ja-JP" sz="2000" b="1" i="1">
                              <a:latin typeface="Cambria Math" panose="02040503050406030204" pitchFamily="18" charset="0"/>
                              <a:ea typeface="Cambria Math" panose="02040503050406030204" pitchFamily="18" charset="0"/>
                            </a:rPr>
                          </m:ctrlPr>
                        </m:sSubPr>
                        <m:e>
                          <m:r>
                            <a:rPr lang="en-US" altLang="ja-JP" sz="2000" b="1" i="1">
                              <a:latin typeface="Cambria Math" panose="02040503050406030204" pitchFamily="18" charset="0"/>
                              <a:ea typeface="Cambria Math" panose="02040503050406030204" pitchFamily="18" charset="0"/>
                            </a:rPr>
                            <m:t>𝑨𝒕</m:t>
                          </m:r>
                          <m:r>
                            <a:rPr lang="en-US" altLang="ja-JP" sz="2000" b="1" i="1">
                              <a:latin typeface="Cambria Math" panose="02040503050406030204" pitchFamily="18" charset="0"/>
                              <a:ea typeface="Cambria Math" panose="02040503050406030204" pitchFamily="18" charset="0"/>
                            </a:rPr>
                            <m:t> </m:t>
                          </m:r>
                          <m:r>
                            <a:rPr lang="en-US" altLang="ja-JP" sz="2000" b="1" i="1">
                              <a:latin typeface="Cambria Math" panose="02040503050406030204" pitchFamily="18" charset="0"/>
                              <a:ea typeface="Cambria Math" panose="02040503050406030204" pitchFamily="18" charset="0"/>
                            </a:rPr>
                            <m:t>𝑴𝒐𝒔𝒕</m:t>
                          </m:r>
                          <m:r>
                            <a:rPr lang="en-US" altLang="ja-JP" sz="2000" b="1" i="1">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a:latin typeface="Cambria Math" panose="02040503050406030204" pitchFamily="18" charset="0"/>
                              <a:ea typeface="Cambria Math" panose="02040503050406030204" pitchFamily="18" charset="0"/>
                            </a:rPr>
                            <m:t>(</m:t>
                          </m:r>
                          <m:r>
                            <a:rPr lang="en-US" altLang="ja-JP" sz="2000" b="1" i="1">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81" name="コンテンツ プレースホルダー 2">
                <a:extLst>
                  <a:ext uri="{FF2B5EF4-FFF2-40B4-BE49-F238E27FC236}">
                    <a16:creationId xmlns:a16="http://schemas.microsoft.com/office/drawing/2014/main" id="{9941E634-6E7C-C7DB-7708-5B90AF5E4070}"/>
                  </a:ext>
                </a:extLst>
              </p:cNvPr>
              <p:cNvSpPr txBox="1">
                <a:spLocks noRot="1" noChangeAspect="1" noMove="1" noResize="1" noEditPoints="1" noAdjustHandles="1" noChangeArrowheads="1" noChangeShapeType="1" noTextEdit="1"/>
              </p:cNvSpPr>
              <p:nvPr/>
            </p:nvSpPr>
            <p:spPr>
              <a:xfrm>
                <a:off x="1195541" y="4698972"/>
                <a:ext cx="5774638" cy="421920"/>
              </a:xfrm>
              <a:prstGeom prst="rect">
                <a:avLst/>
              </a:prstGeom>
              <a:blipFill>
                <a:blip r:embed="rId17"/>
                <a:stretch>
                  <a:fillRect b="-14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コンテンツ プレースホルダー 2">
                <a:extLst>
                  <a:ext uri="{FF2B5EF4-FFF2-40B4-BE49-F238E27FC236}">
                    <a16:creationId xmlns:a16="http://schemas.microsoft.com/office/drawing/2014/main" id="{E10B5945-0336-EC44-3496-4F2C7065FE57}"/>
                  </a:ext>
                </a:extLst>
              </p:cNvPr>
              <p:cNvSpPr txBox="1">
                <a:spLocks/>
              </p:cNvSpPr>
              <p:nvPr/>
            </p:nvSpPr>
            <p:spPr>
              <a:xfrm>
                <a:off x="567614" y="5173894"/>
                <a:ext cx="7017019"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𝒂𝒏𝒅</m:t>
                      </m:r>
                      <m:r>
                        <a:rPr lang="en-US" altLang="ja-JP" sz="2000" b="1" i="1" smtClean="0">
                          <a:latin typeface="Cambria Math" panose="02040503050406030204" pitchFamily="18" charset="0"/>
                          <a:ea typeface="Cambria Math" panose="02040503050406030204" pitchFamily="18" charset="0"/>
                        </a:rPr>
                        <m:t> </m:t>
                      </m:r>
                      <m:sSub>
                        <m:sSubPr>
                          <m:ctrlPr>
                            <a:rPr lang="en-US" altLang="ja-JP" sz="2000" b="1" i="1">
                              <a:latin typeface="Cambria Math" panose="02040503050406030204" pitchFamily="18" charset="0"/>
                              <a:ea typeface="Cambria Math" panose="02040503050406030204" pitchFamily="18" charset="0"/>
                            </a:rPr>
                          </m:ctrlPr>
                        </m:sSubPr>
                        <m:e>
                          <m:r>
                            <a:rPr lang="en-US" altLang="ja-JP" sz="2000" b="1" i="1">
                              <a:latin typeface="Cambria Math" panose="02040503050406030204" pitchFamily="18" charset="0"/>
                              <a:ea typeface="Cambria Math" panose="02040503050406030204" pitchFamily="18" charset="0"/>
                            </a:rPr>
                            <m:t>𝑨𝒕</m:t>
                          </m:r>
                          <m:r>
                            <a:rPr lang="en-US" altLang="ja-JP" sz="2000" b="1" i="1">
                              <a:latin typeface="Cambria Math" panose="02040503050406030204" pitchFamily="18" charset="0"/>
                              <a:ea typeface="Cambria Math" panose="02040503050406030204" pitchFamily="18" charset="0"/>
                            </a:rPr>
                            <m:t> </m:t>
                          </m:r>
                          <m:r>
                            <a:rPr lang="en-US" altLang="ja-JP" sz="2000" b="1" i="1">
                              <a:latin typeface="Cambria Math" panose="02040503050406030204" pitchFamily="18" charset="0"/>
                              <a:ea typeface="Cambria Math" panose="02040503050406030204" pitchFamily="18" charset="0"/>
                            </a:rPr>
                            <m:t>𝑴𝒐𝒔𝒕</m:t>
                          </m:r>
                          <m:r>
                            <a:rPr lang="en-US" altLang="ja-JP" sz="2000" b="1" i="1">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𝟎</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a:latin typeface="Cambria Math" panose="02040503050406030204" pitchFamily="18" charset="0"/>
                              <a:ea typeface="Cambria Math" panose="02040503050406030204" pitchFamily="18" charset="0"/>
                            </a:rPr>
                            <m:t>(</m:t>
                          </m:r>
                          <m:r>
                            <a:rPr lang="en-US" altLang="ja-JP" sz="2000" b="1" i="1">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82" name="コンテンツ プレースホルダー 2">
                <a:extLst>
                  <a:ext uri="{FF2B5EF4-FFF2-40B4-BE49-F238E27FC236}">
                    <a16:creationId xmlns:a16="http://schemas.microsoft.com/office/drawing/2014/main" id="{E10B5945-0336-EC44-3496-4F2C7065FE57}"/>
                  </a:ext>
                </a:extLst>
              </p:cNvPr>
              <p:cNvSpPr txBox="1">
                <a:spLocks noRot="1" noChangeAspect="1" noMove="1" noResize="1" noEditPoints="1" noAdjustHandles="1" noChangeArrowheads="1" noChangeShapeType="1" noTextEdit="1"/>
              </p:cNvSpPr>
              <p:nvPr/>
            </p:nvSpPr>
            <p:spPr>
              <a:xfrm>
                <a:off x="567614" y="5173894"/>
                <a:ext cx="7017019" cy="421920"/>
              </a:xfrm>
              <a:prstGeom prst="rect">
                <a:avLst/>
              </a:prstGeom>
              <a:blipFill>
                <a:blip r:embed="rId18"/>
                <a:stretch>
                  <a:fillRect b="-1449"/>
                </a:stretch>
              </a:blipFill>
            </p:spPr>
            <p:txBody>
              <a:bodyPr/>
              <a:lstStyle/>
              <a:p>
                <a:r>
                  <a:rPr lang="ja-JP" altLang="en-US">
                    <a:noFill/>
                  </a:rPr>
                  <a:t> </a:t>
                </a:r>
              </a:p>
            </p:txBody>
          </p:sp>
        </mc:Fallback>
      </mc:AlternateContent>
      <p:cxnSp>
        <p:nvCxnSpPr>
          <p:cNvPr id="83" name="直線矢印コネクタ 82">
            <a:extLst>
              <a:ext uri="{FF2B5EF4-FFF2-40B4-BE49-F238E27FC236}">
                <a16:creationId xmlns:a16="http://schemas.microsoft.com/office/drawing/2014/main" id="{1432D667-D4B8-BB1E-EB96-96700F95D899}"/>
              </a:ext>
            </a:extLst>
          </p:cNvPr>
          <p:cNvCxnSpPr>
            <a:cxnSpLocks/>
          </p:cNvCxnSpPr>
          <p:nvPr/>
        </p:nvCxnSpPr>
        <p:spPr>
          <a:xfrm>
            <a:off x="2019755" y="6108727"/>
            <a:ext cx="708352"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6" name="コンテンツ プレースホルダー 2">
            <a:extLst>
              <a:ext uri="{FF2B5EF4-FFF2-40B4-BE49-F238E27FC236}">
                <a16:creationId xmlns:a16="http://schemas.microsoft.com/office/drawing/2014/main" id="{9FA4F9F8-D9B0-0EE2-2AC2-A626B0372677}"/>
              </a:ext>
            </a:extLst>
          </p:cNvPr>
          <p:cNvSpPr txBox="1">
            <a:spLocks/>
          </p:cNvSpPr>
          <p:nvPr/>
        </p:nvSpPr>
        <p:spPr>
          <a:xfrm>
            <a:off x="2985377" y="5959377"/>
            <a:ext cx="9375956" cy="4219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1800" b="1" dirty="0"/>
              <a:t>Introduce an auxiliary variable to control the split </a:t>
            </a:r>
            <a:r>
              <a:rPr lang="en" altLang="ja-JP" sz="1800" b="1" dirty="0"/>
              <a:t>At-Most-K constraint</a:t>
            </a:r>
          </a:p>
        </p:txBody>
      </p:sp>
      <p:sp>
        <p:nvSpPr>
          <p:cNvPr id="28" name="スライド番号プレースホルダー 27">
            <a:extLst>
              <a:ext uri="{FF2B5EF4-FFF2-40B4-BE49-F238E27FC236}">
                <a16:creationId xmlns:a16="http://schemas.microsoft.com/office/drawing/2014/main" id="{13234070-0961-E3A2-7C34-1567F179C2F3}"/>
              </a:ext>
            </a:extLst>
          </p:cNvPr>
          <p:cNvSpPr>
            <a:spLocks noGrp="1"/>
          </p:cNvSpPr>
          <p:nvPr>
            <p:ph type="sldNum" sz="quarter" idx="12"/>
          </p:nvPr>
        </p:nvSpPr>
        <p:spPr/>
        <p:txBody>
          <a:bodyPr/>
          <a:lstStyle/>
          <a:p>
            <a:fld id="{DFE3A115-2025-4E2F-B6CA-FDE942969F69}" type="slidenum">
              <a:rPr kumimoji="1" lang="ja-JP" altLang="en-US" smtClean="0"/>
              <a:t>10</a:t>
            </a:fld>
            <a:endParaRPr kumimoji="1" lang="ja-JP" altLang="en-US"/>
          </a:p>
        </p:txBody>
      </p:sp>
      <mc:AlternateContent xmlns:mc="http://schemas.openxmlformats.org/markup-compatibility/2006" xmlns:a14="http://schemas.microsoft.com/office/drawing/2010/main">
        <mc:Choice Requires="a14">
          <p:sp>
            <p:nvSpPr>
              <p:cNvPr id="42" name="コンテンツ プレースホルダー 2">
                <a:extLst>
                  <a:ext uri="{FF2B5EF4-FFF2-40B4-BE49-F238E27FC236}">
                    <a16:creationId xmlns:a16="http://schemas.microsoft.com/office/drawing/2014/main" id="{9D6EA617-040B-6D7D-23BC-6741CDE91406}"/>
                  </a:ext>
                </a:extLst>
              </p:cNvPr>
              <p:cNvSpPr txBox="1">
                <a:spLocks/>
              </p:cNvSpPr>
              <p:nvPr/>
            </p:nvSpPr>
            <p:spPr>
              <a:xfrm>
                <a:off x="328985" y="2619191"/>
                <a:ext cx="509849"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oMath>
                  </m:oMathPara>
                </a14:m>
                <a:endParaRPr lang="en-US" altLang="ja-JP" sz="2000" b="1" dirty="0"/>
              </a:p>
              <a:p>
                <a:pPr marL="0" indent="0">
                  <a:buNone/>
                </a:pPr>
                <a:endParaRPr lang="ja-JP" altLang="en-US" sz="2000" b="1" dirty="0"/>
              </a:p>
            </p:txBody>
          </p:sp>
        </mc:Choice>
        <mc:Fallback xmlns="">
          <p:sp>
            <p:nvSpPr>
              <p:cNvPr id="42" name="コンテンツ プレースホルダー 2">
                <a:extLst>
                  <a:ext uri="{FF2B5EF4-FFF2-40B4-BE49-F238E27FC236}">
                    <a16:creationId xmlns:a16="http://schemas.microsoft.com/office/drawing/2014/main" id="{9D6EA617-040B-6D7D-23BC-6741CDE91406}"/>
                  </a:ext>
                </a:extLst>
              </p:cNvPr>
              <p:cNvSpPr txBox="1">
                <a:spLocks noRot="1" noChangeAspect="1" noMove="1" noResize="1" noEditPoints="1" noAdjustHandles="1" noChangeArrowheads="1" noChangeShapeType="1" noTextEdit="1"/>
              </p:cNvSpPr>
              <p:nvPr/>
            </p:nvSpPr>
            <p:spPr>
              <a:xfrm>
                <a:off x="328985" y="2619191"/>
                <a:ext cx="509849" cy="421920"/>
              </a:xfrm>
              <a:prstGeom prst="rect">
                <a:avLst/>
              </a:prstGeom>
              <a:blipFill>
                <a:blip r:embed="rId19"/>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43" name="コンテンツ プレースホルダー 2">
                <a:extLst>
                  <a:ext uri="{FF2B5EF4-FFF2-40B4-BE49-F238E27FC236}">
                    <a16:creationId xmlns:a16="http://schemas.microsoft.com/office/drawing/2014/main" id="{C55C0B86-ECBF-44A6-D8B9-1FED8548E019}"/>
                  </a:ext>
                </a:extLst>
              </p:cNvPr>
              <p:cNvSpPr txBox="1">
                <a:spLocks/>
              </p:cNvSpPr>
              <p:nvPr/>
            </p:nvSpPr>
            <p:spPr>
              <a:xfrm>
                <a:off x="3982101" y="2619191"/>
                <a:ext cx="509849"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oMath>
                  </m:oMathPara>
                </a14:m>
                <a:endParaRPr lang="en-US" altLang="ja-JP" sz="2000" b="1" dirty="0"/>
              </a:p>
              <a:p>
                <a:pPr marL="0" indent="0">
                  <a:buNone/>
                </a:pPr>
                <a:endParaRPr lang="ja-JP" altLang="en-US" sz="2000" b="1" dirty="0"/>
              </a:p>
            </p:txBody>
          </p:sp>
        </mc:Choice>
        <mc:Fallback xmlns="">
          <p:sp>
            <p:nvSpPr>
              <p:cNvPr id="43" name="コンテンツ プレースホルダー 2">
                <a:extLst>
                  <a:ext uri="{FF2B5EF4-FFF2-40B4-BE49-F238E27FC236}">
                    <a16:creationId xmlns:a16="http://schemas.microsoft.com/office/drawing/2014/main" id="{C55C0B86-ECBF-44A6-D8B9-1FED8548E019}"/>
                  </a:ext>
                </a:extLst>
              </p:cNvPr>
              <p:cNvSpPr txBox="1">
                <a:spLocks noRot="1" noChangeAspect="1" noMove="1" noResize="1" noEditPoints="1" noAdjustHandles="1" noChangeArrowheads="1" noChangeShapeType="1" noTextEdit="1"/>
              </p:cNvSpPr>
              <p:nvPr/>
            </p:nvSpPr>
            <p:spPr>
              <a:xfrm>
                <a:off x="3982101" y="2619191"/>
                <a:ext cx="509849" cy="421920"/>
              </a:xfrm>
              <a:prstGeom prst="rect">
                <a:avLst/>
              </a:prstGeom>
              <a:blipFill>
                <a:blip r:embed="rId20"/>
                <a:stretch>
                  <a:fillRect/>
                </a:stretch>
              </a:blipFill>
            </p:spPr>
            <p:txBody>
              <a:bodyPr/>
              <a:lstStyle/>
              <a:p>
                <a:r xmlns:a="http://schemas.openxmlformats.org/drawingml/2006/main">
                  <a:rPr lang="en" altLang="en-US">
                    <a:noFill/>
                  </a:rPr>
                  <a:t> </a:t>
                </a:r>
              </a:p>
            </p:txBody>
          </p:sp>
        </mc:Fallback>
      </mc:AlternateContent>
      <p:sp>
        <p:nvSpPr>
          <p:cNvPr id="44" name="コンテンツ プレースホルダー 2">
            <a:extLst>
              <a:ext uri="{FF2B5EF4-FFF2-40B4-BE49-F238E27FC236}">
                <a16:creationId xmlns:a16="http://schemas.microsoft.com/office/drawing/2014/main" id="{A9297910-028E-DF4C-3ACF-D1A1457EE10D}"/>
              </a:ext>
            </a:extLst>
          </p:cNvPr>
          <p:cNvSpPr txBox="1">
            <a:spLocks/>
          </p:cNvSpPr>
          <p:nvPr/>
        </p:nvSpPr>
        <p:spPr>
          <a:xfrm>
            <a:off x="8445083" y="3768467"/>
            <a:ext cx="3315116" cy="4217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1600" b="1" dirty="0"/>
              <a:t>up to  </a:t>
            </a:r>
            <a:r>
              <a:rPr lang="en" altLang="ja-JP" sz="1600" b="1" dirty="0"/>
              <a:t>2 </a:t>
            </a:r>
            <a:r>
              <a:rPr lang="en" altLang="en-US" sz="1600" b="1" dirty="0"/>
              <a:t>true </a:t>
            </a:r>
            <a:r>
              <a:rPr lang="en" altLang="ja-JP" sz="1600" b="1" dirty="0"/>
              <a:t>and </a:t>
            </a:r>
            <a:r>
              <a:rPr lang="en" altLang="en-US" sz="1600" b="1" dirty="0"/>
              <a:t>up to 2 true</a:t>
            </a:r>
            <a:r>
              <a:rPr lang="en" altLang="ja-JP" sz="1600" b="1" dirty="0"/>
              <a:t> </a:t>
            </a:r>
            <a:endParaRPr lang="ja-JP" altLang="en-US" sz="1600" b="1" dirty="0"/>
          </a:p>
        </p:txBody>
      </p:sp>
      <p:sp>
        <p:nvSpPr>
          <p:cNvPr id="45" name="コンテンツ プレースホルダー 2">
            <a:extLst>
              <a:ext uri="{FF2B5EF4-FFF2-40B4-BE49-F238E27FC236}">
                <a16:creationId xmlns:a16="http://schemas.microsoft.com/office/drawing/2014/main" id="{AA31C94B-15CB-4D00-65D6-784511A4CCC7}"/>
              </a:ext>
            </a:extLst>
          </p:cNvPr>
          <p:cNvSpPr txBox="1">
            <a:spLocks/>
          </p:cNvSpPr>
          <p:nvPr/>
        </p:nvSpPr>
        <p:spPr>
          <a:xfrm>
            <a:off x="8287352" y="4742380"/>
            <a:ext cx="2730917" cy="421920"/>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2000" b="1" dirty="0"/>
              <a:t>true up to </a:t>
            </a:r>
            <a:r>
              <a:rPr lang="en" altLang="ja-JP" sz="2000" b="1" dirty="0"/>
              <a:t>0 and </a:t>
            </a:r>
            <a:r>
              <a:rPr lang="en" altLang="en-US" sz="2000" b="1" dirty="0"/>
              <a:t>true up to 4</a:t>
            </a:r>
          </a:p>
        </p:txBody>
      </p:sp>
      <p:cxnSp>
        <p:nvCxnSpPr>
          <p:cNvPr id="48" name="直線コネクタ 47">
            <a:extLst>
              <a:ext uri="{FF2B5EF4-FFF2-40B4-BE49-F238E27FC236}">
                <a16:creationId xmlns:a16="http://schemas.microsoft.com/office/drawing/2014/main" id="{AB1F09F7-5B78-C514-78AB-6E76E26CD97C}"/>
              </a:ext>
            </a:extLst>
          </p:cNvPr>
          <p:cNvCxnSpPr>
            <a:cxnSpLocks/>
            <a:stCxn id="79" idx="3"/>
          </p:cNvCxnSpPr>
          <p:nvPr/>
        </p:nvCxnSpPr>
        <p:spPr>
          <a:xfrm flipV="1">
            <a:off x="7315201" y="3921779"/>
            <a:ext cx="972151" cy="205"/>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1" name="直線コネクタ 50">
            <a:extLst>
              <a:ext uri="{FF2B5EF4-FFF2-40B4-BE49-F238E27FC236}">
                <a16:creationId xmlns:a16="http://schemas.microsoft.com/office/drawing/2014/main" id="{D4E18DF8-3BAA-9231-417D-D68233BFCB54}"/>
              </a:ext>
            </a:extLst>
          </p:cNvPr>
          <p:cNvCxnSpPr>
            <a:cxnSpLocks/>
          </p:cNvCxnSpPr>
          <p:nvPr/>
        </p:nvCxnSpPr>
        <p:spPr>
          <a:xfrm>
            <a:off x="6750972" y="4874267"/>
            <a:ext cx="1378649" cy="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2" name="コンテンツ プレースホルダー 2">
            <a:extLst>
              <a:ext uri="{FF2B5EF4-FFF2-40B4-BE49-F238E27FC236}">
                <a16:creationId xmlns:a16="http://schemas.microsoft.com/office/drawing/2014/main" id="{F8F22C76-F0BF-EBF5-EC53-CBAE12359C91}"/>
              </a:ext>
            </a:extLst>
          </p:cNvPr>
          <p:cNvSpPr txBox="1">
            <a:spLocks/>
          </p:cNvSpPr>
          <p:nvPr/>
        </p:nvSpPr>
        <p:spPr>
          <a:xfrm>
            <a:off x="8287352" y="5267330"/>
            <a:ext cx="2730917" cy="421920"/>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2000" b="1" dirty="0"/>
              <a:t>true up to </a:t>
            </a:r>
            <a:r>
              <a:rPr lang="en" altLang="ja-JP" sz="2000" b="1" dirty="0"/>
              <a:t>4 and </a:t>
            </a:r>
            <a:r>
              <a:rPr lang="en" altLang="en-US" sz="2000" b="1" dirty="0"/>
              <a:t>true up to 0</a:t>
            </a:r>
          </a:p>
        </p:txBody>
      </p:sp>
      <p:sp>
        <p:nvSpPr>
          <p:cNvPr id="3" name="楕円 2">
            <a:extLst>
              <a:ext uri="{FF2B5EF4-FFF2-40B4-BE49-F238E27FC236}">
                <a16:creationId xmlns:a16="http://schemas.microsoft.com/office/drawing/2014/main" id="{E395AACB-1630-4CAF-7350-5595E2257F11}"/>
              </a:ext>
            </a:extLst>
          </p:cNvPr>
          <p:cNvSpPr/>
          <p:nvPr/>
        </p:nvSpPr>
        <p:spPr>
          <a:xfrm>
            <a:off x="1044362" y="2964468"/>
            <a:ext cx="379698" cy="379698"/>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 name="楕円 4">
            <a:extLst>
              <a:ext uri="{FF2B5EF4-FFF2-40B4-BE49-F238E27FC236}">
                <a16:creationId xmlns:a16="http://schemas.microsoft.com/office/drawing/2014/main" id="{04A2F656-5794-ADB6-51BB-2D2C4960CA3E}"/>
              </a:ext>
            </a:extLst>
          </p:cNvPr>
          <p:cNvSpPr/>
          <p:nvPr/>
        </p:nvSpPr>
        <p:spPr>
          <a:xfrm>
            <a:off x="1782972" y="2953299"/>
            <a:ext cx="379698" cy="379698"/>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 name="楕円 5">
            <a:extLst>
              <a:ext uri="{FF2B5EF4-FFF2-40B4-BE49-F238E27FC236}">
                <a16:creationId xmlns:a16="http://schemas.microsoft.com/office/drawing/2014/main" id="{AB55BC23-5E6E-D7A9-FEF6-FD56C45A5E1F}"/>
              </a:ext>
            </a:extLst>
          </p:cNvPr>
          <p:cNvSpPr/>
          <p:nvPr/>
        </p:nvSpPr>
        <p:spPr>
          <a:xfrm>
            <a:off x="4553567" y="2968499"/>
            <a:ext cx="379698" cy="379698"/>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 name="楕円 6">
            <a:extLst>
              <a:ext uri="{FF2B5EF4-FFF2-40B4-BE49-F238E27FC236}">
                <a16:creationId xmlns:a16="http://schemas.microsoft.com/office/drawing/2014/main" id="{E6E58E31-69DD-0219-62EA-9C5F39DD2BBB}"/>
              </a:ext>
            </a:extLst>
          </p:cNvPr>
          <p:cNvSpPr/>
          <p:nvPr/>
        </p:nvSpPr>
        <p:spPr>
          <a:xfrm>
            <a:off x="5343540" y="2967324"/>
            <a:ext cx="379698" cy="379698"/>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10" name="直線コネクタ 9">
            <a:extLst>
              <a:ext uri="{FF2B5EF4-FFF2-40B4-BE49-F238E27FC236}">
                <a16:creationId xmlns:a16="http://schemas.microsoft.com/office/drawing/2014/main" id="{4A6A52BF-9D3D-E134-5253-3FAE4D007B3C}"/>
              </a:ext>
            </a:extLst>
          </p:cNvPr>
          <p:cNvCxnSpPr>
            <a:cxnSpLocks/>
          </p:cNvCxnSpPr>
          <p:nvPr/>
        </p:nvCxnSpPr>
        <p:spPr>
          <a:xfrm>
            <a:off x="6767908" y="5365332"/>
            <a:ext cx="1378649" cy="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0028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additive="base">
                                        <p:cTn id="11" dur="500" fill="hold"/>
                                        <p:tgtEl>
                                          <p:spTgt spid="82"/>
                                        </p:tgtEl>
                                        <p:attrNameLst>
                                          <p:attrName>ppt_x</p:attrName>
                                        </p:attrNameLst>
                                      </p:cBhvr>
                                      <p:tavLst>
                                        <p:tav tm="0">
                                          <p:val>
                                            <p:strVal val="#ppt_x"/>
                                          </p:val>
                                        </p:tav>
                                        <p:tav tm="100000">
                                          <p:val>
                                            <p:strVal val="#ppt_x"/>
                                          </p:val>
                                        </p:tav>
                                      </p:tavLst>
                                    </p:anim>
                                    <p:anim calcmode="lin" valueType="num">
                                      <p:cBhvr additive="base">
                                        <p:cTn id="12" dur="500" fill="hold"/>
                                        <p:tgtEl>
                                          <p:spTgt spid="8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ppt_x"/>
                                          </p:val>
                                        </p:tav>
                                        <p:tav tm="100000">
                                          <p:val>
                                            <p:strVal val="#ppt_x"/>
                                          </p:val>
                                        </p:tav>
                                      </p:tavLst>
                                    </p:anim>
                                    <p:anim calcmode="lin" valueType="num">
                                      <p:cBhvr additive="base">
                                        <p:cTn id="16" dur="500" fill="hold"/>
                                        <p:tgtEl>
                                          <p:spTgt spid="4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7"/>
                                        </p:tgtEl>
                                        <p:attrNameLst>
                                          <p:attrName>style.visibility</p:attrName>
                                        </p:attrNameLst>
                                      </p:cBhvr>
                                      <p:to>
                                        <p:strVal val="visible"/>
                                      </p:to>
                                    </p:set>
                                    <p:anim calcmode="lin" valueType="num">
                                      <p:cBhvr additive="base">
                                        <p:cTn id="29" dur="500" fill="hold"/>
                                        <p:tgtEl>
                                          <p:spTgt spid="117"/>
                                        </p:tgtEl>
                                        <p:attrNameLst>
                                          <p:attrName>ppt_x</p:attrName>
                                        </p:attrNameLst>
                                      </p:cBhvr>
                                      <p:tavLst>
                                        <p:tav tm="0">
                                          <p:val>
                                            <p:strVal val="#ppt_x"/>
                                          </p:val>
                                        </p:tav>
                                        <p:tav tm="100000">
                                          <p:val>
                                            <p:strVal val="#ppt_x"/>
                                          </p:val>
                                        </p:tav>
                                      </p:tavLst>
                                    </p:anim>
                                    <p:anim calcmode="lin" valueType="num">
                                      <p:cBhvr additive="base">
                                        <p:cTn id="30" dur="500" fill="hold"/>
                                        <p:tgtEl>
                                          <p:spTgt spid="1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9"/>
                                        </p:tgtEl>
                                        <p:attrNameLst>
                                          <p:attrName>style.visibility</p:attrName>
                                        </p:attrNameLst>
                                      </p:cBhvr>
                                      <p:to>
                                        <p:strVal val="visible"/>
                                      </p:to>
                                    </p:set>
                                    <p:anim calcmode="lin" valueType="num">
                                      <p:cBhvr additive="base">
                                        <p:cTn id="33" dur="500" fill="hold"/>
                                        <p:tgtEl>
                                          <p:spTgt spid="169"/>
                                        </p:tgtEl>
                                        <p:attrNameLst>
                                          <p:attrName>ppt_x</p:attrName>
                                        </p:attrNameLst>
                                      </p:cBhvr>
                                      <p:tavLst>
                                        <p:tav tm="0">
                                          <p:val>
                                            <p:strVal val="#ppt_x"/>
                                          </p:val>
                                        </p:tav>
                                        <p:tav tm="100000">
                                          <p:val>
                                            <p:strVal val="#ppt_x"/>
                                          </p:val>
                                        </p:tav>
                                      </p:tavLst>
                                    </p:anim>
                                    <p:anim calcmode="lin" valueType="num">
                                      <p:cBhvr additive="base">
                                        <p:cTn id="34" dur="500" fill="hold"/>
                                        <p:tgtEl>
                                          <p:spTgt spid="16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0"/>
                                        </p:tgtEl>
                                        <p:attrNameLst>
                                          <p:attrName>style.visibility</p:attrName>
                                        </p:attrNameLst>
                                      </p:cBhvr>
                                      <p:to>
                                        <p:strVal val="visible"/>
                                      </p:to>
                                    </p:set>
                                    <p:anim calcmode="lin" valueType="num">
                                      <p:cBhvr additive="base">
                                        <p:cTn id="37" dur="500" fill="hold"/>
                                        <p:tgtEl>
                                          <p:spTgt spid="170"/>
                                        </p:tgtEl>
                                        <p:attrNameLst>
                                          <p:attrName>ppt_x</p:attrName>
                                        </p:attrNameLst>
                                      </p:cBhvr>
                                      <p:tavLst>
                                        <p:tav tm="0">
                                          <p:val>
                                            <p:strVal val="#ppt_x"/>
                                          </p:val>
                                        </p:tav>
                                        <p:tav tm="100000">
                                          <p:val>
                                            <p:strVal val="#ppt_x"/>
                                          </p:val>
                                        </p:tav>
                                      </p:tavLst>
                                    </p:anim>
                                    <p:anim calcmode="lin" valueType="num">
                                      <p:cBhvr additive="base">
                                        <p:cTn id="38" dur="500" fill="hold"/>
                                        <p:tgtEl>
                                          <p:spTgt spid="17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3"/>
                                        </p:tgtEl>
                                        <p:attrNameLst>
                                          <p:attrName>style.visibility</p:attrName>
                                        </p:attrNameLst>
                                      </p:cBhvr>
                                      <p:to>
                                        <p:strVal val="visible"/>
                                      </p:to>
                                    </p:set>
                                    <p:anim calcmode="lin" valueType="num">
                                      <p:cBhvr additive="base">
                                        <p:cTn id="41" dur="500" fill="hold"/>
                                        <p:tgtEl>
                                          <p:spTgt spid="203"/>
                                        </p:tgtEl>
                                        <p:attrNameLst>
                                          <p:attrName>ppt_x</p:attrName>
                                        </p:attrNameLst>
                                      </p:cBhvr>
                                      <p:tavLst>
                                        <p:tav tm="0">
                                          <p:val>
                                            <p:strVal val="#ppt_x"/>
                                          </p:val>
                                        </p:tav>
                                        <p:tav tm="100000">
                                          <p:val>
                                            <p:strVal val="#ppt_x"/>
                                          </p:val>
                                        </p:tav>
                                      </p:tavLst>
                                    </p:anim>
                                    <p:anim calcmode="lin" valueType="num">
                                      <p:cBhvr additive="base">
                                        <p:cTn id="42" dur="500" fill="hold"/>
                                        <p:tgtEl>
                                          <p:spTgt spid="20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06"/>
                                        </p:tgtEl>
                                        <p:attrNameLst>
                                          <p:attrName>style.visibility</p:attrName>
                                        </p:attrNameLst>
                                      </p:cBhvr>
                                      <p:to>
                                        <p:strVal val="visible"/>
                                      </p:to>
                                    </p:set>
                                    <p:anim calcmode="lin" valueType="num">
                                      <p:cBhvr additive="base">
                                        <p:cTn id="45" dur="500" fill="hold"/>
                                        <p:tgtEl>
                                          <p:spTgt spid="206"/>
                                        </p:tgtEl>
                                        <p:attrNameLst>
                                          <p:attrName>ppt_x</p:attrName>
                                        </p:attrNameLst>
                                      </p:cBhvr>
                                      <p:tavLst>
                                        <p:tav tm="0">
                                          <p:val>
                                            <p:strVal val="#ppt_x"/>
                                          </p:val>
                                        </p:tav>
                                        <p:tav tm="100000">
                                          <p:val>
                                            <p:strVal val="#ppt_x"/>
                                          </p:val>
                                        </p:tav>
                                      </p:tavLst>
                                    </p:anim>
                                    <p:anim calcmode="lin" valueType="num">
                                      <p:cBhvr additive="base">
                                        <p:cTn id="46" dur="500" fill="hold"/>
                                        <p:tgtEl>
                                          <p:spTgt spid="20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7"/>
                                        </p:tgtEl>
                                        <p:attrNameLst>
                                          <p:attrName>style.visibility</p:attrName>
                                        </p:attrNameLst>
                                      </p:cBhvr>
                                      <p:to>
                                        <p:strVal val="visible"/>
                                      </p:to>
                                    </p:set>
                                    <p:anim calcmode="lin" valueType="num">
                                      <p:cBhvr additive="base">
                                        <p:cTn id="49" dur="500" fill="hold"/>
                                        <p:tgtEl>
                                          <p:spTgt spid="207"/>
                                        </p:tgtEl>
                                        <p:attrNameLst>
                                          <p:attrName>ppt_x</p:attrName>
                                        </p:attrNameLst>
                                      </p:cBhvr>
                                      <p:tavLst>
                                        <p:tav tm="0">
                                          <p:val>
                                            <p:strVal val="#ppt_x"/>
                                          </p:val>
                                        </p:tav>
                                        <p:tav tm="100000">
                                          <p:val>
                                            <p:strVal val="#ppt_x"/>
                                          </p:val>
                                        </p:tav>
                                      </p:tavLst>
                                    </p:anim>
                                    <p:anim calcmode="lin" valueType="num">
                                      <p:cBhvr additive="base">
                                        <p:cTn id="50" dur="500" fill="hold"/>
                                        <p:tgtEl>
                                          <p:spTgt spid="20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19"/>
                                        </p:tgtEl>
                                        <p:attrNameLst>
                                          <p:attrName>style.visibility</p:attrName>
                                        </p:attrNameLst>
                                      </p:cBhvr>
                                      <p:to>
                                        <p:strVal val="visible"/>
                                      </p:to>
                                    </p:set>
                                    <p:anim calcmode="lin" valueType="num">
                                      <p:cBhvr additive="base">
                                        <p:cTn id="53" dur="500" fill="hold"/>
                                        <p:tgtEl>
                                          <p:spTgt spid="219"/>
                                        </p:tgtEl>
                                        <p:attrNameLst>
                                          <p:attrName>ppt_x</p:attrName>
                                        </p:attrNameLst>
                                      </p:cBhvr>
                                      <p:tavLst>
                                        <p:tav tm="0">
                                          <p:val>
                                            <p:strVal val="#ppt_x"/>
                                          </p:val>
                                        </p:tav>
                                        <p:tav tm="100000">
                                          <p:val>
                                            <p:strVal val="#ppt_x"/>
                                          </p:val>
                                        </p:tav>
                                      </p:tavLst>
                                    </p:anim>
                                    <p:anim calcmode="lin" valueType="num">
                                      <p:cBhvr additive="base">
                                        <p:cTn id="54" dur="500" fill="hold"/>
                                        <p:tgtEl>
                                          <p:spTgt spid="21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82"/>
                                        </p:tgtEl>
                                        <p:attrNameLst>
                                          <p:attrName>style.visibility</p:attrName>
                                        </p:attrNameLst>
                                      </p:cBhvr>
                                      <p:to>
                                        <p:strVal val="visible"/>
                                      </p:to>
                                    </p:set>
                                    <p:anim calcmode="lin" valueType="num">
                                      <p:cBhvr additive="base">
                                        <p:cTn id="57" dur="500" fill="hold"/>
                                        <p:tgtEl>
                                          <p:spTgt spid="182"/>
                                        </p:tgtEl>
                                        <p:attrNameLst>
                                          <p:attrName>ppt_x</p:attrName>
                                        </p:attrNameLst>
                                      </p:cBhvr>
                                      <p:tavLst>
                                        <p:tav tm="0">
                                          <p:val>
                                            <p:strVal val="#ppt_x"/>
                                          </p:val>
                                        </p:tav>
                                        <p:tav tm="100000">
                                          <p:val>
                                            <p:strVal val="#ppt_x"/>
                                          </p:val>
                                        </p:tav>
                                      </p:tavLst>
                                    </p:anim>
                                    <p:anim calcmode="lin" valueType="num">
                                      <p:cBhvr additive="base">
                                        <p:cTn id="58" dur="500" fill="hold"/>
                                        <p:tgtEl>
                                          <p:spTgt spid="18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 calcmode="lin" valueType="num">
                                      <p:cBhvr additive="base">
                                        <p:cTn id="61" dur="500" fill="hold"/>
                                        <p:tgtEl>
                                          <p:spTgt spid="86"/>
                                        </p:tgtEl>
                                        <p:attrNameLst>
                                          <p:attrName>ppt_x</p:attrName>
                                        </p:attrNameLst>
                                      </p:cBhvr>
                                      <p:tavLst>
                                        <p:tav tm="0">
                                          <p:val>
                                            <p:strVal val="#ppt_x"/>
                                          </p:val>
                                        </p:tav>
                                        <p:tav tm="100000">
                                          <p:val>
                                            <p:strVal val="#ppt_x"/>
                                          </p:val>
                                        </p:tav>
                                      </p:tavLst>
                                    </p:anim>
                                    <p:anim calcmode="lin" valueType="num">
                                      <p:cBhvr additive="base">
                                        <p:cTn id="62" dur="500" fill="hold"/>
                                        <p:tgtEl>
                                          <p:spTgt spid="8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3"/>
                                        </p:tgtEl>
                                        <p:attrNameLst>
                                          <p:attrName>style.visibility</p:attrName>
                                        </p:attrNameLst>
                                      </p:cBhvr>
                                      <p:to>
                                        <p:strVal val="visible"/>
                                      </p:to>
                                    </p:set>
                                    <p:anim calcmode="lin" valueType="num">
                                      <p:cBhvr additive="base">
                                        <p:cTn id="65" dur="500" fill="hold"/>
                                        <p:tgtEl>
                                          <p:spTgt spid="83"/>
                                        </p:tgtEl>
                                        <p:attrNameLst>
                                          <p:attrName>ppt_x</p:attrName>
                                        </p:attrNameLst>
                                      </p:cBhvr>
                                      <p:tavLst>
                                        <p:tav tm="0">
                                          <p:val>
                                            <p:strVal val="#ppt_x"/>
                                          </p:val>
                                        </p:tav>
                                        <p:tav tm="100000">
                                          <p:val>
                                            <p:strVal val="#ppt_x"/>
                                          </p:val>
                                        </p:tav>
                                      </p:tavLst>
                                    </p:anim>
                                    <p:anim calcmode="lin" valueType="num">
                                      <p:cBhvr additive="base">
                                        <p:cTn id="66" dur="500" fill="hold"/>
                                        <p:tgtEl>
                                          <p:spTgt spid="83"/>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69" grpId="0" animBg="1"/>
      <p:bldP spid="170" grpId="0" animBg="1"/>
      <p:bldP spid="203" grpId="0" animBg="1"/>
      <p:bldP spid="206" grpId="0" animBg="1"/>
      <p:bldP spid="207" grpId="0" animBg="1"/>
      <p:bldP spid="81" grpId="0"/>
      <p:bldP spid="82" grpId="0"/>
      <p:bldP spid="86" grpId="0"/>
      <p:bldP spid="45"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C3C8AC2-BBCD-41F9-A430-EFD39C6B5AF1}"/>
              </a:ext>
            </a:extLst>
          </p:cNvPr>
          <p:cNvSpPr txBox="1">
            <a:spLocks/>
          </p:cNvSpPr>
          <p:nvPr/>
        </p:nvSpPr>
        <p:spPr>
          <a:xfrm>
            <a:off x="276602" y="343885"/>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ja-JP" sz="3600" b="1" dirty="0"/>
              <a:t>Fractional</a:t>
            </a:r>
            <a:r>
              <a:rPr lang="en" altLang="en-US" sz="3600" b="1" dirty="0"/>
              <a:t> </a:t>
            </a:r>
            <a:r>
              <a:rPr lang="en" altLang="ja-JP" sz="3600" b="1" dirty="0"/>
              <a:t>encoding ( </a:t>
            </a:r>
            <a:r>
              <a:rPr lang="en" altLang="en-US" sz="3600" b="1" dirty="0"/>
              <a:t>proposed method </a:t>
            </a:r>
            <a:r>
              <a:rPr lang="en" altLang="ja-JP" sz="3600" b="1" dirty="0"/>
              <a:t>)</a:t>
            </a:r>
            <a:endParaRPr lang="ja-JP" altLang="en-US" sz="3600" b="1" dirty="0"/>
          </a:p>
        </p:txBody>
      </p:sp>
      <p:sp>
        <p:nvSpPr>
          <p:cNvPr id="117" name="四角形: 角を丸くする 116">
            <a:extLst>
              <a:ext uri="{FF2B5EF4-FFF2-40B4-BE49-F238E27FC236}">
                <a16:creationId xmlns:a16="http://schemas.microsoft.com/office/drawing/2014/main" id="{94A57A9C-8DA2-18BB-7BB9-9923C10E6689}"/>
              </a:ext>
            </a:extLst>
          </p:cNvPr>
          <p:cNvSpPr/>
          <p:nvPr/>
        </p:nvSpPr>
        <p:spPr>
          <a:xfrm>
            <a:off x="7379267" y="1880846"/>
            <a:ext cx="1756256"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69" name="楕円 168">
            <a:extLst>
              <a:ext uri="{FF2B5EF4-FFF2-40B4-BE49-F238E27FC236}">
                <a16:creationId xmlns:a16="http://schemas.microsoft.com/office/drawing/2014/main" id="{DD0DCFE5-96FC-71D7-A4C9-F078A7008767}"/>
              </a:ext>
            </a:extLst>
          </p:cNvPr>
          <p:cNvSpPr/>
          <p:nvPr/>
        </p:nvSpPr>
        <p:spPr>
          <a:xfrm>
            <a:off x="7705356" y="2152724"/>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0" name="楕円 169">
            <a:extLst>
              <a:ext uri="{FF2B5EF4-FFF2-40B4-BE49-F238E27FC236}">
                <a16:creationId xmlns:a16="http://schemas.microsoft.com/office/drawing/2014/main" id="{36C83556-AFEC-1F03-4A9E-076B308A7442}"/>
              </a:ext>
            </a:extLst>
          </p:cNvPr>
          <p:cNvSpPr/>
          <p:nvPr/>
        </p:nvSpPr>
        <p:spPr>
          <a:xfrm>
            <a:off x="8448737" y="2141270"/>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3" name="楕円 172">
            <a:extLst>
              <a:ext uri="{FF2B5EF4-FFF2-40B4-BE49-F238E27FC236}">
                <a16:creationId xmlns:a16="http://schemas.microsoft.com/office/drawing/2014/main" id="{41E613EB-DE9D-0862-29D5-5D46B1D62279}"/>
              </a:ext>
            </a:extLst>
          </p:cNvPr>
          <p:cNvSpPr/>
          <p:nvPr/>
        </p:nvSpPr>
        <p:spPr>
          <a:xfrm>
            <a:off x="6968708" y="3527445"/>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4" name="楕円 173">
            <a:extLst>
              <a:ext uri="{FF2B5EF4-FFF2-40B4-BE49-F238E27FC236}">
                <a16:creationId xmlns:a16="http://schemas.microsoft.com/office/drawing/2014/main" id="{3AEBE645-C2CD-FFF5-5065-AFD59B75DC73}"/>
              </a:ext>
            </a:extLst>
          </p:cNvPr>
          <p:cNvSpPr/>
          <p:nvPr/>
        </p:nvSpPr>
        <p:spPr>
          <a:xfrm>
            <a:off x="7756462" y="3525892"/>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0E1131EE-E420-1F13-138D-8FC23A5717E5}"/>
                  </a:ext>
                </a:extLst>
              </p:cNvPr>
              <p:cNvSpPr txBox="1"/>
              <p:nvPr/>
            </p:nvSpPr>
            <p:spPr>
              <a:xfrm>
                <a:off x="7211785" y="3274461"/>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𝟓</m:t>
                          </m:r>
                        </m:sub>
                      </m:sSub>
                    </m:oMath>
                  </m:oMathPara>
                </a14:m>
                <a:endParaRPr lang="ja-JP" altLang="en-US" dirty="0"/>
              </a:p>
            </p:txBody>
          </p:sp>
        </mc:Choice>
        <mc:Fallback xmlns="">
          <p:sp>
            <p:nvSpPr>
              <p:cNvPr id="175" name="テキスト ボックス 174">
                <a:extLst>
                  <a:ext uri="{FF2B5EF4-FFF2-40B4-BE49-F238E27FC236}">
                    <a16:creationId xmlns:a16="http://schemas.microsoft.com/office/drawing/2014/main" id="{0E1131EE-E420-1F13-138D-8FC23A5717E5}"/>
                  </a:ext>
                </a:extLst>
              </p:cNvPr>
              <p:cNvSpPr txBox="1">
                <a:spLocks noRot="1" noChangeAspect="1" noMove="1" noResize="1" noEditPoints="1" noAdjustHandles="1" noChangeArrowheads="1" noChangeShapeType="1" noTextEdit="1"/>
              </p:cNvSpPr>
              <p:nvPr/>
            </p:nvSpPr>
            <p:spPr>
              <a:xfrm>
                <a:off x="7211785" y="3274461"/>
                <a:ext cx="491573" cy="369332"/>
              </a:xfrm>
              <a:prstGeom prst="rect">
                <a:avLst/>
              </a:prstGeom>
              <a:blipFill>
                <a:blip r:embed="rId3"/>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6" name="テキスト ボックス 175">
                <a:extLst>
                  <a:ext uri="{FF2B5EF4-FFF2-40B4-BE49-F238E27FC236}">
                    <a16:creationId xmlns:a16="http://schemas.microsoft.com/office/drawing/2014/main" id="{63509F0F-E0FD-0D8A-B2FF-1DEAA516B284}"/>
                  </a:ext>
                </a:extLst>
              </p:cNvPr>
              <p:cNvSpPr txBox="1"/>
              <p:nvPr/>
            </p:nvSpPr>
            <p:spPr>
              <a:xfrm>
                <a:off x="7969232" y="3282433"/>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𝟔</m:t>
                          </m:r>
                        </m:sub>
                      </m:sSub>
                    </m:oMath>
                  </m:oMathPara>
                </a14:m>
                <a:endParaRPr lang="ja-JP" altLang="en-US" dirty="0"/>
              </a:p>
            </p:txBody>
          </p:sp>
        </mc:Choice>
        <mc:Fallback xmlns="">
          <p:sp>
            <p:nvSpPr>
              <p:cNvPr id="176" name="テキスト ボックス 175">
                <a:extLst>
                  <a:ext uri="{FF2B5EF4-FFF2-40B4-BE49-F238E27FC236}">
                    <a16:creationId xmlns:a16="http://schemas.microsoft.com/office/drawing/2014/main" id="{63509F0F-E0FD-0D8A-B2FF-1DEAA516B284}"/>
                  </a:ext>
                </a:extLst>
              </p:cNvPr>
              <p:cNvSpPr txBox="1">
                <a:spLocks noRot="1" noChangeAspect="1" noMove="1" noResize="1" noEditPoints="1" noAdjustHandles="1" noChangeArrowheads="1" noChangeShapeType="1" noTextEdit="1"/>
              </p:cNvSpPr>
              <p:nvPr/>
            </p:nvSpPr>
            <p:spPr>
              <a:xfrm>
                <a:off x="7969232" y="3282433"/>
                <a:ext cx="491573" cy="369332"/>
              </a:xfrm>
              <a:prstGeom prst="rect">
                <a:avLst/>
              </a:prstGeom>
              <a:blipFill>
                <a:blip r:embed="rId4"/>
                <a:stretch>
                  <a:fillRect/>
                </a:stretch>
              </a:blipFill>
              <a:ln>
                <a:noFill/>
              </a:ln>
            </p:spPr>
            <p:txBody>
              <a:bodyPr/>
              <a:lstStyle/>
              <a:p>
                <a:r>
                  <a:rPr lang="ja-JP" altLang="en-US">
                    <a:noFill/>
                  </a:rPr>
                  <a:t> </a:t>
                </a:r>
              </a:p>
            </p:txBody>
          </p:sp>
        </mc:Fallback>
      </mc:AlternateContent>
      <p:sp>
        <p:nvSpPr>
          <p:cNvPr id="177" name="楕円 176">
            <a:extLst>
              <a:ext uri="{FF2B5EF4-FFF2-40B4-BE49-F238E27FC236}">
                <a16:creationId xmlns:a16="http://schemas.microsoft.com/office/drawing/2014/main" id="{0668AF51-AED4-40D8-9332-D47DB708782B}"/>
              </a:ext>
            </a:extLst>
          </p:cNvPr>
          <p:cNvSpPr/>
          <p:nvPr/>
        </p:nvSpPr>
        <p:spPr>
          <a:xfrm>
            <a:off x="8589711" y="351380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8" name="楕円 177">
            <a:extLst>
              <a:ext uri="{FF2B5EF4-FFF2-40B4-BE49-F238E27FC236}">
                <a16:creationId xmlns:a16="http://schemas.microsoft.com/office/drawing/2014/main" id="{54CBDCD5-11C2-1451-EC5D-F862F67AEF08}"/>
              </a:ext>
            </a:extLst>
          </p:cNvPr>
          <p:cNvSpPr/>
          <p:nvPr/>
        </p:nvSpPr>
        <p:spPr>
          <a:xfrm>
            <a:off x="9323310" y="3513805"/>
            <a:ext cx="379698" cy="37969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43F011BB-7212-1879-A0CC-6AD72F33DFC8}"/>
                  </a:ext>
                </a:extLst>
              </p:cNvPr>
              <p:cNvSpPr txBox="1"/>
              <p:nvPr/>
            </p:nvSpPr>
            <p:spPr>
              <a:xfrm>
                <a:off x="8832788" y="326082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𝟕</m:t>
                          </m:r>
                        </m:sub>
                      </m:sSub>
                    </m:oMath>
                  </m:oMathPara>
                </a14:m>
                <a:endParaRPr lang="ja-JP" altLang="en-US" dirty="0"/>
              </a:p>
            </p:txBody>
          </p:sp>
        </mc:Choice>
        <mc:Fallback xmlns="">
          <p:sp>
            <p:nvSpPr>
              <p:cNvPr id="179" name="テキスト ボックス 178">
                <a:extLst>
                  <a:ext uri="{FF2B5EF4-FFF2-40B4-BE49-F238E27FC236}">
                    <a16:creationId xmlns:a16="http://schemas.microsoft.com/office/drawing/2014/main" id="{43F011BB-7212-1879-A0CC-6AD72F33DFC8}"/>
                  </a:ext>
                </a:extLst>
              </p:cNvPr>
              <p:cNvSpPr txBox="1">
                <a:spLocks noRot="1" noChangeAspect="1" noMove="1" noResize="1" noEditPoints="1" noAdjustHandles="1" noChangeArrowheads="1" noChangeShapeType="1" noTextEdit="1"/>
              </p:cNvSpPr>
              <p:nvPr/>
            </p:nvSpPr>
            <p:spPr>
              <a:xfrm>
                <a:off x="8832788" y="3260820"/>
                <a:ext cx="491573" cy="369332"/>
              </a:xfrm>
              <a:prstGeom prst="rect">
                <a:avLst/>
              </a:prstGeom>
              <a:blipFill>
                <a:blip r:embed="rId5"/>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0" name="テキスト ボックス 179">
                <a:extLst>
                  <a:ext uri="{FF2B5EF4-FFF2-40B4-BE49-F238E27FC236}">
                    <a16:creationId xmlns:a16="http://schemas.microsoft.com/office/drawing/2014/main" id="{2F07752C-6A76-544C-21B9-9C45A9E87CEB}"/>
                  </a:ext>
                </a:extLst>
              </p:cNvPr>
              <p:cNvSpPr txBox="1"/>
              <p:nvPr/>
            </p:nvSpPr>
            <p:spPr>
              <a:xfrm>
                <a:off x="9579900" y="3290997"/>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𝟖</m:t>
                          </m:r>
                        </m:sub>
                      </m:sSub>
                    </m:oMath>
                  </m:oMathPara>
                </a14:m>
                <a:endParaRPr lang="ja-JP" altLang="en-US" dirty="0"/>
              </a:p>
            </p:txBody>
          </p:sp>
        </mc:Choice>
        <mc:Fallback xmlns="">
          <p:sp>
            <p:nvSpPr>
              <p:cNvPr id="180" name="テキスト ボックス 179">
                <a:extLst>
                  <a:ext uri="{FF2B5EF4-FFF2-40B4-BE49-F238E27FC236}">
                    <a16:creationId xmlns:a16="http://schemas.microsoft.com/office/drawing/2014/main" id="{2F07752C-6A76-544C-21B9-9C45A9E87CEB}"/>
                  </a:ext>
                </a:extLst>
              </p:cNvPr>
              <p:cNvSpPr txBox="1">
                <a:spLocks noRot="1" noChangeAspect="1" noMove="1" noResize="1" noEditPoints="1" noAdjustHandles="1" noChangeArrowheads="1" noChangeShapeType="1" noTextEdit="1"/>
              </p:cNvSpPr>
              <p:nvPr/>
            </p:nvSpPr>
            <p:spPr>
              <a:xfrm>
                <a:off x="9579900" y="3290997"/>
                <a:ext cx="441960" cy="369332"/>
              </a:xfrm>
              <a:prstGeom prst="rect">
                <a:avLst/>
              </a:prstGeom>
              <a:blipFill>
                <a:blip r:embed="rId6"/>
                <a:stretch>
                  <a:fillRect/>
                </a:stretch>
              </a:blipFill>
              <a:ln>
                <a:noFill/>
              </a:ln>
            </p:spPr>
            <p:txBody>
              <a:bodyPr/>
              <a:lstStyle/>
              <a:p>
                <a:r>
                  <a:rPr lang="ja-JP" altLang="en-US">
                    <a:noFill/>
                  </a:rPr>
                  <a:t> </a:t>
                </a:r>
              </a:p>
            </p:txBody>
          </p:sp>
        </mc:Fallback>
      </mc:AlternateContent>
      <p:sp>
        <p:nvSpPr>
          <p:cNvPr id="181" name="四角形: 角を丸くする 180">
            <a:extLst>
              <a:ext uri="{FF2B5EF4-FFF2-40B4-BE49-F238E27FC236}">
                <a16:creationId xmlns:a16="http://schemas.microsoft.com/office/drawing/2014/main" id="{23EA11B5-89AF-6FF1-AED6-CC89EE45EB11}"/>
              </a:ext>
            </a:extLst>
          </p:cNvPr>
          <p:cNvSpPr/>
          <p:nvPr/>
        </p:nvSpPr>
        <p:spPr>
          <a:xfrm>
            <a:off x="6817259" y="3320166"/>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82" name="直線コネクタ 181">
            <a:extLst>
              <a:ext uri="{FF2B5EF4-FFF2-40B4-BE49-F238E27FC236}">
                <a16:creationId xmlns:a16="http://schemas.microsoft.com/office/drawing/2014/main" id="{38473463-E87D-A7E5-24CA-AC00AB3BC7A0}"/>
              </a:ext>
            </a:extLst>
          </p:cNvPr>
          <p:cNvCxnSpPr>
            <a:cxnSpLocks/>
            <a:stCxn id="117" idx="2"/>
          </p:cNvCxnSpPr>
          <p:nvPr/>
        </p:nvCxnSpPr>
        <p:spPr>
          <a:xfrm>
            <a:off x="8257395" y="2709478"/>
            <a:ext cx="131089"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203" name="四角形: 角を丸くする 202">
            <a:extLst>
              <a:ext uri="{FF2B5EF4-FFF2-40B4-BE49-F238E27FC236}">
                <a16:creationId xmlns:a16="http://schemas.microsoft.com/office/drawing/2014/main" id="{82EBE780-6346-397F-1F14-4040783CD254}"/>
              </a:ext>
            </a:extLst>
          </p:cNvPr>
          <p:cNvSpPr/>
          <p:nvPr/>
        </p:nvSpPr>
        <p:spPr>
          <a:xfrm>
            <a:off x="3858931" y="1880846"/>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206" name="楕円 205">
            <a:extLst>
              <a:ext uri="{FF2B5EF4-FFF2-40B4-BE49-F238E27FC236}">
                <a16:creationId xmlns:a16="http://schemas.microsoft.com/office/drawing/2014/main" id="{4E1B05FD-079E-46FF-57C5-0177B6F956D4}"/>
              </a:ext>
            </a:extLst>
          </p:cNvPr>
          <p:cNvSpPr/>
          <p:nvPr/>
        </p:nvSpPr>
        <p:spPr>
          <a:xfrm>
            <a:off x="4192906" y="2152724"/>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07" name="楕円 206">
            <a:extLst>
              <a:ext uri="{FF2B5EF4-FFF2-40B4-BE49-F238E27FC236}">
                <a16:creationId xmlns:a16="http://schemas.microsoft.com/office/drawing/2014/main" id="{6D0AC552-E099-B892-932D-C05B7593DA1A}"/>
              </a:ext>
            </a:extLst>
          </p:cNvPr>
          <p:cNvSpPr/>
          <p:nvPr/>
        </p:nvSpPr>
        <p:spPr>
          <a:xfrm>
            <a:off x="4938357" y="2141270"/>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0" name="楕円 209">
            <a:extLst>
              <a:ext uri="{FF2B5EF4-FFF2-40B4-BE49-F238E27FC236}">
                <a16:creationId xmlns:a16="http://schemas.microsoft.com/office/drawing/2014/main" id="{B8F42B9A-A66B-5329-B45C-A08E8130FCC5}"/>
              </a:ext>
            </a:extLst>
          </p:cNvPr>
          <p:cNvSpPr/>
          <p:nvPr/>
        </p:nvSpPr>
        <p:spPr>
          <a:xfrm>
            <a:off x="3454198" y="3527445"/>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1" name="楕円 210">
            <a:extLst>
              <a:ext uri="{FF2B5EF4-FFF2-40B4-BE49-F238E27FC236}">
                <a16:creationId xmlns:a16="http://schemas.microsoft.com/office/drawing/2014/main" id="{1E585823-95F6-4591-875A-47BEBE943BCE}"/>
              </a:ext>
            </a:extLst>
          </p:cNvPr>
          <p:cNvSpPr/>
          <p:nvPr/>
        </p:nvSpPr>
        <p:spPr>
          <a:xfrm>
            <a:off x="4197579" y="3515991"/>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12" name="テキスト ボックス 211">
                <a:extLst>
                  <a:ext uri="{FF2B5EF4-FFF2-40B4-BE49-F238E27FC236}">
                    <a16:creationId xmlns:a16="http://schemas.microsoft.com/office/drawing/2014/main" id="{57DE17B1-567F-95DF-9EC2-731B2260FA2D}"/>
                  </a:ext>
                </a:extLst>
              </p:cNvPr>
              <p:cNvSpPr txBox="1"/>
              <p:nvPr/>
            </p:nvSpPr>
            <p:spPr>
              <a:xfrm>
                <a:off x="3697275" y="3274461"/>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212" name="テキスト ボックス 211">
                <a:extLst>
                  <a:ext uri="{FF2B5EF4-FFF2-40B4-BE49-F238E27FC236}">
                    <a16:creationId xmlns:a16="http://schemas.microsoft.com/office/drawing/2014/main" id="{57DE17B1-567F-95DF-9EC2-731B2260FA2D}"/>
                  </a:ext>
                </a:extLst>
              </p:cNvPr>
              <p:cNvSpPr txBox="1">
                <a:spLocks noRot="1" noChangeAspect="1" noMove="1" noResize="1" noEditPoints="1" noAdjustHandles="1" noChangeArrowheads="1" noChangeShapeType="1" noTextEdit="1"/>
              </p:cNvSpPr>
              <p:nvPr/>
            </p:nvSpPr>
            <p:spPr>
              <a:xfrm>
                <a:off x="3697275" y="3274461"/>
                <a:ext cx="491573" cy="369332"/>
              </a:xfrm>
              <a:prstGeom prst="rect">
                <a:avLst/>
              </a:prstGeom>
              <a:blipFill>
                <a:blip r:embed="rId7"/>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E1C0883A-C0A6-8291-2D42-295352AB8179}"/>
                  </a:ext>
                </a:extLst>
              </p:cNvPr>
              <p:cNvSpPr txBox="1"/>
              <p:nvPr/>
            </p:nvSpPr>
            <p:spPr>
              <a:xfrm>
                <a:off x="4440656" y="328205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213" name="テキスト ボックス 212">
                <a:extLst>
                  <a:ext uri="{FF2B5EF4-FFF2-40B4-BE49-F238E27FC236}">
                    <a16:creationId xmlns:a16="http://schemas.microsoft.com/office/drawing/2014/main" id="{E1C0883A-C0A6-8291-2D42-295352AB8179}"/>
                  </a:ext>
                </a:extLst>
              </p:cNvPr>
              <p:cNvSpPr txBox="1">
                <a:spLocks noRot="1" noChangeAspect="1" noMove="1" noResize="1" noEditPoints="1" noAdjustHandles="1" noChangeArrowheads="1" noChangeShapeType="1" noTextEdit="1"/>
              </p:cNvSpPr>
              <p:nvPr/>
            </p:nvSpPr>
            <p:spPr>
              <a:xfrm>
                <a:off x="4440656" y="3282057"/>
                <a:ext cx="491573" cy="369332"/>
              </a:xfrm>
              <a:prstGeom prst="rect">
                <a:avLst/>
              </a:prstGeom>
              <a:blipFill>
                <a:blip r:embed="rId8"/>
                <a:stretch>
                  <a:fillRect/>
                </a:stretch>
              </a:blipFill>
              <a:ln>
                <a:noFill/>
              </a:ln>
            </p:spPr>
            <p:txBody>
              <a:bodyPr/>
              <a:lstStyle/>
              <a:p>
                <a:r>
                  <a:rPr lang="ja-JP" altLang="en-US">
                    <a:noFill/>
                  </a:rPr>
                  <a:t> </a:t>
                </a:r>
              </a:p>
            </p:txBody>
          </p:sp>
        </mc:Fallback>
      </mc:AlternateContent>
      <p:sp>
        <p:nvSpPr>
          <p:cNvPr id="214" name="楕円 213">
            <a:extLst>
              <a:ext uri="{FF2B5EF4-FFF2-40B4-BE49-F238E27FC236}">
                <a16:creationId xmlns:a16="http://schemas.microsoft.com/office/drawing/2014/main" id="{277B2546-E07C-058F-D135-64BB77785782}"/>
              </a:ext>
            </a:extLst>
          </p:cNvPr>
          <p:cNvSpPr/>
          <p:nvPr/>
        </p:nvSpPr>
        <p:spPr>
          <a:xfrm>
            <a:off x="5020286" y="3522591"/>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5" name="楕円 214">
            <a:extLst>
              <a:ext uri="{FF2B5EF4-FFF2-40B4-BE49-F238E27FC236}">
                <a16:creationId xmlns:a16="http://schemas.microsoft.com/office/drawing/2014/main" id="{5950E10D-FC80-BAB6-1C11-8CE7E1FE8394}"/>
              </a:ext>
            </a:extLst>
          </p:cNvPr>
          <p:cNvSpPr/>
          <p:nvPr/>
        </p:nvSpPr>
        <p:spPr>
          <a:xfrm>
            <a:off x="5747676" y="3523520"/>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16" name="テキスト ボックス 215">
                <a:extLst>
                  <a:ext uri="{FF2B5EF4-FFF2-40B4-BE49-F238E27FC236}">
                    <a16:creationId xmlns:a16="http://schemas.microsoft.com/office/drawing/2014/main" id="{4D02D804-ACD0-165F-1E96-3AD5F3A27368}"/>
                  </a:ext>
                </a:extLst>
              </p:cNvPr>
              <p:cNvSpPr txBox="1"/>
              <p:nvPr/>
            </p:nvSpPr>
            <p:spPr>
              <a:xfrm>
                <a:off x="5265010" y="326960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216" name="テキスト ボックス 215">
                <a:extLst>
                  <a:ext uri="{FF2B5EF4-FFF2-40B4-BE49-F238E27FC236}">
                    <a16:creationId xmlns:a16="http://schemas.microsoft.com/office/drawing/2014/main" id="{4D02D804-ACD0-165F-1E96-3AD5F3A27368}"/>
                  </a:ext>
                </a:extLst>
              </p:cNvPr>
              <p:cNvSpPr txBox="1">
                <a:spLocks noRot="1" noChangeAspect="1" noMove="1" noResize="1" noEditPoints="1" noAdjustHandles="1" noChangeArrowheads="1" noChangeShapeType="1" noTextEdit="1"/>
              </p:cNvSpPr>
              <p:nvPr/>
            </p:nvSpPr>
            <p:spPr>
              <a:xfrm>
                <a:off x="5265010" y="3269607"/>
                <a:ext cx="491573" cy="369332"/>
              </a:xfrm>
              <a:prstGeom prst="rect">
                <a:avLst/>
              </a:prstGeom>
              <a:blipFill>
                <a:blip r:embed="rId9"/>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64F7BF6D-58AE-333F-9A4A-6921D09FBD17}"/>
                  </a:ext>
                </a:extLst>
              </p:cNvPr>
              <p:cNvSpPr txBox="1"/>
              <p:nvPr/>
            </p:nvSpPr>
            <p:spPr>
              <a:xfrm>
                <a:off x="5961313" y="3290997"/>
                <a:ext cx="449712"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217" name="テキスト ボックス 216">
                <a:extLst>
                  <a:ext uri="{FF2B5EF4-FFF2-40B4-BE49-F238E27FC236}">
                    <a16:creationId xmlns:a16="http://schemas.microsoft.com/office/drawing/2014/main" id="{64F7BF6D-58AE-333F-9A4A-6921D09FBD17}"/>
                  </a:ext>
                </a:extLst>
              </p:cNvPr>
              <p:cNvSpPr txBox="1">
                <a:spLocks noRot="1" noChangeAspect="1" noMove="1" noResize="1" noEditPoints="1" noAdjustHandles="1" noChangeArrowheads="1" noChangeShapeType="1" noTextEdit="1"/>
              </p:cNvSpPr>
              <p:nvPr/>
            </p:nvSpPr>
            <p:spPr>
              <a:xfrm>
                <a:off x="5961313" y="3290997"/>
                <a:ext cx="449712" cy="369332"/>
              </a:xfrm>
              <a:prstGeom prst="rect">
                <a:avLst/>
              </a:prstGeom>
              <a:blipFill>
                <a:blip r:embed="rId10"/>
                <a:stretch>
                  <a:fillRect/>
                </a:stretch>
              </a:blipFill>
              <a:ln>
                <a:noFill/>
              </a:ln>
            </p:spPr>
            <p:txBody>
              <a:bodyPr/>
              <a:lstStyle/>
              <a:p>
                <a:r>
                  <a:rPr lang="ja-JP" altLang="en-US">
                    <a:noFill/>
                  </a:rPr>
                  <a:t> </a:t>
                </a:r>
              </a:p>
            </p:txBody>
          </p:sp>
        </mc:Fallback>
      </mc:AlternateContent>
      <p:sp>
        <p:nvSpPr>
          <p:cNvPr id="218" name="四角形: 角を丸くする 217">
            <a:extLst>
              <a:ext uri="{FF2B5EF4-FFF2-40B4-BE49-F238E27FC236}">
                <a16:creationId xmlns:a16="http://schemas.microsoft.com/office/drawing/2014/main" id="{AFBF64BF-15E2-D712-676C-B87F1039391C}"/>
              </a:ext>
            </a:extLst>
          </p:cNvPr>
          <p:cNvSpPr/>
          <p:nvPr/>
        </p:nvSpPr>
        <p:spPr>
          <a:xfrm>
            <a:off x="3230922" y="3320166"/>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219" name="直線コネクタ 218">
            <a:extLst>
              <a:ext uri="{FF2B5EF4-FFF2-40B4-BE49-F238E27FC236}">
                <a16:creationId xmlns:a16="http://schemas.microsoft.com/office/drawing/2014/main" id="{30ADAE18-8C2B-154A-37BE-A4970352177E}"/>
              </a:ext>
            </a:extLst>
          </p:cNvPr>
          <p:cNvCxnSpPr>
            <a:cxnSpLocks/>
          </p:cNvCxnSpPr>
          <p:nvPr/>
        </p:nvCxnSpPr>
        <p:spPr>
          <a:xfrm>
            <a:off x="4735861" y="2709478"/>
            <a:ext cx="60110"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76" name="四角形: 角を丸くする 75">
            <a:extLst>
              <a:ext uri="{FF2B5EF4-FFF2-40B4-BE49-F238E27FC236}">
                <a16:creationId xmlns:a16="http://schemas.microsoft.com/office/drawing/2014/main" id="{E400F18E-2B02-06CE-4BC8-C2024FC48D52}"/>
              </a:ext>
            </a:extLst>
          </p:cNvPr>
          <p:cNvSpPr/>
          <p:nvPr/>
        </p:nvSpPr>
        <p:spPr>
          <a:xfrm>
            <a:off x="3674688" y="4133851"/>
            <a:ext cx="2375813" cy="55169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77" name="コンテンツ プレースホルダー 2">
                <a:extLst>
                  <a:ext uri="{FF2B5EF4-FFF2-40B4-BE49-F238E27FC236}">
                    <a16:creationId xmlns:a16="http://schemas.microsoft.com/office/drawing/2014/main" id="{3B1AF773-273A-390B-B7AF-9EFC4D8A2AD2}"/>
                  </a:ext>
                </a:extLst>
              </p:cNvPr>
              <p:cNvSpPr txBox="1">
                <a:spLocks/>
              </p:cNvSpPr>
              <p:nvPr/>
            </p:nvSpPr>
            <p:spPr>
              <a:xfrm>
                <a:off x="3674688" y="4263832"/>
                <a:ext cx="256841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𝒌</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77" name="コンテンツ プレースホルダー 2">
                <a:extLst>
                  <a:ext uri="{FF2B5EF4-FFF2-40B4-BE49-F238E27FC236}">
                    <a16:creationId xmlns:a16="http://schemas.microsoft.com/office/drawing/2014/main" id="{3B1AF773-273A-390B-B7AF-9EFC4D8A2AD2}"/>
                  </a:ext>
                </a:extLst>
              </p:cNvPr>
              <p:cNvSpPr txBox="1">
                <a:spLocks noRot="1" noChangeAspect="1" noMove="1" noResize="1" noEditPoints="1" noAdjustHandles="1" noChangeArrowheads="1" noChangeShapeType="1" noTextEdit="1"/>
              </p:cNvSpPr>
              <p:nvPr/>
            </p:nvSpPr>
            <p:spPr>
              <a:xfrm>
                <a:off x="3674688" y="4263832"/>
                <a:ext cx="2568416" cy="421920"/>
              </a:xfrm>
              <a:prstGeom prst="rect">
                <a:avLst/>
              </a:prstGeom>
              <a:blipFill>
                <a:blip r:embed="rId11"/>
                <a:stretch>
                  <a:fillRect b="-1429"/>
                </a:stretch>
              </a:blipFill>
            </p:spPr>
            <p:txBody>
              <a:bodyPr/>
              <a:lstStyle/>
              <a:p>
                <a:r>
                  <a:rPr lang="ja-JP" altLang="en-US">
                    <a:noFill/>
                  </a:rPr>
                  <a:t> </a:t>
                </a:r>
              </a:p>
            </p:txBody>
          </p:sp>
        </mc:Fallback>
      </mc:AlternateContent>
      <p:sp>
        <p:nvSpPr>
          <p:cNvPr id="78" name="四角形: 角を丸くする 77">
            <a:extLst>
              <a:ext uri="{FF2B5EF4-FFF2-40B4-BE49-F238E27FC236}">
                <a16:creationId xmlns:a16="http://schemas.microsoft.com/office/drawing/2014/main" id="{05C0ACCC-639B-2726-4011-8947D1AE59A1}"/>
              </a:ext>
            </a:extLst>
          </p:cNvPr>
          <p:cNvSpPr/>
          <p:nvPr/>
        </p:nvSpPr>
        <p:spPr>
          <a:xfrm>
            <a:off x="7237651" y="4133851"/>
            <a:ext cx="2375813" cy="55169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79" name="コンテンツ プレースホルダー 2">
                <a:extLst>
                  <a:ext uri="{FF2B5EF4-FFF2-40B4-BE49-F238E27FC236}">
                    <a16:creationId xmlns:a16="http://schemas.microsoft.com/office/drawing/2014/main" id="{9566B0B6-FEF4-F7F1-B975-61C8DB8D27EB}"/>
                  </a:ext>
                </a:extLst>
              </p:cNvPr>
              <p:cNvSpPr txBox="1">
                <a:spLocks/>
              </p:cNvSpPr>
              <p:nvPr/>
            </p:nvSpPr>
            <p:spPr>
              <a:xfrm>
                <a:off x="7237651" y="4263832"/>
                <a:ext cx="2517555"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𝒌</m:t>
                          </m:r>
                          <m:r>
                            <a:rPr lang="en-US" altLang="ja-JP" sz="2000" b="1" i="1">
                              <a:latin typeface="Cambria Math" panose="02040503050406030204" pitchFamily="18" charset="0"/>
                              <a:ea typeface="Cambria Math" panose="02040503050406030204" pitchFamily="18" charset="0"/>
                            </a:rPr>
                            <m:t>/</m:t>
                          </m:r>
                          <m:r>
                            <a:rPr lang="en-US" altLang="ja-JP" sz="2000" b="1" i="1">
                              <a:latin typeface="Cambria Math" panose="02040503050406030204" pitchFamily="18" charset="0"/>
                              <a:ea typeface="Cambria Math" panose="02040503050406030204" pitchFamily="18" charset="0"/>
                            </a:rPr>
                            <m:t>𝟒</m:t>
                          </m:r>
                          <m:r>
                            <a:rPr lang="en-US" altLang="ja-JP" sz="2000" b="1" i="1">
                              <a:latin typeface="Cambria Math" panose="02040503050406030204" pitchFamily="18" charset="0"/>
                              <a:ea typeface="Cambria Math" panose="02040503050406030204" pitchFamily="18" charset="0"/>
                            </a:rPr>
                            <m:t>(</m:t>
                          </m:r>
                          <m:r>
                            <a:rPr lang="en-US" altLang="ja-JP" sz="2000" b="1" i="1">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79" name="コンテンツ プレースホルダー 2">
                <a:extLst>
                  <a:ext uri="{FF2B5EF4-FFF2-40B4-BE49-F238E27FC236}">
                    <a16:creationId xmlns:a16="http://schemas.microsoft.com/office/drawing/2014/main" id="{9566B0B6-FEF4-F7F1-B975-61C8DB8D27EB}"/>
                  </a:ext>
                </a:extLst>
              </p:cNvPr>
              <p:cNvSpPr txBox="1">
                <a:spLocks noRot="1" noChangeAspect="1" noMove="1" noResize="1" noEditPoints="1" noAdjustHandles="1" noChangeArrowheads="1" noChangeShapeType="1" noTextEdit="1"/>
              </p:cNvSpPr>
              <p:nvPr/>
            </p:nvSpPr>
            <p:spPr>
              <a:xfrm>
                <a:off x="7237651" y="4263832"/>
                <a:ext cx="2517555" cy="421920"/>
              </a:xfrm>
              <a:prstGeom prst="rect">
                <a:avLst/>
              </a:prstGeom>
              <a:blipFill>
                <a:blip r:embed="rId12"/>
                <a:stretch>
                  <a:fillRect b="-1429"/>
                </a:stretch>
              </a:blipFill>
            </p:spPr>
            <p:txBody>
              <a:bodyPr/>
              <a:lstStyle/>
              <a:p>
                <a:r>
                  <a:rPr lang="ja-JP" altLang="en-US">
                    <a:noFill/>
                  </a:rPr>
                  <a:t> </a:t>
                </a:r>
              </a:p>
            </p:txBody>
          </p:sp>
        </mc:Fallback>
      </mc:AlternateContent>
      <p:sp>
        <p:nvSpPr>
          <p:cNvPr id="28" name="スライド番号プレースホルダー 27">
            <a:extLst>
              <a:ext uri="{FF2B5EF4-FFF2-40B4-BE49-F238E27FC236}">
                <a16:creationId xmlns:a16="http://schemas.microsoft.com/office/drawing/2014/main" id="{13234070-0961-E3A2-7C34-1567F179C2F3}"/>
              </a:ext>
            </a:extLst>
          </p:cNvPr>
          <p:cNvSpPr>
            <a:spLocks noGrp="1"/>
          </p:cNvSpPr>
          <p:nvPr>
            <p:ph type="sldNum" sz="quarter" idx="12"/>
          </p:nvPr>
        </p:nvSpPr>
        <p:spPr/>
        <p:txBody>
          <a:bodyPr/>
          <a:lstStyle/>
          <a:p>
            <a:fld id="{DFE3A115-2025-4E2F-B6CA-FDE942969F69}"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sp>
            <p:nvSpPr>
              <p:cNvPr id="42" name="コンテンツ プレースホルダー 2">
                <a:extLst>
                  <a:ext uri="{FF2B5EF4-FFF2-40B4-BE49-F238E27FC236}">
                    <a16:creationId xmlns:a16="http://schemas.microsoft.com/office/drawing/2014/main" id="{9D6EA617-040B-6D7D-23BC-6741CDE91406}"/>
                  </a:ext>
                </a:extLst>
              </p:cNvPr>
              <p:cNvSpPr txBox="1">
                <a:spLocks/>
              </p:cNvSpPr>
              <p:nvPr/>
            </p:nvSpPr>
            <p:spPr>
              <a:xfrm>
                <a:off x="2746343" y="3178137"/>
                <a:ext cx="509849"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oMath>
                  </m:oMathPara>
                </a14:m>
                <a:endParaRPr lang="en-US" altLang="ja-JP" sz="2000" b="1" dirty="0"/>
              </a:p>
              <a:p>
                <a:pPr marL="0" indent="0">
                  <a:buNone/>
                </a:pPr>
                <a:endParaRPr lang="ja-JP" altLang="en-US" sz="2000" b="1" dirty="0"/>
              </a:p>
            </p:txBody>
          </p:sp>
        </mc:Choice>
        <mc:Fallback xmlns="">
          <p:sp>
            <p:nvSpPr>
              <p:cNvPr id="42" name="コンテンツ プレースホルダー 2">
                <a:extLst>
                  <a:ext uri="{FF2B5EF4-FFF2-40B4-BE49-F238E27FC236}">
                    <a16:creationId xmlns:a16="http://schemas.microsoft.com/office/drawing/2014/main" id="{9D6EA617-040B-6D7D-23BC-6741CDE91406}"/>
                  </a:ext>
                </a:extLst>
              </p:cNvPr>
              <p:cNvSpPr txBox="1">
                <a:spLocks noRot="1" noChangeAspect="1" noMove="1" noResize="1" noEditPoints="1" noAdjustHandles="1" noChangeArrowheads="1" noChangeShapeType="1" noTextEdit="1"/>
              </p:cNvSpPr>
              <p:nvPr/>
            </p:nvSpPr>
            <p:spPr>
              <a:xfrm>
                <a:off x="2746343" y="3178137"/>
                <a:ext cx="509849" cy="42192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コンテンツ プレースホルダー 2">
                <a:extLst>
                  <a:ext uri="{FF2B5EF4-FFF2-40B4-BE49-F238E27FC236}">
                    <a16:creationId xmlns:a16="http://schemas.microsoft.com/office/drawing/2014/main" id="{C55C0B86-ECBF-44A6-D8B9-1FED8548E019}"/>
                  </a:ext>
                </a:extLst>
              </p:cNvPr>
              <p:cNvSpPr txBox="1">
                <a:spLocks/>
              </p:cNvSpPr>
              <p:nvPr/>
            </p:nvSpPr>
            <p:spPr>
              <a:xfrm>
                <a:off x="6396708" y="3178137"/>
                <a:ext cx="509849"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oMath>
                  </m:oMathPara>
                </a14:m>
                <a:endParaRPr lang="en-US" altLang="ja-JP" sz="2000" b="1" dirty="0"/>
              </a:p>
              <a:p>
                <a:pPr marL="0" indent="0">
                  <a:buNone/>
                </a:pPr>
                <a:endParaRPr lang="ja-JP" altLang="en-US" sz="2000" b="1" dirty="0"/>
              </a:p>
            </p:txBody>
          </p:sp>
        </mc:Choice>
        <mc:Fallback xmlns="">
          <p:sp>
            <p:nvSpPr>
              <p:cNvPr id="43" name="コンテンツ プレースホルダー 2">
                <a:extLst>
                  <a:ext uri="{FF2B5EF4-FFF2-40B4-BE49-F238E27FC236}">
                    <a16:creationId xmlns:a16="http://schemas.microsoft.com/office/drawing/2014/main" id="{C55C0B86-ECBF-44A6-D8B9-1FED8548E019}"/>
                  </a:ext>
                </a:extLst>
              </p:cNvPr>
              <p:cNvSpPr txBox="1">
                <a:spLocks noRot="1" noChangeAspect="1" noMove="1" noResize="1" noEditPoints="1" noAdjustHandles="1" noChangeArrowheads="1" noChangeShapeType="1" noTextEdit="1"/>
              </p:cNvSpPr>
              <p:nvPr/>
            </p:nvSpPr>
            <p:spPr>
              <a:xfrm>
                <a:off x="6396708" y="3178137"/>
                <a:ext cx="509849" cy="421920"/>
              </a:xfrm>
              <a:prstGeom prst="rect">
                <a:avLst/>
              </a:prstGeom>
              <a:blipFill>
                <a:blip r:embed="rId14"/>
                <a:stretch>
                  <a:fillRect/>
                </a:stretch>
              </a:blipFill>
            </p:spPr>
            <p:txBody>
              <a:bodyPr/>
              <a:lstStyle/>
              <a:p>
                <a:r>
                  <a:rPr lang="ja-JP" altLang="en-US">
                    <a:noFill/>
                  </a:rPr>
                  <a:t> </a:t>
                </a:r>
              </a:p>
            </p:txBody>
          </p:sp>
        </mc:Fallback>
      </mc:AlternateContent>
      <p:sp>
        <p:nvSpPr>
          <p:cNvPr id="6" name="コンテンツ プレースホルダー 2">
            <a:extLst>
              <a:ext uri="{FF2B5EF4-FFF2-40B4-BE49-F238E27FC236}">
                <a16:creationId xmlns:a16="http://schemas.microsoft.com/office/drawing/2014/main" id="{7848417C-E814-0F62-E129-3E90EE79FC90}"/>
              </a:ext>
            </a:extLst>
          </p:cNvPr>
          <p:cNvSpPr txBox="1">
            <a:spLocks/>
          </p:cNvSpPr>
          <p:nvPr/>
        </p:nvSpPr>
        <p:spPr>
          <a:xfrm>
            <a:off x="613429" y="5445176"/>
            <a:ext cx="10884304" cy="9022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en-US" sz="2000" b="1" dirty="0"/>
              <a:t>Dynamically assigning At-Most-K constraints on split input variables by propagating proportions through auxiliary variables</a:t>
            </a:r>
            <a:endParaRPr lang="en-US" altLang="ja-JP" sz="2000" b="1" dirty="0"/>
          </a:p>
        </p:txBody>
      </p:sp>
      <p:sp>
        <p:nvSpPr>
          <p:cNvPr id="7" name="四角形: 角を丸くする 6">
            <a:extLst>
              <a:ext uri="{FF2B5EF4-FFF2-40B4-BE49-F238E27FC236}">
                <a16:creationId xmlns:a16="http://schemas.microsoft.com/office/drawing/2014/main" id="{CBB1BC24-CCA8-2388-3D53-D73BE8E97ADA}"/>
              </a:ext>
            </a:extLst>
          </p:cNvPr>
          <p:cNvSpPr/>
          <p:nvPr/>
        </p:nvSpPr>
        <p:spPr>
          <a:xfrm>
            <a:off x="3674688" y="1579115"/>
            <a:ext cx="5648622" cy="1340903"/>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srgbClr val="FF0000"/>
              </a:solidFill>
            </a:endParaRPr>
          </a:p>
        </p:txBody>
      </p:sp>
      <p:cxnSp>
        <p:nvCxnSpPr>
          <p:cNvPr id="8" name="直線コネクタ 7">
            <a:extLst>
              <a:ext uri="{FF2B5EF4-FFF2-40B4-BE49-F238E27FC236}">
                <a16:creationId xmlns:a16="http://schemas.microsoft.com/office/drawing/2014/main" id="{5B2BFE63-96D0-912C-13D8-C29AC5877FB6}"/>
              </a:ext>
            </a:extLst>
          </p:cNvPr>
          <p:cNvCxnSpPr>
            <a:cxnSpLocks/>
          </p:cNvCxnSpPr>
          <p:nvPr/>
        </p:nvCxnSpPr>
        <p:spPr>
          <a:xfrm>
            <a:off x="2925224" y="2091580"/>
            <a:ext cx="749464" cy="29068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コンテンツ プレースホルダー 2">
                <a:extLst>
                  <a:ext uri="{FF2B5EF4-FFF2-40B4-BE49-F238E27FC236}">
                    <a16:creationId xmlns:a16="http://schemas.microsoft.com/office/drawing/2014/main" id="{0FE52310-8B6C-A38D-E4C5-55AAA183E14A}"/>
                  </a:ext>
                </a:extLst>
              </p:cNvPr>
              <p:cNvSpPr txBox="1">
                <a:spLocks/>
              </p:cNvSpPr>
              <p:nvPr/>
            </p:nvSpPr>
            <p:spPr>
              <a:xfrm>
                <a:off x="940628" y="1860444"/>
                <a:ext cx="2033494"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𝟐</m:t>
                          </m:r>
                          <m:r>
                            <a:rPr lang="en-US" altLang="ja-JP" sz="2000" b="1" i="1" smtClean="0">
                              <a:solidFill>
                                <a:srgbClr val="FF0000"/>
                              </a:solidFill>
                              <a:latin typeface="Cambria Math" panose="02040503050406030204" pitchFamily="18" charset="0"/>
                              <a:ea typeface="Cambria Math" panose="02040503050406030204" pitchFamily="18" charset="0"/>
                            </a:rPr>
                            <m:t>/</m:t>
                          </m:r>
                          <m:r>
                            <a:rPr lang="en-US" altLang="ja-JP" sz="2000" b="1" i="1" smtClean="0">
                              <a:solidFill>
                                <a:srgbClr val="FF0000"/>
                              </a:solidFill>
                              <a:latin typeface="Cambria Math" panose="02040503050406030204" pitchFamily="18" charset="0"/>
                              <a:ea typeface="Cambria Math" panose="02040503050406030204" pitchFamily="18" charset="0"/>
                            </a:rPr>
                            <m:t>𝟒</m:t>
                          </m:r>
                        </m:e>
                        <m:sub/>
                      </m:sSub>
                    </m:oMath>
                  </m:oMathPara>
                </a14:m>
                <a:endParaRPr lang="ja-JP" altLang="en-US" sz="2000" b="1" dirty="0"/>
              </a:p>
            </p:txBody>
          </p:sp>
        </mc:Choice>
        <mc:Fallback xmlns="">
          <p:sp>
            <p:nvSpPr>
              <p:cNvPr id="14" name="コンテンツ プレースホルダー 2">
                <a:extLst>
                  <a:ext uri="{FF2B5EF4-FFF2-40B4-BE49-F238E27FC236}">
                    <a16:creationId xmlns:a16="http://schemas.microsoft.com/office/drawing/2014/main" id="{0FE52310-8B6C-A38D-E4C5-55AAA183E14A}"/>
                  </a:ext>
                </a:extLst>
              </p:cNvPr>
              <p:cNvSpPr txBox="1">
                <a:spLocks noRot="1" noChangeAspect="1" noMove="1" noResize="1" noEditPoints="1" noAdjustHandles="1" noChangeArrowheads="1" noChangeShapeType="1" noTextEdit="1"/>
              </p:cNvSpPr>
              <p:nvPr/>
            </p:nvSpPr>
            <p:spPr>
              <a:xfrm>
                <a:off x="940628" y="1860444"/>
                <a:ext cx="2033494" cy="421920"/>
              </a:xfrm>
              <a:prstGeom prst="rect">
                <a:avLst/>
              </a:prstGeom>
              <a:blipFill>
                <a:blip r:embed="rId15"/>
                <a:stretch>
                  <a:fillRect b="-1449"/>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23589E2A-491C-546B-085A-3A16662582F4}"/>
              </a:ext>
            </a:extLst>
          </p:cNvPr>
          <p:cNvCxnSpPr>
            <a:cxnSpLocks/>
          </p:cNvCxnSpPr>
          <p:nvPr/>
        </p:nvCxnSpPr>
        <p:spPr>
          <a:xfrm>
            <a:off x="1911201" y="2406224"/>
            <a:ext cx="0" cy="167575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コンテンツ プレースホルダー 2">
            <a:extLst>
              <a:ext uri="{FF2B5EF4-FFF2-40B4-BE49-F238E27FC236}">
                <a16:creationId xmlns:a16="http://schemas.microsoft.com/office/drawing/2014/main" id="{45BA8DAE-9885-615C-0F33-D41EA05771B0}"/>
              </a:ext>
            </a:extLst>
          </p:cNvPr>
          <p:cNvSpPr txBox="1">
            <a:spLocks/>
          </p:cNvSpPr>
          <p:nvPr/>
        </p:nvSpPr>
        <p:spPr>
          <a:xfrm>
            <a:off x="407301" y="3049860"/>
            <a:ext cx="1726068" cy="4219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1800" b="1" dirty="0"/>
              <a:t>propagation</a:t>
            </a:r>
          </a:p>
        </p:txBody>
      </p:sp>
      <mc:AlternateContent xmlns:mc="http://schemas.openxmlformats.org/markup-compatibility/2006" xmlns:a14="http://schemas.microsoft.com/office/drawing/2010/main">
        <mc:Choice Requires="a14">
          <p:sp>
            <p:nvSpPr>
              <p:cNvPr id="20" name="コンテンツ プレースホルダー 2">
                <a:extLst>
                  <a:ext uri="{FF2B5EF4-FFF2-40B4-BE49-F238E27FC236}">
                    <a16:creationId xmlns:a16="http://schemas.microsoft.com/office/drawing/2014/main" id="{527AB45C-43FB-DDAE-555F-65790C4EB335}"/>
                  </a:ext>
                </a:extLst>
              </p:cNvPr>
              <p:cNvSpPr txBox="1">
                <a:spLocks/>
              </p:cNvSpPr>
              <p:nvPr/>
            </p:nvSpPr>
            <p:spPr>
              <a:xfrm>
                <a:off x="891730" y="4263627"/>
                <a:ext cx="2033494"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𝟒</m:t>
                          </m:r>
                          <m:r>
                            <a:rPr lang="en-US" altLang="ja-JP" sz="2000" b="1" i="1" smtClean="0">
                              <a:solidFill>
                                <a:srgbClr val="FF0000"/>
                              </a:solidFill>
                              <a:latin typeface="Cambria Math" panose="02040503050406030204" pitchFamily="18" charset="0"/>
                              <a:ea typeface="Cambria Math" panose="02040503050406030204" pitchFamily="18" charset="0"/>
                            </a:rPr>
                            <m:t>/</m:t>
                          </m:r>
                          <m:r>
                            <a:rPr lang="en-US" altLang="ja-JP" sz="2000" b="1" i="1" smtClean="0">
                              <a:solidFill>
                                <a:srgbClr val="FF0000"/>
                              </a:solidFill>
                              <a:latin typeface="Cambria Math" panose="02040503050406030204" pitchFamily="18" charset="0"/>
                              <a:ea typeface="Cambria Math" panose="02040503050406030204" pitchFamily="18" charset="0"/>
                            </a:rPr>
                            <m:t>𝟖</m:t>
                          </m:r>
                        </m:e>
                        <m:sub/>
                      </m:sSub>
                    </m:oMath>
                  </m:oMathPara>
                </a14:m>
                <a:endParaRPr lang="ja-JP" altLang="en-US" sz="2000" b="1" dirty="0"/>
              </a:p>
            </p:txBody>
          </p:sp>
        </mc:Choice>
        <mc:Fallback xmlns="">
          <p:sp>
            <p:nvSpPr>
              <p:cNvPr id="20" name="コンテンツ プレースホルダー 2">
                <a:extLst>
                  <a:ext uri="{FF2B5EF4-FFF2-40B4-BE49-F238E27FC236}">
                    <a16:creationId xmlns:a16="http://schemas.microsoft.com/office/drawing/2014/main" id="{527AB45C-43FB-DDAE-555F-65790C4EB335}"/>
                  </a:ext>
                </a:extLst>
              </p:cNvPr>
              <p:cNvSpPr txBox="1">
                <a:spLocks noRot="1" noChangeAspect="1" noMove="1" noResize="1" noEditPoints="1" noAdjustHandles="1" noChangeArrowheads="1" noChangeShapeType="1" noTextEdit="1"/>
              </p:cNvSpPr>
              <p:nvPr/>
            </p:nvSpPr>
            <p:spPr>
              <a:xfrm>
                <a:off x="891730" y="4263627"/>
                <a:ext cx="2033494" cy="421920"/>
              </a:xfrm>
              <a:prstGeom prst="rect">
                <a:avLst/>
              </a:prstGeom>
              <a:blipFill>
                <a:blip r:embed="rId1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5510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fade">
                                      <p:cBhvr>
                                        <p:cTn id="30" dur="500"/>
                                        <p:tgtEl>
                                          <p:spTgt spid="7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500"/>
                                        <p:tgtEl>
                                          <p:spTgt spid="7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p:bldP spid="78" grpId="0" animBg="1"/>
      <p:bldP spid="79" grpId="0"/>
      <p:bldP spid="6" grpId="0"/>
      <p:bldP spid="7" grpId="0" animBg="1"/>
      <p:bldP spid="14" grpId="0"/>
      <p:bldP spid="18"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C3C8AC2-BBCD-41F9-A430-EFD39C6B5AF1}"/>
              </a:ext>
            </a:extLst>
          </p:cNvPr>
          <p:cNvSpPr txBox="1">
            <a:spLocks/>
          </p:cNvSpPr>
          <p:nvPr/>
        </p:nvSpPr>
        <p:spPr>
          <a:xfrm>
            <a:off x="276602" y="375783"/>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en-US" sz="3200" b="1" dirty="0"/>
              <a:t>Dynamic assignment of At-Most-K constraints</a:t>
            </a:r>
            <a:endParaRPr lang="en-US" altLang="ja-JP" sz="3200" b="1" dirty="0"/>
          </a:p>
        </p:txBody>
      </p:sp>
      <mc:AlternateContent xmlns:mc="http://schemas.openxmlformats.org/markup-compatibility/2006" xmlns:a14="http://schemas.microsoft.com/office/drawing/2010/main">
        <mc:Choice Requires="a14">
          <p:sp>
            <p:nvSpPr>
              <p:cNvPr id="77" name="コンテンツ プレースホルダー 2">
                <a:extLst>
                  <a:ext uri="{FF2B5EF4-FFF2-40B4-BE49-F238E27FC236}">
                    <a16:creationId xmlns:a16="http://schemas.microsoft.com/office/drawing/2014/main" id="{3B1AF773-273A-390B-B7AF-9EFC4D8A2AD2}"/>
                  </a:ext>
                </a:extLst>
              </p:cNvPr>
              <p:cNvSpPr txBox="1">
                <a:spLocks/>
              </p:cNvSpPr>
              <p:nvPr/>
            </p:nvSpPr>
            <p:spPr>
              <a:xfrm>
                <a:off x="171676" y="4632882"/>
                <a:ext cx="2848210" cy="4177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1800" b="1" i="1" smtClean="0">
                          <a:latin typeface="Cambria Math" panose="02040503050406030204" pitchFamily="18" charset="0"/>
                          <a:ea typeface="Cambria Math" panose="02040503050406030204" pitchFamily="18" charset="0"/>
                        </a:rPr>
                        <m:t>𝟎</m:t>
                      </m:r>
                      <m:r>
                        <a:rPr lang="en-US" altLang="ja-JP" sz="1800" b="1" i="1" smtClean="0">
                          <a:latin typeface="Cambria Math" panose="02040503050406030204" pitchFamily="18" charset="0"/>
                          <a:ea typeface="Cambria Math" panose="02040503050406030204" pitchFamily="18" charset="0"/>
                        </a:rPr>
                        <m:t> </m:t>
                      </m:r>
                      <m:r>
                        <a:rPr lang="en-US" altLang="ja-JP" sz="1800" b="1" i="1" smtClean="0">
                          <a:latin typeface="Cambria Math" panose="02040503050406030204" pitchFamily="18" charset="0"/>
                          <a:ea typeface="Cambria Math" panose="02040503050406030204" pitchFamily="18" charset="0"/>
                        </a:rPr>
                        <m:t>𝒐𝒇</m:t>
                      </m:r>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 </m:t>
                          </m:r>
                          <m:r>
                            <a:rPr lang="en-US" altLang="ja-JP" sz="1800" b="1" i="1" smtClean="0">
                              <a:latin typeface="Cambria Math" panose="02040503050406030204" pitchFamily="18" charset="0"/>
                              <a:ea typeface="Cambria Math" panose="02040503050406030204" pitchFamily="18" charset="0"/>
                            </a:rPr>
                            <m:t>𝒂</m:t>
                          </m:r>
                        </m:e>
                        <m:sub>
                          <m:r>
                            <a:rPr lang="en-US" altLang="ja-JP" sz="1800" b="1" i="1">
                              <a:latin typeface="Cambria Math" panose="02040503050406030204" pitchFamily="18" charset="0"/>
                              <a:ea typeface="Cambria Math" panose="02040503050406030204" pitchFamily="18" charset="0"/>
                            </a:rPr>
                            <m:t>𝟏</m:t>
                          </m:r>
                        </m:sub>
                      </m:sSub>
                      <m:r>
                        <a:rPr lang="en-US" altLang="ja-JP" sz="1800" b="1" i="1">
                          <a:latin typeface="Cambria Math" panose="02040503050406030204" pitchFamily="18" charset="0"/>
                          <a:ea typeface="Cambria Math" panose="02040503050406030204" pitchFamily="18" charset="0"/>
                        </a:rPr>
                        <m:t>,</m:t>
                      </m:r>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𝟐</m:t>
                          </m:r>
                          <m:r>
                            <a:rPr lang="en-US" altLang="ja-JP" sz="1800" b="1" i="1" smtClean="0">
                              <a:latin typeface="Cambria Math" panose="02040503050406030204" pitchFamily="18" charset="0"/>
                              <a:ea typeface="Cambria Math" panose="02040503050406030204" pitchFamily="18" charset="0"/>
                            </a:rPr>
                            <m:t> </m:t>
                          </m:r>
                        </m:sub>
                      </m:sSub>
                      <m:r>
                        <a:rPr lang="en-US" altLang="ja-JP" sz="1800" b="1" i="1">
                          <a:latin typeface="Cambria Math" panose="02040503050406030204" pitchFamily="18" charset="0"/>
                          <a:ea typeface="Cambria Math" panose="02040503050406030204" pitchFamily="18" charset="0"/>
                        </a:rPr>
                        <m:t>𝒊𝒔</m:t>
                      </m:r>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𝒕𝒓𝒖𝒆</m:t>
                      </m:r>
                    </m:oMath>
                  </m:oMathPara>
                </a14:m>
                <a:endParaRPr lang="ja-JP" altLang="en-US" sz="1800" b="1" dirty="0">
                  <a:latin typeface="+mj-lt"/>
                </a:endParaRPr>
              </a:p>
            </p:txBody>
          </p:sp>
        </mc:Choice>
        <mc:Fallback xmlns="">
          <p:sp>
            <p:nvSpPr>
              <p:cNvPr id="77" name="コンテンツ プレースホルダー 2">
                <a:extLst>
                  <a:ext uri="{FF2B5EF4-FFF2-40B4-BE49-F238E27FC236}">
                    <a16:creationId xmlns:a16="http://schemas.microsoft.com/office/drawing/2014/main" id="{3B1AF773-273A-390B-B7AF-9EFC4D8A2AD2}"/>
                  </a:ext>
                </a:extLst>
              </p:cNvPr>
              <p:cNvSpPr txBox="1">
                <a:spLocks noRot="1" noChangeAspect="1" noMove="1" noResize="1" noEditPoints="1" noAdjustHandles="1" noChangeArrowheads="1" noChangeShapeType="1" noTextEdit="1"/>
              </p:cNvSpPr>
              <p:nvPr/>
            </p:nvSpPr>
            <p:spPr>
              <a:xfrm>
                <a:off x="171676" y="4632882"/>
                <a:ext cx="2848210" cy="417720"/>
              </a:xfrm>
              <a:prstGeom prst="rect">
                <a:avLst/>
              </a:prstGeom>
              <a:blipFill>
                <a:blip r:embed="rId3"/>
                <a:stretch>
                  <a:fillRect/>
                </a:stretch>
              </a:blipFill>
            </p:spPr>
            <p:txBody>
              <a:bodyPr/>
              <a:lstStyle/>
              <a:p>
                <a:r>
                  <a:rPr lang="ja-JP" altLang="en-US">
                    <a:noFill/>
                  </a:rPr>
                  <a:t> </a:t>
                </a:r>
              </a:p>
            </p:txBody>
          </p:sp>
        </mc:Fallback>
      </mc:AlternateContent>
      <p:sp>
        <p:nvSpPr>
          <p:cNvPr id="43" name="コンテンツ プレースホルダー 2">
            <a:extLst>
              <a:ext uri="{FF2B5EF4-FFF2-40B4-BE49-F238E27FC236}">
                <a16:creationId xmlns:a16="http://schemas.microsoft.com/office/drawing/2014/main" id="{56846E92-E356-070D-A7C9-55376DD029A8}"/>
              </a:ext>
            </a:extLst>
          </p:cNvPr>
          <p:cNvSpPr txBox="1">
            <a:spLocks/>
          </p:cNvSpPr>
          <p:nvPr/>
        </p:nvSpPr>
        <p:spPr>
          <a:xfrm>
            <a:off x="453694" y="1821317"/>
            <a:ext cx="249215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2000" b="1" dirty="0"/>
          </a:p>
        </p:txBody>
      </p:sp>
      <p:sp>
        <p:nvSpPr>
          <p:cNvPr id="44" name="コンテンツ プレースホルダー 2">
            <a:extLst>
              <a:ext uri="{FF2B5EF4-FFF2-40B4-BE49-F238E27FC236}">
                <a16:creationId xmlns:a16="http://schemas.microsoft.com/office/drawing/2014/main" id="{B77FD5D2-6BDD-5296-DF9F-72C86F81AA17}"/>
              </a:ext>
            </a:extLst>
          </p:cNvPr>
          <p:cNvSpPr txBox="1">
            <a:spLocks/>
          </p:cNvSpPr>
          <p:nvPr/>
        </p:nvSpPr>
        <p:spPr>
          <a:xfrm>
            <a:off x="269545" y="1330042"/>
            <a:ext cx="4292662" cy="3392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1800" b="1" u="sng" dirty="0">
                <a:latin typeface="+mj-ea"/>
                <a:ea typeface="+mj-ea"/>
              </a:rPr>
              <a:t>Set the fraction at the top layer</a:t>
            </a:r>
          </a:p>
        </p:txBody>
      </p:sp>
      <mc:AlternateContent xmlns:mc="http://schemas.openxmlformats.org/markup-compatibility/2006" xmlns:a14="http://schemas.microsoft.com/office/drawing/2010/main">
        <mc:Choice Requires="a14">
          <p:sp>
            <p:nvSpPr>
              <p:cNvPr id="49" name="コンテンツ プレースホルダー 2">
                <a:extLst>
                  <a:ext uri="{FF2B5EF4-FFF2-40B4-BE49-F238E27FC236}">
                    <a16:creationId xmlns:a16="http://schemas.microsoft.com/office/drawing/2014/main" id="{5692DE6B-2F0A-497B-0EDF-606DF89FC116}"/>
                  </a:ext>
                </a:extLst>
              </p:cNvPr>
              <p:cNvSpPr txBox="1">
                <a:spLocks/>
              </p:cNvSpPr>
              <p:nvPr/>
            </p:nvSpPr>
            <p:spPr>
              <a:xfrm>
                <a:off x="539311" y="5389328"/>
                <a:ext cx="2848210" cy="4177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b="1" dirty="0">
                    <a:ea typeface="Cambria Math" panose="02040503050406030204" pitchFamily="18" charset="0"/>
                  </a:rPr>
                  <a:t>1</a:t>
                </a:r>
                <a14:m>
                  <m:oMath xmlns:m="http://schemas.openxmlformats.org/officeDocument/2006/math">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𝒐𝒇</m:t>
                    </m:r>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𝒂</m:t>
                        </m:r>
                      </m:e>
                      <m:sub>
                        <m:r>
                          <a:rPr lang="en-US" altLang="ja-JP" sz="1800" b="1" i="1">
                            <a:latin typeface="Cambria Math" panose="02040503050406030204" pitchFamily="18" charset="0"/>
                            <a:ea typeface="Cambria Math" panose="02040503050406030204" pitchFamily="18" charset="0"/>
                          </a:rPr>
                          <m:t>𝟏</m:t>
                        </m:r>
                      </m:sub>
                    </m:sSub>
                    <m:r>
                      <a:rPr lang="en-US" altLang="ja-JP" sz="1800" b="1" i="1">
                        <a:latin typeface="Cambria Math" panose="02040503050406030204" pitchFamily="18" charset="0"/>
                        <a:ea typeface="Cambria Math" panose="02040503050406030204" pitchFamily="18" charset="0"/>
                      </a:rPr>
                      <m:t>,</m:t>
                    </m:r>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𝟐</m:t>
                        </m:r>
                      </m:sub>
                    </m:sSub>
                    <m:r>
                      <a:rPr lang="en-US" altLang="ja-JP" sz="1800" b="1" i="1" smtClean="0">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𝒊𝒔</m:t>
                    </m:r>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𝒕𝒓𝒖𝒆</m:t>
                    </m:r>
                  </m:oMath>
                </a14:m>
                <a:endParaRPr lang="ja-JP" altLang="en-US" sz="1800" b="1" dirty="0">
                  <a:latin typeface="+mj-lt"/>
                </a:endParaRPr>
              </a:p>
            </p:txBody>
          </p:sp>
        </mc:Choice>
        <mc:Fallback xmlns="">
          <p:sp>
            <p:nvSpPr>
              <p:cNvPr id="49" name="コンテンツ プレースホルダー 2">
                <a:extLst>
                  <a:ext uri="{FF2B5EF4-FFF2-40B4-BE49-F238E27FC236}">
                    <a16:creationId xmlns:a16="http://schemas.microsoft.com/office/drawing/2014/main" id="{5692DE6B-2F0A-497B-0EDF-606DF89FC116}"/>
                  </a:ext>
                </a:extLst>
              </p:cNvPr>
              <p:cNvSpPr txBox="1">
                <a:spLocks noRot="1" noChangeAspect="1" noMove="1" noResize="1" noEditPoints="1" noAdjustHandles="1" noChangeArrowheads="1" noChangeShapeType="1" noTextEdit="1"/>
              </p:cNvSpPr>
              <p:nvPr/>
            </p:nvSpPr>
            <p:spPr>
              <a:xfrm>
                <a:off x="539311" y="5389328"/>
                <a:ext cx="2848210" cy="417720"/>
              </a:xfrm>
              <a:prstGeom prst="rect">
                <a:avLst/>
              </a:prstGeom>
              <a:blipFill>
                <a:blip r:embed="rId4"/>
                <a:stretch>
                  <a:fillRect l="-1709" t="-14493" b="-289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コンテンツ プレースホルダー 2">
                <a:extLst>
                  <a:ext uri="{FF2B5EF4-FFF2-40B4-BE49-F238E27FC236}">
                    <a16:creationId xmlns:a16="http://schemas.microsoft.com/office/drawing/2014/main" id="{3E49920D-E73F-342A-A487-492FF0D691B1}"/>
                  </a:ext>
                </a:extLst>
              </p:cNvPr>
              <p:cNvSpPr txBox="1">
                <a:spLocks/>
              </p:cNvSpPr>
              <p:nvPr/>
            </p:nvSpPr>
            <p:spPr>
              <a:xfrm>
                <a:off x="226556" y="6105478"/>
                <a:ext cx="2848210" cy="4177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1800" b="1" i="1" smtClean="0">
                          <a:latin typeface="Cambria Math" panose="02040503050406030204" pitchFamily="18" charset="0"/>
                          <a:ea typeface="Cambria Math" panose="02040503050406030204" pitchFamily="18" charset="0"/>
                        </a:rPr>
                        <m:t>𝟐</m:t>
                      </m:r>
                      <m:r>
                        <a:rPr lang="en-US" altLang="ja-JP" sz="1800" b="1" i="1" smtClean="0">
                          <a:latin typeface="Cambria Math" panose="02040503050406030204" pitchFamily="18" charset="0"/>
                          <a:ea typeface="Cambria Math" panose="02040503050406030204" pitchFamily="18" charset="0"/>
                        </a:rPr>
                        <m:t> </m:t>
                      </m:r>
                      <m:r>
                        <a:rPr lang="en-US" altLang="ja-JP" sz="1800" b="1" i="1" smtClean="0">
                          <a:latin typeface="Cambria Math" panose="02040503050406030204" pitchFamily="18" charset="0"/>
                          <a:ea typeface="Cambria Math" panose="02040503050406030204" pitchFamily="18" charset="0"/>
                        </a:rPr>
                        <m:t>𝒐𝒇</m:t>
                      </m:r>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𝒂</m:t>
                          </m:r>
                        </m:e>
                        <m:sub>
                          <m:r>
                            <a:rPr lang="en-US" altLang="ja-JP" sz="1800" b="1" i="1">
                              <a:latin typeface="Cambria Math" panose="02040503050406030204" pitchFamily="18" charset="0"/>
                              <a:ea typeface="Cambria Math" panose="02040503050406030204" pitchFamily="18" charset="0"/>
                            </a:rPr>
                            <m:t>𝟏</m:t>
                          </m:r>
                        </m:sub>
                      </m:sSub>
                      <m:r>
                        <a:rPr lang="en-US" altLang="ja-JP" sz="1800" b="1" i="1">
                          <a:latin typeface="Cambria Math" panose="02040503050406030204" pitchFamily="18" charset="0"/>
                          <a:ea typeface="Cambria Math" panose="02040503050406030204" pitchFamily="18" charset="0"/>
                        </a:rPr>
                        <m:t>,</m:t>
                      </m:r>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𝟐</m:t>
                          </m:r>
                        </m:sub>
                      </m:sSub>
                      <m:r>
                        <a:rPr lang="en-US" altLang="ja-JP" sz="1800" b="1" i="1" smtClean="0">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𝒂𝒓𝒆</m:t>
                      </m:r>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𝒕𝒓𝒖𝒆</m:t>
                      </m:r>
                    </m:oMath>
                  </m:oMathPara>
                </a14:m>
                <a:endParaRPr lang="ja-JP" altLang="en-US" sz="1800" b="1" dirty="0">
                  <a:latin typeface="+mj-lt"/>
                </a:endParaRPr>
              </a:p>
            </p:txBody>
          </p:sp>
        </mc:Choice>
        <mc:Fallback xmlns="">
          <p:sp>
            <p:nvSpPr>
              <p:cNvPr id="50" name="コンテンツ プレースホルダー 2">
                <a:extLst>
                  <a:ext uri="{FF2B5EF4-FFF2-40B4-BE49-F238E27FC236}">
                    <a16:creationId xmlns:a16="http://schemas.microsoft.com/office/drawing/2014/main" id="{3E49920D-E73F-342A-A487-492FF0D691B1}"/>
                  </a:ext>
                </a:extLst>
              </p:cNvPr>
              <p:cNvSpPr txBox="1">
                <a:spLocks noRot="1" noChangeAspect="1" noMove="1" noResize="1" noEditPoints="1" noAdjustHandles="1" noChangeArrowheads="1" noChangeShapeType="1" noTextEdit="1"/>
              </p:cNvSpPr>
              <p:nvPr/>
            </p:nvSpPr>
            <p:spPr>
              <a:xfrm>
                <a:off x="226556" y="6105478"/>
                <a:ext cx="2848210" cy="4177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コンテンツ プレースホルダー 2">
                <a:extLst>
                  <a:ext uri="{FF2B5EF4-FFF2-40B4-BE49-F238E27FC236}">
                    <a16:creationId xmlns:a16="http://schemas.microsoft.com/office/drawing/2014/main" id="{27E346FA-164B-5B20-C967-E9D6F74C0A01}"/>
                  </a:ext>
                </a:extLst>
              </p:cNvPr>
              <p:cNvSpPr txBox="1">
                <a:spLocks/>
              </p:cNvSpPr>
              <p:nvPr/>
            </p:nvSpPr>
            <p:spPr>
              <a:xfrm>
                <a:off x="3014641" y="4639031"/>
                <a:ext cx="5748617" cy="3660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1800" b="1" dirty="0"/>
                  <a:t>→ </a:t>
                </a:r>
                <a14:m>
                  <m:oMath xmlns:m="http://schemas.openxmlformats.org/officeDocument/2006/math">
                    <m:r>
                      <a:rPr lang="ja-JP" altLang="en-US" sz="1800" b="1" i="1" dirty="0">
                        <a:latin typeface="Cambria Math" panose="02040503050406030204" pitchFamily="18" charset="0"/>
                      </a:rPr>
                      <m:t>・</m:t>
                    </m:r>
                    <m:r>
                      <a:rPr lang="en-US" altLang="ja-JP" sz="1800" b="1" i="0" dirty="0" smtClean="0">
                        <a:latin typeface="Cambria Math" panose="02040503050406030204" pitchFamily="18" charset="0"/>
                      </a:rPr>
                      <m:t> </m:t>
                    </m:r>
                    <m:r>
                      <a:rPr lang="en-US" altLang="ja-JP" sz="1800" b="1" i="1" dirty="0" smtClean="0">
                        <a:latin typeface="Cambria Math" panose="02040503050406030204" pitchFamily="18" charset="0"/>
                      </a:rPr>
                      <m:t>𝑨𝒕𝑴𝒐𝒔𝒕</m:t>
                    </m:r>
                    <m:r>
                      <a:rPr lang="en-US" altLang="ja-JP" sz="1800" b="1" i="1" dirty="0" smtClean="0">
                        <a:latin typeface="Cambria Math" panose="02040503050406030204" pitchFamily="18" charset="0"/>
                      </a:rPr>
                      <m:t>𝟎</m:t>
                    </m:r>
                    <m:r>
                      <a:rPr lang="en-US" altLang="ja-JP" sz="1800" b="1" i="1" dirty="0" smtClean="0">
                        <a:latin typeface="Cambria Math" panose="02040503050406030204" pitchFamily="18" charset="0"/>
                      </a:rPr>
                      <m:t>/</m:t>
                    </m:r>
                    <m:r>
                      <a:rPr lang="en-US" altLang="ja-JP" sz="1800" b="1" i="1" dirty="0" smtClean="0">
                        <a:latin typeface="Cambria Math" panose="02040503050406030204" pitchFamily="18" charset="0"/>
                      </a:rPr>
                      <m:t>𝟒</m:t>
                    </m:r>
                  </m:oMath>
                </a14:m>
                <a:r>
                  <a:rPr lang="en" altLang="ja-JP" sz="1800" b="1" dirty="0">
                    <a:latin typeface="+mj-lt"/>
                  </a:rPr>
                  <a:t>: (</a:t>
                </a:r>
                <a14:m>
                  <m:oMath xmlns:m="http://schemas.openxmlformats.org/officeDocument/2006/math">
                    <m:r>
                      <a:rPr lang="en-US" altLang="ja-JP" sz="1800" b="1" i="0" smtClean="0">
                        <a:latin typeface="Cambria Math" panose="02040503050406030204" pitchFamily="18" charset="0"/>
                        <a:ea typeface="Cambria Math" panose="02040503050406030204" pitchFamily="18" charset="0"/>
                      </a:rPr>
                      <m:t> </m:t>
                    </m:r>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𝒈</m:t>
                        </m:r>
                      </m:e>
                      <m:sub>
                        <m:r>
                          <a:rPr lang="en-US" altLang="ja-JP" sz="1800" b="1" i="1">
                            <a:latin typeface="Cambria Math" panose="02040503050406030204" pitchFamily="18" charset="0"/>
                            <a:ea typeface="Cambria Math" panose="02040503050406030204" pitchFamily="18" charset="0"/>
                          </a:rPr>
                          <m:t>𝟏</m:t>
                        </m:r>
                      </m:sub>
                    </m:sSub>
                  </m:oMath>
                </a14:m>
                <a:r>
                  <a:rPr lang="en" altLang="ja-JP" sz="1800" b="1" dirty="0">
                    <a:latin typeface="+mj-lt"/>
                  </a:rPr>
                  <a:t> )</a:t>
                </a:r>
                <a:endParaRPr lang="ja-JP" altLang="en-US" sz="1800" b="1" dirty="0">
                  <a:latin typeface="+mj-lt"/>
                </a:endParaRPr>
              </a:p>
            </p:txBody>
          </p:sp>
        </mc:Choice>
        <mc:Fallback xmlns="">
          <p:sp>
            <p:nvSpPr>
              <p:cNvPr id="51" name="コンテンツ プレースホルダー 2">
                <a:extLst>
                  <a:ext uri="{FF2B5EF4-FFF2-40B4-BE49-F238E27FC236}">
                    <a16:creationId xmlns:a16="http://schemas.microsoft.com/office/drawing/2014/main" id="{27E346FA-164B-5B20-C967-E9D6F74C0A01}"/>
                  </a:ext>
                </a:extLst>
              </p:cNvPr>
              <p:cNvSpPr txBox="1">
                <a:spLocks noRot="1" noChangeAspect="1" noMove="1" noResize="1" noEditPoints="1" noAdjustHandles="1" noChangeArrowheads="1" noChangeShapeType="1" noTextEdit="1"/>
              </p:cNvSpPr>
              <p:nvPr/>
            </p:nvSpPr>
            <p:spPr>
              <a:xfrm>
                <a:off x="3014641" y="4639031"/>
                <a:ext cx="5748617" cy="366075"/>
              </a:xfrm>
              <a:prstGeom prst="rect">
                <a:avLst/>
              </a:prstGeom>
              <a:blipFill>
                <a:blip r:embed="rId6"/>
                <a:stretch>
                  <a:fillRect l="-954" t="-18333"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コンテンツ プレースホルダー 2">
                <a:extLst>
                  <a:ext uri="{FF2B5EF4-FFF2-40B4-BE49-F238E27FC236}">
                    <a16:creationId xmlns:a16="http://schemas.microsoft.com/office/drawing/2014/main" id="{EF161B6F-ED41-C08B-32AB-5E653D2E0F8D}"/>
                  </a:ext>
                </a:extLst>
              </p:cNvPr>
              <p:cNvSpPr txBox="1">
                <a:spLocks/>
              </p:cNvSpPr>
              <p:nvPr/>
            </p:nvSpPr>
            <p:spPr>
              <a:xfrm>
                <a:off x="3000279" y="5383071"/>
                <a:ext cx="5729237" cy="3325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1800" b="1" dirty="0"/>
                  <a:t>→ </a:t>
                </a:r>
                <a14:m>
                  <m:oMath xmlns:m="http://schemas.openxmlformats.org/officeDocument/2006/math">
                    <m:r>
                      <a:rPr lang="ja-JP" altLang="en-US" sz="1800" b="1" i="1" dirty="0">
                        <a:latin typeface="Cambria Math" panose="02040503050406030204" pitchFamily="18" charset="0"/>
                      </a:rPr>
                      <m:t>・</m:t>
                    </m:r>
                    <m:r>
                      <a:rPr lang="en-US" altLang="ja-JP" sz="1800" b="1" dirty="0">
                        <a:latin typeface="Cambria Math" panose="02040503050406030204" pitchFamily="18" charset="0"/>
                      </a:rPr>
                      <m:t> </m:t>
                    </m:r>
                    <m:r>
                      <a:rPr lang="en-US" altLang="ja-JP" sz="1800" b="1" i="1" dirty="0">
                        <a:latin typeface="Cambria Math" panose="02040503050406030204" pitchFamily="18" charset="0"/>
                      </a:rPr>
                      <m:t>𝑨𝒕𝑴𝒐𝒔𝒕</m:t>
                    </m:r>
                    <m:r>
                      <a:rPr lang="en-US" altLang="ja-JP" sz="1800" b="1" i="1" dirty="0" smtClean="0">
                        <a:latin typeface="Cambria Math" panose="02040503050406030204" pitchFamily="18" charset="0"/>
                      </a:rPr>
                      <m:t>𝟐</m:t>
                    </m:r>
                    <m:r>
                      <a:rPr lang="en-US" altLang="ja-JP" sz="1800" b="1" i="1" dirty="0">
                        <a:latin typeface="Cambria Math" panose="02040503050406030204" pitchFamily="18" charset="0"/>
                      </a:rPr>
                      <m:t>/</m:t>
                    </m:r>
                    <m:r>
                      <a:rPr lang="en-US" altLang="ja-JP" sz="1800" b="1" i="1" dirty="0">
                        <a:latin typeface="Cambria Math" panose="02040503050406030204" pitchFamily="18" charset="0"/>
                      </a:rPr>
                      <m:t>𝟒</m:t>
                    </m:r>
                  </m:oMath>
                </a14:m>
                <a:r>
                  <a:rPr lang="en" altLang="ja-JP" sz="1800" b="1" dirty="0"/>
                  <a:t>: </a:t>
                </a:r>
                <a:r>
                  <a:rPr lang="en" altLang="ja-JP" sz="1800" b="1" dirty="0">
                    <a:latin typeface="+mj-lt"/>
                  </a:rPr>
                  <a:t>(</a:t>
                </a:r>
                <a14:m>
                  <m:oMath xmlns:m="http://schemas.openxmlformats.org/officeDocument/2006/math">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𝒈</m:t>
                        </m:r>
                      </m:e>
                      <m:sub>
                        <m:r>
                          <a:rPr lang="en-US" altLang="ja-JP" sz="1800" b="1" i="1">
                            <a:latin typeface="Cambria Math" panose="02040503050406030204" pitchFamily="18" charset="0"/>
                            <a:ea typeface="Cambria Math" panose="02040503050406030204" pitchFamily="18" charset="0"/>
                          </a:rPr>
                          <m:t>𝟏</m:t>
                        </m:r>
                      </m:sub>
                    </m:sSub>
                    <m:r>
                      <a:rPr lang="en-US" altLang="ja-JP" sz="1800" b="1" i="1" smtClean="0">
                        <a:latin typeface="Cambria Math" panose="02040503050406030204" pitchFamily="18" charset="0"/>
                        <a:ea typeface="Cambria Math" panose="02040503050406030204" pitchFamily="18" charset="0"/>
                      </a:rPr>
                      <m:t> </m:t>
                    </m:r>
                  </m:oMath>
                </a14:m>
                <a:r>
                  <a:rPr lang="en" altLang="ja-JP" sz="1800" b="1" dirty="0">
                    <a:latin typeface="+mj-lt"/>
                  </a:rPr>
                  <a:t>)</a:t>
                </a:r>
                <a:endParaRPr lang="ja-JP" altLang="en-US" sz="1800" b="1" dirty="0">
                  <a:latin typeface="+mj-lt"/>
                </a:endParaRPr>
              </a:p>
            </p:txBody>
          </p:sp>
        </mc:Choice>
        <mc:Fallback xmlns="">
          <p:sp>
            <p:nvSpPr>
              <p:cNvPr id="52" name="コンテンツ プレースホルダー 2">
                <a:extLst>
                  <a:ext uri="{FF2B5EF4-FFF2-40B4-BE49-F238E27FC236}">
                    <a16:creationId xmlns:a16="http://schemas.microsoft.com/office/drawing/2014/main" id="{EF161B6F-ED41-C08B-32AB-5E653D2E0F8D}"/>
                  </a:ext>
                </a:extLst>
              </p:cNvPr>
              <p:cNvSpPr txBox="1">
                <a:spLocks noRot="1" noChangeAspect="1" noMove="1" noResize="1" noEditPoints="1" noAdjustHandles="1" noChangeArrowheads="1" noChangeShapeType="1" noTextEdit="1"/>
              </p:cNvSpPr>
              <p:nvPr/>
            </p:nvSpPr>
            <p:spPr>
              <a:xfrm>
                <a:off x="3000279" y="5383071"/>
                <a:ext cx="5729237" cy="332571"/>
              </a:xfrm>
              <a:prstGeom prst="rect">
                <a:avLst/>
              </a:prstGeom>
              <a:blipFill>
                <a:blip r:embed="rId7"/>
                <a:stretch>
                  <a:fillRect l="-851" t="-18182" b="-2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コンテンツ プレースホルダー 2">
                <a:extLst>
                  <a:ext uri="{FF2B5EF4-FFF2-40B4-BE49-F238E27FC236}">
                    <a16:creationId xmlns:a16="http://schemas.microsoft.com/office/drawing/2014/main" id="{EC35FA8E-B44B-9AF7-4AE8-48EE30D98197}"/>
                  </a:ext>
                </a:extLst>
              </p:cNvPr>
              <p:cNvSpPr txBox="1">
                <a:spLocks/>
              </p:cNvSpPr>
              <p:nvPr/>
            </p:nvSpPr>
            <p:spPr>
              <a:xfrm>
                <a:off x="2993760" y="6117349"/>
                <a:ext cx="5614974" cy="3325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1800" b="1" dirty="0"/>
                  <a:t>→ </a:t>
                </a:r>
                <a14:m>
                  <m:oMath xmlns:m="http://schemas.openxmlformats.org/officeDocument/2006/math">
                    <m:r>
                      <a:rPr lang="en-US" altLang="ja-JP" sz="1800" b="1" dirty="0">
                        <a:latin typeface="Cambria Math" panose="02040503050406030204" pitchFamily="18" charset="0"/>
                      </a:rPr>
                      <m:t> </m:t>
                    </m:r>
                    <m:r>
                      <a:rPr lang="ja-JP" altLang="en-US" sz="1800" b="1" i="1" dirty="0">
                        <a:latin typeface="Cambria Math" panose="02040503050406030204" pitchFamily="18" charset="0"/>
                      </a:rPr>
                      <m:t>・</m:t>
                    </m:r>
                    <m:r>
                      <a:rPr lang="en-US" altLang="ja-JP" sz="1800" b="1" i="1" dirty="0">
                        <a:latin typeface="Cambria Math" panose="02040503050406030204" pitchFamily="18" charset="0"/>
                      </a:rPr>
                      <m:t>𝑨𝒕𝑴𝒐𝒔𝒕</m:t>
                    </m:r>
                    <m:r>
                      <a:rPr lang="en-US" altLang="ja-JP" sz="1800" b="1" i="1" dirty="0" smtClean="0">
                        <a:latin typeface="Cambria Math" panose="02040503050406030204" pitchFamily="18" charset="0"/>
                      </a:rPr>
                      <m:t>𝟒</m:t>
                    </m:r>
                    <m:r>
                      <a:rPr lang="en-US" altLang="ja-JP" sz="1800" b="1" i="1" dirty="0">
                        <a:latin typeface="Cambria Math" panose="02040503050406030204" pitchFamily="18" charset="0"/>
                      </a:rPr>
                      <m:t>/</m:t>
                    </m:r>
                    <m:r>
                      <a:rPr lang="en-US" altLang="ja-JP" sz="1800" b="1" i="1" dirty="0">
                        <a:latin typeface="Cambria Math" panose="02040503050406030204" pitchFamily="18" charset="0"/>
                      </a:rPr>
                      <m:t>𝟒</m:t>
                    </m:r>
                  </m:oMath>
                </a14:m>
                <a:r>
                  <a:rPr lang="en" altLang="ja-JP" sz="1800" b="1" dirty="0"/>
                  <a:t>: </a:t>
                </a:r>
                <a:r>
                  <a:rPr lang="en" altLang="ja-JP" sz="1800" b="1" dirty="0">
                    <a:latin typeface="+mj-lt"/>
                  </a:rPr>
                  <a:t>( </a:t>
                </a:r>
                <a14:m>
                  <m:oMath xmlns:m="http://schemas.openxmlformats.org/officeDocument/2006/math">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𝒈</m:t>
                        </m:r>
                      </m:e>
                      <m:sub>
                        <m:r>
                          <a:rPr lang="en-US" altLang="ja-JP" sz="1800" b="1" i="1">
                            <a:latin typeface="Cambria Math" panose="02040503050406030204" pitchFamily="18" charset="0"/>
                            <a:ea typeface="Cambria Math" panose="02040503050406030204" pitchFamily="18" charset="0"/>
                          </a:rPr>
                          <m:t>𝟏</m:t>
                        </m:r>
                      </m:sub>
                    </m:sSub>
                    <m:r>
                      <a:rPr lang="en-US" altLang="ja-JP" sz="1800" b="1" i="1" smtClean="0">
                        <a:latin typeface="Cambria Math" panose="02040503050406030204" pitchFamily="18" charset="0"/>
                        <a:ea typeface="Cambria Math" panose="02040503050406030204" pitchFamily="18" charset="0"/>
                      </a:rPr>
                      <m:t> </m:t>
                    </m:r>
                  </m:oMath>
                </a14:m>
                <a:r>
                  <a:rPr lang="en" altLang="ja-JP" sz="1800" b="1" dirty="0">
                    <a:latin typeface="+mj-lt"/>
                  </a:rPr>
                  <a:t>)</a:t>
                </a:r>
                <a:endParaRPr lang="ja-JP" altLang="en-US" sz="1800" b="1" dirty="0">
                  <a:latin typeface="+mj-lt"/>
                </a:endParaRPr>
              </a:p>
            </p:txBody>
          </p:sp>
        </mc:Choice>
        <mc:Fallback xmlns="">
          <p:sp>
            <p:nvSpPr>
              <p:cNvPr id="54" name="コンテンツ プレースホルダー 2">
                <a:extLst>
                  <a:ext uri="{FF2B5EF4-FFF2-40B4-BE49-F238E27FC236}">
                    <a16:creationId xmlns:a16="http://schemas.microsoft.com/office/drawing/2014/main" id="{EC35FA8E-B44B-9AF7-4AE8-48EE30D98197}"/>
                  </a:ext>
                </a:extLst>
              </p:cNvPr>
              <p:cNvSpPr txBox="1">
                <a:spLocks noRot="1" noChangeAspect="1" noMove="1" noResize="1" noEditPoints="1" noAdjustHandles="1" noChangeArrowheads="1" noChangeShapeType="1" noTextEdit="1"/>
              </p:cNvSpPr>
              <p:nvPr/>
            </p:nvSpPr>
            <p:spPr>
              <a:xfrm>
                <a:off x="2993760" y="6117349"/>
                <a:ext cx="5614974" cy="332571"/>
              </a:xfrm>
              <a:prstGeom prst="rect">
                <a:avLst/>
              </a:prstGeom>
              <a:blipFill>
                <a:blip r:embed="rId8"/>
                <a:stretch>
                  <a:fillRect l="-869" t="-20370" b="-31481"/>
                </a:stretch>
              </a:blipFill>
            </p:spPr>
            <p:txBody>
              <a:bodyPr/>
              <a:lstStyle/>
              <a:p>
                <a:r>
                  <a:rPr lang="ja-JP" altLang="en-US">
                    <a:noFill/>
                  </a:rPr>
                  <a:t> </a:t>
                </a:r>
              </a:p>
            </p:txBody>
          </p:sp>
        </mc:Fallback>
      </mc:AlternateContent>
      <p:sp>
        <p:nvSpPr>
          <p:cNvPr id="117" name="四角形: 角を丸くする 116">
            <a:extLst>
              <a:ext uri="{FF2B5EF4-FFF2-40B4-BE49-F238E27FC236}">
                <a16:creationId xmlns:a16="http://schemas.microsoft.com/office/drawing/2014/main" id="{94A57A9C-8DA2-18BB-7BB9-9923C10E6689}"/>
              </a:ext>
            </a:extLst>
          </p:cNvPr>
          <p:cNvSpPr/>
          <p:nvPr/>
        </p:nvSpPr>
        <p:spPr>
          <a:xfrm>
            <a:off x="8920577" y="1358269"/>
            <a:ext cx="1756256"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69" name="楕円 168">
            <a:extLst>
              <a:ext uri="{FF2B5EF4-FFF2-40B4-BE49-F238E27FC236}">
                <a16:creationId xmlns:a16="http://schemas.microsoft.com/office/drawing/2014/main" id="{DD0DCFE5-96FC-71D7-A4C9-F078A7008767}"/>
              </a:ext>
            </a:extLst>
          </p:cNvPr>
          <p:cNvSpPr/>
          <p:nvPr/>
        </p:nvSpPr>
        <p:spPr>
          <a:xfrm>
            <a:off x="9193796" y="166824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0" name="楕円 169">
            <a:extLst>
              <a:ext uri="{FF2B5EF4-FFF2-40B4-BE49-F238E27FC236}">
                <a16:creationId xmlns:a16="http://schemas.microsoft.com/office/drawing/2014/main" id="{36C83556-AFEC-1F03-4A9E-076B308A7442}"/>
              </a:ext>
            </a:extLst>
          </p:cNvPr>
          <p:cNvSpPr/>
          <p:nvPr/>
        </p:nvSpPr>
        <p:spPr>
          <a:xfrm>
            <a:off x="9937177" y="1656793"/>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1" name="テキスト ボックス 170">
                <a:extLst>
                  <a:ext uri="{FF2B5EF4-FFF2-40B4-BE49-F238E27FC236}">
                    <a16:creationId xmlns:a16="http://schemas.microsoft.com/office/drawing/2014/main" id="{CC018BF3-2D9E-A506-D6D5-F9BE1F114044}"/>
                  </a:ext>
                </a:extLst>
              </p:cNvPr>
              <p:cNvSpPr txBox="1"/>
              <p:nvPr/>
            </p:nvSpPr>
            <p:spPr>
              <a:xfrm>
                <a:off x="9403896" y="1415263"/>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171" name="テキスト ボックス 170">
                <a:extLst>
                  <a:ext uri="{FF2B5EF4-FFF2-40B4-BE49-F238E27FC236}">
                    <a16:creationId xmlns:a16="http://schemas.microsoft.com/office/drawing/2014/main" id="{CC018BF3-2D9E-A506-D6D5-F9BE1F114044}"/>
                  </a:ext>
                </a:extLst>
              </p:cNvPr>
              <p:cNvSpPr txBox="1">
                <a:spLocks noRot="1" noChangeAspect="1" noMove="1" noResize="1" noEditPoints="1" noAdjustHandles="1" noChangeArrowheads="1" noChangeShapeType="1" noTextEdit="1"/>
              </p:cNvSpPr>
              <p:nvPr/>
            </p:nvSpPr>
            <p:spPr>
              <a:xfrm>
                <a:off x="9403896" y="1415263"/>
                <a:ext cx="441960" cy="369332"/>
              </a:xfrm>
              <a:prstGeom prst="rect">
                <a:avLst/>
              </a:prstGeom>
              <a:blipFill>
                <a:blip r:embed="rId9"/>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2" name="テキスト ボックス 171">
                <a:extLst>
                  <a:ext uri="{FF2B5EF4-FFF2-40B4-BE49-F238E27FC236}">
                    <a16:creationId xmlns:a16="http://schemas.microsoft.com/office/drawing/2014/main" id="{2964E30C-9E90-7267-C54D-FB0129ADC734}"/>
                  </a:ext>
                </a:extLst>
              </p:cNvPr>
              <p:cNvSpPr txBox="1"/>
              <p:nvPr/>
            </p:nvSpPr>
            <p:spPr>
              <a:xfrm>
                <a:off x="10220364" y="1434288"/>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172" name="テキスト ボックス 171">
                <a:extLst>
                  <a:ext uri="{FF2B5EF4-FFF2-40B4-BE49-F238E27FC236}">
                    <a16:creationId xmlns:a16="http://schemas.microsoft.com/office/drawing/2014/main" id="{2964E30C-9E90-7267-C54D-FB0129ADC734}"/>
                  </a:ext>
                </a:extLst>
              </p:cNvPr>
              <p:cNvSpPr txBox="1">
                <a:spLocks noRot="1" noChangeAspect="1" noMove="1" noResize="1" noEditPoints="1" noAdjustHandles="1" noChangeArrowheads="1" noChangeShapeType="1" noTextEdit="1"/>
              </p:cNvSpPr>
              <p:nvPr/>
            </p:nvSpPr>
            <p:spPr>
              <a:xfrm>
                <a:off x="10220364" y="1434288"/>
                <a:ext cx="441960" cy="369332"/>
              </a:xfrm>
              <a:prstGeom prst="rect">
                <a:avLst/>
              </a:prstGeom>
              <a:blipFill>
                <a:blip r:embed="rId10"/>
                <a:stretch>
                  <a:fillRect/>
                </a:stretch>
              </a:blipFill>
              <a:ln>
                <a:noFill/>
              </a:ln>
            </p:spPr>
            <p:txBody>
              <a:bodyPr/>
              <a:lstStyle/>
              <a:p>
                <a:r>
                  <a:rPr lang="ja-JP" altLang="en-US">
                    <a:noFill/>
                  </a:rPr>
                  <a:t> </a:t>
                </a:r>
              </a:p>
            </p:txBody>
          </p:sp>
        </mc:Fallback>
      </mc:AlternateContent>
      <p:sp>
        <p:nvSpPr>
          <p:cNvPr id="173" name="楕円 172">
            <a:extLst>
              <a:ext uri="{FF2B5EF4-FFF2-40B4-BE49-F238E27FC236}">
                <a16:creationId xmlns:a16="http://schemas.microsoft.com/office/drawing/2014/main" id="{41E613EB-DE9D-0862-29D5-5D46B1D62279}"/>
              </a:ext>
            </a:extLst>
          </p:cNvPr>
          <p:cNvSpPr/>
          <p:nvPr/>
        </p:nvSpPr>
        <p:spPr>
          <a:xfrm>
            <a:off x="8496954" y="3420112"/>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4" name="楕円 173">
            <a:extLst>
              <a:ext uri="{FF2B5EF4-FFF2-40B4-BE49-F238E27FC236}">
                <a16:creationId xmlns:a16="http://schemas.microsoft.com/office/drawing/2014/main" id="{3AEBE645-C2CD-FFF5-5065-AFD59B75DC73}"/>
              </a:ext>
            </a:extLst>
          </p:cNvPr>
          <p:cNvSpPr/>
          <p:nvPr/>
        </p:nvSpPr>
        <p:spPr>
          <a:xfrm>
            <a:off x="9284708" y="3418559"/>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0E1131EE-E420-1F13-138D-8FC23A5717E5}"/>
                  </a:ext>
                </a:extLst>
              </p:cNvPr>
              <p:cNvSpPr txBox="1"/>
              <p:nvPr/>
            </p:nvSpPr>
            <p:spPr>
              <a:xfrm>
                <a:off x="8740031" y="3167128"/>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𝟓</m:t>
                          </m:r>
                        </m:sub>
                      </m:sSub>
                    </m:oMath>
                  </m:oMathPara>
                </a14:m>
                <a:endParaRPr lang="ja-JP" altLang="en-US" dirty="0"/>
              </a:p>
            </p:txBody>
          </p:sp>
        </mc:Choice>
        <mc:Fallback xmlns="">
          <p:sp>
            <p:nvSpPr>
              <p:cNvPr id="175" name="テキスト ボックス 174">
                <a:extLst>
                  <a:ext uri="{FF2B5EF4-FFF2-40B4-BE49-F238E27FC236}">
                    <a16:creationId xmlns:a16="http://schemas.microsoft.com/office/drawing/2014/main" id="{0E1131EE-E420-1F13-138D-8FC23A5717E5}"/>
                  </a:ext>
                </a:extLst>
              </p:cNvPr>
              <p:cNvSpPr txBox="1">
                <a:spLocks noRot="1" noChangeAspect="1" noMove="1" noResize="1" noEditPoints="1" noAdjustHandles="1" noChangeArrowheads="1" noChangeShapeType="1" noTextEdit="1"/>
              </p:cNvSpPr>
              <p:nvPr/>
            </p:nvSpPr>
            <p:spPr>
              <a:xfrm>
                <a:off x="8740031" y="3167128"/>
                <a:ext cx="491573" cy="369332"/>
              </a:xfrm>
              <a:prstGeom prst="rect">
                <a:avLst/>
              </a:prstGeom>
              <a:blipFill>
                <a:blip r:embed="rId11"/>
                <a:stretch>
                  <a:fillRect b="-166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6" name="テキスト ボックス 175">
                <a:extLst>
                  <a:ext uri="{FF2B5EF4-FFF2-40B4-BE49-F238E27FC236}">
                    <a16:creationId xmlns:a16="http://schemas.microsoft.com/office/drawing/2014/main" id="{63509F0F-E0FD-0D8A-B2FF-1DEAA516B284}"/>
                  </a:ext>
                </a:extLst>
              </p:cNvPr>
              <p:cNvSpPr txBox="1"/>
              <p:nvPr/>
            </p:nvSpPr>
            <p:spPr>
              <a:xfrm>
                <a:off x="9497478" y="317510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𝟔</m:t>
                          </m:r>
                        </m:sub>
                      </m:sSub>
                    </m:oMath>
                  </m:oMathPara>
                </a14:m>
                <a:endParaRPr lang="ja-JP" altLang="en-US" dirty="0"/>
              </a:p>
            </p:txBody>
          </p:sp>
        </mc:Choice>
        <mc:Fallback xmlns="">
          <p:sp>
            <p:nvSpPr>
              <p:cNvPr id="176" name="テキスト ボックス 175">
                <a:extLst>
                  <a:ext uri="{FF2B5EF4-FFF2-40B4-BE49-F238E27FC236}">
                    <a16:creationId xmlns:a16="http://schemas.microsoft.com/office/drawing/2014/main" id="{63509F0F-E0FD-0D8A-B2FF-1DEAA516B284}"/>
                  </a:ext>
                </a:extLst>
              </p:cNvPr>
              <p:cNvSpPr txBox="1">
                <a:spLocks noRot="1" noChangeAspect="1" noMove="1" noResize="1" noEditPoints="1" noAdjustHandles="1" noChangeArrowheads="1" noChangeShapeType="1" noTextEdit="1"/>
              </p:cNvSpPr>
              <p:nvPr/>
            </p:nvSpPr>
            <p:spPr>
              <a:xfrm>
                <a:off x="9497478" y="3175100"/>
                <a:ext cx="491573" cy="369332"/>
              </a:xfrm>
              <a:prstGeom prst="rect">
                <a:avLst/>
              </a:prstGeom>
              <a:blipFill>
                <a:blip r:embed="rId12"/>
                <a:stretch>
                  <a:fillRect/>
                </a:stretch>
              </a:blipFill>
              <a:ln>
                <a:noFill/>
              </a:ln>
            </p:spPr>
            <p:txBody>
              <a:bodyPr/>
              <a:lstStyle/>
              <a:p>
                <a:r>
                  <a:rPr lang="ja-JP" altLang="en-US">
                    <a:noFill/>
                  </a:rPr>
                  <a:t> </a:t>
                </a:r>
              </a:p>
            </p:txBody>
          </p:sp>
        </mc:Fallback>
      </mc:AlternateContent>
      <p:sp>
        <p:nvSpPr>
          <p:cNvPr id="177" name="楕円 176">
            <a:extLst>
              <a:ext uri="{FF2B5EF4-FFF2-40B4-BE49-F238E27FC236}">
                <a16:creationId xmlns:a16="http://schemas.microsoft.com/office/drawing/2014/main" id="{0668AF51-AED4-40D8-9332-D47DB708782B}"/>
              </a:ext>
            </a:extLst>
          </p:cNvPr>
          <p:cNvSpPr/>
          <p:nvPr/>
        </p:nvSpPr>
        <p:spPr>
          <a:xfrm>
            <a:off x="10117957" y="3406471"/>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8" name="楕円 177">
            <a:extLst>
              <a:ext uri="{FF2B5EF4-FFF2-40B4-BE49-F238E27FC236}">
                <a16:creationId xmlns:a16="http://schemas.microsoft.com/office/drawing/2014/main" id="{54CBDCD5-11C2-1451-EC5D-F862F67AEF08}"/>
              </a:ext>
            </a:extLst>
          </p:cNvPr>
          <p:cNvSpPr/>
          <p:nvPr/>
        </p:nvSpPr>
        <p:spPr>
          <a:xfrm>
            <a:off x="10851556" y="3406472"/>
            <a:ext cx="379698" cy="37969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43F011BB-7212-1879-A0CC-6AD72F33DFC8}"/>
                  </a:ext>
                </a:extLst>
              </p:cNvPr>
              <p:cNvSpPr txBox="1"/>
              <p:nvPr/>
            </p:nvSpPr>
            <p:spPr>
              <a:xfrm>
                <a:off x="10361034" y="315348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𝟕</m:t>
                          </m:r>
                        </m:sub>
                      </m:sSub>
                    </m:oMath>
                  </m:oMathPara>
                </a14:m>
                <a:endParaRPr lang="ja-JP" altLang="en-US" dirty="0"/>
              </a:p>
            </p:txBody>
          </p:sp>
        </mc:Choice>
        <mc:Fallback xmlns="">
          <p:sp>
            <p:nvSpPr>
              <p:cNvPr id="179" name="テキスト ボックス 178">
                <a:extLst>
                  <a:ext uri="{FF2B5EF4-FFF2-40B4-BE49-F238E27FC236}">
                    <a16:creationId xmlns:a16="http://schemas.microsoft.com/office/drawing/2014/main" id="{43F011BB-7212-1879-A0CC-6AD72F33DFC8}"/>
                  </a:ext>
                </a:extLst>
              </p:cNvPr>
              <p:cNvSpPr txBox="1">
                <a:spLocks noRot="1" noChangeAspect="1" noMove="1" noResize="1" noEditPoints="1" noAdjustHandles="1" noChangeArrowheads="1" noChangeShapeType="1" noTextEdit="1"/>
              </p:cNvSpPr>
              <p:nvPr/>
            </p:nvSpPr>
            <p:spPr>
              <a:xfrm>
                <a:off x="10361034" y="3153487"/>
                <a:ext cx="491573" cy="369332"/>
              </a:xfrm>
              <a:prstGeom prst="rect">
                <a:avLst/>
              </a:prstGeom>
              <a:blipFill>
                <a:blip r:embed="rId13"/>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0" name="テキスト ボックス 179">
                <a:extLst>
                  <a:ext uri="{FF2B5EF4-FFF2-40B4-BE49-F238E27FC236}">
                    <a16:creationId xmlns:a16="http://schemas.microsoft.com/office/drawing/2014/main" id="{2F07752C-6A76-544C-21B9-9C45A9E87CEB}"/>
                  </a:ext>
                </a:extLst>
              </p:cNvPr>
              <p:cNvSpPr txBox="1"/>
              <p:nvPr/>
            </p:nvSpPr>
            <p:spPr>
              <a:xfrm>
                <a:off x="11108146" y="3183664"/>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𝟖</m:t>
                          </m:r>
                        </m:sub>
                      </m:sSub>
                    </m:oMath>
                  </m:oMathPara>
                </a14:m>
                <a:endParaRPr lang="ja-JP" altLang="en-US" dirty="0"/>
              </a:p>
            </p:txBody>
          </p:sp>
        </mc:Choice>
        <mc:Fallback xmlns="">
          <p:sp>
            <p:nvSpPr>
              <p:cNvPr id="180" name="テキスト ボックス 179">
                <a:extLst>
                  <a:ext uri="{FF2B5EF4-FFF2-40B4-BE49-F238E27FC236}">
                    <a16:creationId xmlns:a16="http://schemas.microsoft.com/office/drawing/2014/main" id="{2F07752C-6A76-544C-21B9-9C45A9E87CEB}"/>
                  </a:ext>
                </a:extLst>
              </p:cNvPr>
              <p:cNvSpPr txBox="1">
                <a:spLocks noRot="1" noChangeAspect="1" noMove="1" noResize="1" noEditPoints="1" noAdjustHandles="1" noChangeArrowheads="1" noChangeShapeType="1" noTextEdit="1"/>
              </p:cNvSpPr>
              <p:nvPr/>
            </p:nvSpPr>
            <p:spPr>
              <a:xfrm>
                <a:off x="11108146" y="3183664"/>
                <a:ext cx="441960" cy="369332"/>
              </a:xfrm>
              <a:prstGeom prst="rect">
                <a:avLst/>
              </a:prstGeom>
              <a:blipFill>
                <a:blip r:embed="rId14"/>
                <a:stretch>
                  <a:fillRect/>
                </a:stretch>
              </a:blipFill>
              <a:ln>
                <a:noFill/>
              </a:ln>
            </p:spPr>
            <p:txBody>
              <a:bodyPr/>
              <a:lstStyle/>
              <a:p>
                <a:r>
                  <a:rPr lang="ja-JP" altLang="en-US">
                    <a:noFill/>
                  </a:rPr>
                  <a:t> </a:t>
                </a:r>
              </a:p>
            </p:txBody>
          </p:sp>
        </mc:Fallback>
      </mc:AlternateContent>
      <p:sp>
        <p:nvSpPr>
          <p:cNvPr id="181" name="四角形: 角を丸くする 180">
            <a:extLst>
              <a:ext uri="{FF2B5EF4-FFF2-40B4-BE49-F238E27FC236}">
                <a16:creationId xmlns:a16="http://schemas.microsoft.com/office/drawing/2014/main" id="{23EA11B5-89AF-6FF1-AED6-CC89EE45EB11}"/>
              </a:ext>
            </a:extLst>
          </p:cNvPr>
          <p:cNvSpPr/>
          <p:nvPr/>
        </p:nvSpPr>
        <p:spPr>
          <a:xfrm>
            <a:off x="8345505" y="3212833"/>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82" name="直線コネクタ 181">
            <a:extLst>
              <a:ext uri="{FF2B5EF4-FFF2-40B4-BE49-F238E27FC236}">
                <a16:creationId xmlns:a16="http://schemas.microsoft.com/office/drawing/2014/main" id="{38473463-E87D-A7E5-24CA-AC00AB3BC7A0}"/>
              </a:ext>
            </a:extLst>
          </p:cNvPr>
          <p:cNvCxnSpPr>
            <a:cxnSpLocks/>
            <a:stCxn id="117" idx="2"/>
            <a:endCxn id="181" idx="0"/>
          </p:cNvCxnSpPr>
          <p:nvPr/>
        </p:nvCxnSpPr>
        <p:spPr>
          <a:xfrm>
            <a:off x="9798705" y="2186901"/>
            <a:ext cx="118025" cy="1025932"/>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203" name="四角形: 角を丸くする 202">
            <a:extLst>
              <a:ext uri="{FF2B5EF4-FFF2-40B4-BE49-F238E27FC236}">
                <a16:creationId xmlns:a16="http://schemas.microsoft.com/office/drawing/2014/main" id="{82EBE780-6346-397F-1F14-4040783CD254}"/>
              </a:ext>
            </a:extLst>
          </p:cNvPr>
          <p:cNvSpPr/>
          <p:nvPr/>
        </p:nvSpPr>
        <p:spPr>
          <a:xfrm>
            <a:off x="5400241" y="1358269"/>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206" name="楕円 205">
            <a:extLst>
              <a:ext uri="{FF2B5EF4-FFF2-40B4-BE49-F238E27FC236}">
                <a16:creationId xmlns:a16="http://schemas.microsoft.com/office/drawing/2014/main" id="{4E1B05FD-079E-46FF-57C5-0177B6F956D4}"/>
              </a:ext>
            </a:extLst>
          </p:cNvPr>
          <p:cNvSpPr/>
          <p:nvPr/>
        </p:nvSpPr>
        <p:spPr>
          <a:xfrm>
            <a:off x="5683416" y="166824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07" name="楕円 206">
            <a:extLst>
              <a:ext uri="{FF2B5EF4-FFF2-40B4-BE49-F238E27FC236}">
                <a16:creationId xmlns:a16="http://schemas.microsoft.com/office/drawing/2014/main" id="{6D0AC552-E099-B892-932D-C05B7593DA1A}"/>
              </a:ext>
            </a:extLst>
          </p:cNvPr>
          <p:cNvSpPr/>
          <p:nvPr/>
        </p:nvSpPr>
        <p:spPr>
          <a:xfrm>
            <a:off x="6426797" y="1656793"/>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08" name="テキスト ボックス 207">
                <a:extLst>
                  <a:ext uri="{FF2B5EF4-FFF2-40B4-BE49-F238E27FC236}">
                    <a16:creationId xmlns:a16="http://schemas.microsoft.com/office/drawing/2014/main" id="{1F40DFED-AEAB-8BB7-A7B8-24735EA059C5}"/>
                  </a:ext>
                </a:extLst>
              </p:cNvPr>
              <p:cNvSpPr txBox="1"/>
              <p:nvPr/>
            </p:nvSpPr>
            <p:spPr>
              <a:xfrm>
                <a:off x="5895321" y="1415263"/>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208" name="テキスト ボックス 207">
                <a:extLst>
                  <a:ext uri="{FF2B5EF4-FFF2-40B4-BE49-F238E27FC236}">
                    <a16:creationId xmlns:a16="http://schemas.microsoft.com/office/drawing/2014/main" id="{1F40DFED-AEAB-8BB7-A7B8-24735EA059C5}"/>
                  </a:ext>
                </a:extLst>
              </p:cNvPr>
              <p:cNvSpPr txBox="1">
                <a:spLocks noRot="1" noChangeAspect="1" noMove="1" noResize="1" noEditPoints="1" noAdjustHandles="1" noChangeArrowheads="1" noChangeShapeType="1" noTextEdit="1"/>
              </p:cNvSpPr>
              <p:nvPr/>
            </p:nvSpPr>
            <p:spPr>
              <a:xfrm>
                <a:off x="5895321" y="1415263"/>
                <a:ext cx="441960" cy="369332"/>
              </a:xfrm>
              <a:prstGeom prst="rect">
                <a:avLst/>
              </a:prstGeom>
              <a:blipFill>
                <a:blip r:embed="rId15"/>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9" name="テキスト ボックス 208">
                <a:extLst>
                  <a:ext uri="{FF2B5EF4-FFF2-40B4-BE49-F238E27FC236}">
                    <a16:creationId xmlns:a16="http://schemas.microsoft.com/office/drawing/2014/main" id="{90632504-F867-D201-A1A4-2641444B1E15}"/>
                  </a:ext>
                </a:extLst>
              </p:cNvPr>
              <p:cNvSpPr txBox="1"/>
              <p:nvPr/>
            </p:nvSpPr>
            <p:spPr>
              <a:xfrm>
                <a:off x="6669875" y="1422859"/>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209" name="テキスト ボックス 208">
                <a:extLst>
                  <a:ext uri="{FF2B5EF4-FFF2-40B4-BE49-F238E27FC236}">
                    <a16:creationId xmlns:a16="http://schemas.microsoft.com/office/drawing/2014/main" id="{90632504-F867-D201-A1A4-2641444B1E15}"/>
                  </a:ext>
                </a:extLst>
              </p:cNvPr>
              <p:cNvSpPr txBox="1">
                <a:spLocks noRot="1" noChangeAspect="1" noMove="1" noResize="1" noEditPoints="1" noAdjustHandles="1" noChangeArrowheads="1" noChangeShapeType="1" noTextEdit="1"/>
              </p:cNvSpPr>
              <p:nvPr/>
            </p:nvSpPr>
            <p:spPr>
              <a:xfrm>
                <a:off x="6669875" y="1422859"/>
                <a:ext cx="441960" cy="369332"/>
              </a:xfrm>
              <a:prstGeom prst="rect">
                <a:avLst/>
              </a:prstGeom>
              <a:blipFill>
                <a:blip r:embed="rId16"/>
                <a:stretch>
                  <a:fillRect/>
                </a:stretch>
              </a:blipFill>
              <a:ln>
                <a:noFill/>
              </a:ln>
            </p:spPr>
            <p:txBody>
              <a:bodyPr/>
              <a:lstStyle/>
              <a:p>
                <a:r>
                  <a:rPr lang="ja-JP" altLang="en-US">
                    <a:noFill/>
                  </a:rPr>
                  <a:t> </a:t>
                </a:r>
              </a:p>
            </p:txBody>
          </p:sp>
        </mc:Fallback>
      </mc:AlternateContent>
      <p:sp>
        <p:nvSpPr>
          <p:cNvPr id="210" name="楕円 209">
            <a:extLst>
              <a:ext uri="{FF2B5EF4-FFF2-40B4-BE49-F238E27FC236}">
                <a16:creationId xmlns:a16="http://schemas.microsoft.com/office/drawing/2014/main" id="{B8F42B9A-A66B-5329-B45C-A08E8130FCC5}"/>
              </a:ext>
            </a:extLst>
          </p:cNvPr>
          <p:cNvSpPr/>
          <p:nvPr/>
        </p:nvSpPr>
        <p:spPr>
          <a:xfrm>
            <a:off x="4982444" y="3420112"/>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1" name="楕円 210">
            <a:extLst>
              <a:ext uri="{FF2B5EF4-FFF2-40B4-BE49-F238E27FC236}">
                <a16:creationId xmlns:a16="http://schemas.microsoft.com/office/drawing/2014/main" id="{1E585823-95F6-4591-875A-47BEBE943BCE}"/>
              </a:ext>
            </a:extLst>
          </p:cNvPr>
          <p:cNvSpPr/>
          <p:nvPr/>
        </p:nvSpPr>
        <p:spPr>
          <a:xfrm>
            <a:off x="5725825" y="340865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12" name="テキスト ボックス 211">
                <a:extLst>
                  <a:ext uri="{FF2B5EF4-FFF2-40B4-BE49-F238E27FC236}">
                    <a16:creationId xmlns:a16="http://schemas.microsoft.com/office/drawing/2014/main" id="{57DE17B1-567F-95DF-9EC2-731B2260FA2D}"/>
                  </a:ext>
                </a:extLst>
              </p:cNvPr>
              <p:cNvSpPr txBox="1"/>
              <p:nvPr/>
            </p:nvSpPr>
            <p:spPr>
              <a:xfrm>
                <a:off x="5225521" y="3167128"/>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212" name="テキスト ボックス 211">
                <a:extLst>
                  <a:ext uri="{FF2B5EF4-FFF2-40B4-BE49-F238E27FC236}">
                    <a16:creationId xmlns:a16="http://schemas.microsoft.com/office/drawing/2014/main" id="{57DE17B1-567F-95DF-9EC2-731B2260FA2D}"/>
                  </a:ext>
                </a:extLst>
              </p:cNvPr>
              <p:cNvSpPr txBox="1">
                <a:spLocks noRot="1" noChangeAspect="1" noMove="1" noResize="1" noEditPoints="1" noAdjustHandles="1" noChangeArrowheads="1" noChangeShapeType="1" noTextEdit="1"/>
              </p:cNvSpPr>
              <p:nvPr/>
            </p:nvSpPr>
            <p:spPr>
              <a:xfrm>
                <a:off x="5225521" y="3167128"/>
                <a:ext cx="491573" cy="369332"/>
              </a:xfrm>
              <a:prstGeom prst="rect">
                <a:avLst/>
              </a:prstGeom>
              <a:blipFill>
                <a:blip r:embed="rId17"/>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E1C0883A-C0A6-8291-2D42-295352AB8179}"/>
                  </a:ext>
                </a:extLst>
              </p:cNvPr>
              <p:cNvSpPr txBox="1"/>
              <p:nvPr/>
            </p:nvSpPr>
            <p:spPr>
              <a:xfrm>
                <a:off x="5968902" y="317472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213" name="テキスト ボックス 212">
                <a:extLst>
                  <a:ext uri="{FF2B5EF4-FFF2-40B4-BE49-F238E27FC236}">
                    <a16:creationId xmlns:a16="http://schemas.microsoft.com/office/drawing/2014/main" id="{E1C0883A-C0A6-8291-2D42-295352AB8179}"/>
                  </a:ext>
                </a:extLst>
              </p:cNvPr>
              <p:cNvSpPr txBox="1">
                <a:spLocks noRot="1" noChangeAspect="1" noMove="1" noResize="1" noEditPoints="1" noAdjustHandles="1" noChangeArrowheads="1" noChangeShapeType="1" noTextEdit="1"/>
              </p:cNvSpPr>
              <p:nvPr/>
            </p:nvSpPr>
            <p:spPr>
              <a:xfrm>
                <a:off x="5968902" y="3174724"/>
                <a:ext cx="491573" cy="369332"/>
              </a:xfrm>
              <a:prstGeom prst="rect">
                <a:avLst/>
              </a:prstGeom>
              <a:blipFill>
                <a:blip r:embed="rId18"/>
                <a:stretch>
                  <a:fillRect/>
                </a:stretch>
              </a:blipFill>
              <a:ln>
                <a:noFill/>
              </a:ln>
            </p:spPr>
            <p:txBody>
              <a:bodyPr/>
              <a:lstStyle/>
              <a:p>
                <a:r>
                  <a:rPr lang="ja-JP" altLang="en-US">
                    <a:noFill/>
                  </a:rPr>
                  <a:t> </a:t>
                </a:r>
              </a:p>
            </p:txBody>
          </p:sp>
        </mc:Fallback>
      </mc:AlternateContent>
      <p:sp>
        <p:nvSpPr>
          <p:cNvPr id="214" name="楕円 213">
            <a:extLst>
              <a:ext uri="{FF2B5EF4-FFF2-40B4-BE49-F238E27FC236}">
                <a16:creationId xmlns:a16="http://schemas.microsoft.com/office/drawing/2014/main" id="{277B2546-E07C-058F-D135-64BB77785782}"/>
              </a:ext>
            </a:extLst>
          </p:cNvPr>
          <p:cNvSpPr/>
          <p:nvPr/>
        </p:nvSpPr>
        <p:spPr>
          <a:xfrm>
            <a:off x="6548532" y="341525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5" name="楕円 214">
            <a:extLst>
              <a:ext uri="{FF2B5EF4-FFF2-40B4-BE49-F238E27FC236}">
                <a16:creationId xmlns:a16="http://schemas.microsoft.com/office/drawing/2014/main" id="{5950E10D-FC80-BAB6-1C11-8CE7E1FE8394}"/>
              </a:ext>
            </a:extLst>
          </p:cNvPr>
          <p:cNvSpPr/>
          <p:nvPr/>
        </p:nvSpPr>
        <p:spPr>
          <a:xfrm>
            <a:off x="7275922" y="3416187"/>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16" name="テキスト ボックス 215">
                <a:extLst>
                  <a:ext uri="{FF2B5EF4-FFF2-40B4-BE49-F238E27FC236}">
                    <a16:creationId xmlns:a16="http://schemas.microsoft.com/office/drawing/2014/main" id="{4D02D804-ACD0-165F-1E96-3AD5F3A27368}"/>
                  </a:ext>
                </a:extLst>
              </p:cNvPr>
              <p:cNvSpPr txBox="1"/>
              <p:nvPr/>
            </p:nvSpPr>
            <p:spPr>
              <a:xfrm>
                <a:off x="6788874" y="3167128"/>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216" name="テキスト ボックス 215">
                <a:extLst>
                  <a:ext uri="{FF2B5EF4-FFF2-40B4-BE49-F238E27FC236}">
                    <a16:creationId xmlns:a16="http://schemas.microsoft.com/office/drawing/2014/main" id="{4D02D804-ACD0-165F-1E96-3AD5F3A27368}"/>
                  </a:ext>
                </a:extLst>
              </p:cNvPr>
              <p:cNvSpPr txBox="1">
                <a:spLocks noRot="1" noChangeAspect="1" noMove="1" noResize="1" noEditPoints="1" noAdjustHandles="1" noChangeArrowheads="1" noChangeShapeType="1" noTextEdit="1"/>
              </p:cNvSpPr>
              <p:nvPr/>
            </p:nvSpPr>
            <p:spPr>
              <a:xfrm>
                <a:off x="6788874" y="3167128"/>
                <a:ext cx="491573" cy="369332"/>
              </a:xfrm>
              <a:prstGeom prst="rect">
                <a:avLst/>
              </a:prstGeom>
              <a:blipFill>
                <a:blip r:embed="rId19"/>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64F7BF6D-58AE-333F-9A4A-6921D09FBD17}"/>
                  </a:ext>
                </a:extLst>
              </p:cNvPr>
              <p:cNvSpPr txBox="1"/>
              <p:nvPr/>
            </p:nvSpPr>
            <p:spPr>
              <a:xfrm>
                <a:off x="7489559" y="3183664"/>
                <a:ext cx="449712"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217" name="テキスト ボックス 216">
                <a:extLst>
                  <a:ext uri="{FF2B5EF4-FFF2-40B4-BE49-F238E27FC236}">
                    <a16:creationId xmlns:a16="http://schemas.microsoft.com/office/drawing/2014/main" id="{64F7BF6D-58AE-333F-9A4A-6921D09FBD17}"/>
                  </a:ext>
                </a:extLst>
              </p:cNvPr>
              <p:cNvSpPr txBox="1">
                <a:spLocks noRot="1" noChangeAspect="1" noMove="1" noResize="1" noEditPoints="1" noAdjustHandles="1" noChangeArrowheads="1" noChangeShapeType="1" noTextEdit="1"/>
              </p:cNvSpPr>
              <p:nvPr/>
            </p:nvSpPr>
            <p:spPr>
              <a:xfrm>
                <a:off x="7489559" y="3183664"/>
                <a:ext cx="449712" cy="369332"/>
              </a:xfrm>
              <a:prstGeom prst="rect">
                <a:avLst/>
              </a:prstGeom>
              <a:blipFill>
                <a:blip r:embed="rId20"/>
                <a:stretch>
                  <a:fillRect/>
                </a:stretch>
              </a:blipFill>
              <a:ln>
                <a:noFill/>
              </a:ln>
            </p:spPr>
            <p:txBody>
              <a:bodyPr/>
              <a:lstStyle/>
              <a:p>
                <a:r>
                  <a:rPr lang="ja-JP" altLang="en-US">
                    <a:noFill/>
                  </a:rPr>
                  <a:t> </a:t>
                </a:r>
              </a:p>
            </p:txBody>
          </p:sp>
        </mc:Fallback>
      </mc:AlternateContent>
      <p:sp>
        <p:nvSpPr>
          <p:cNvPr id="218" name="四角形: 角を丸くする 217">
            <a:extLst>
              <a:ext uri="{FF2B5EF4-FFF2-40B4-BE49-F238E27FC236}">
                <a16:creationId xmlns:a16="http://schemas.microsoft.com/office/drawing/2014/main" id="{AFBF64BF-15E2-D712-676C-B87F1039391C}"/>
              </a:ext>
            </a:extLst>
          </p:cNvPr>
          <p:cNvSpPr/>
          <p:nvPr/>
        </p:nvSpPr>
        <p:spPr>
          <a:xfrm>
            <a:off x="4759168" y="3212833"/>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219" name="直線コネクタ 218">
            <a:extLst>
              <a:ext uri="{FF2B5EF4-FFF2-40B4-BE49-F238E27FC236}">
                <a16:creationId xmlns:a16="http://schemas.microsoft.com/office/drawing/2014/main" id="{30ADAE18-8C2B-154A-37BE-A4970352177E}"/>
              </a:ext>
            </a:extLst>
          </p:cNvPr>
          <p:cNvCxnSpPr>
            <a:cxnSpLocks/>
            <a:stCxn id="203" idx="2"/>
            <a:endCxn id="218" idx="0"/>
          </p:cNvCxnSpPr>
          <p:nvPr/>
        </p:nvCxnSpPr>
        <p:spPr>
          <a:xfrm>
            <a:off x="6283347" y="2186901"/>
            <a:ext cx="47046" cy="1025932"/>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7" name="直線矢印コネクタ 56">
            <a:extLst>
              <a:ext uri="{FF2B5EF4-FFF2-40B4-BE49-F238E27FC236}">
                <a16:creationId xmlns:a16="http://schemas.microsoft.com/office/drawing/2014/main" id="{A669D558-7FEF-67DA-1B64-AA1C4B8B85F5}"/>
              </a:ext>
            </a:extLst>
          </p:cNvPr>
          <p:cNvCxnSpPr>
            <a:cxnSpLocks/>
          </p:cNvCxnSpPr>
          <p:nvPr/>
        </p:nvCxnSpPr>
        <p:spPr>
          <a:xfrm>
            <a:off x="1251057" y="2551171"/>
            <a:ext cx="448715"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コンテンツ プレースホルダー 2">
            <a:extLst>
              <a:ext uri="{FF2B5EF4-FFF2-40B4-BE49-F238E27FC236}">
                <a16:creationId xmlns:a16="http://schemas.microsoft.com/office/drawing/2014/main" id="{AC370651-8ABA-3E62-8AE8-6C9368EB5691}"/>
              </a:ext>
            </a:extLst>
          </p:cNvPr>
          <p:cNvSpPr txBox="1">
            <a:spLocks/>
          </p:cNvSpPr>
          <p:nvPr/>
        </p:nvSpPr>
        <p:spPr>
          <a:xfrm>
            <a:off x="1699873" y="2389497"/>
            <a:ext cx="1925122"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1800" b="1" dirty="0">
                <a:latin typeface="+mj-lt"/>
              </a:rPr>
              <a:t>Set a ratio of </a:t>
            </a:r>
            <a:r>
              <a:rPr lang="en" altLang="ja-JP" sz="1800" b="1" dirty="0">
                <a:latin typeface="+mj-lt"/>
              </a:rPr>
              <a:t>2/4</a:t>
            </a:r>
          </a:p>
        </p:txBody>
      </p:sp>
      <p:sp>
        <p:nvSpPr>
          <p:cNvPr id="60" name="楕円 59">
            <a:extLst>
              <a:ext uri="{FF2B5EF4-FFF2-40B4-BE49-F238E27FC236}">
                <a16:creationId xmlns:a16="http://schemas.microsoft.com/office/drawing/2014/main" id="{4983306B-909B-DF73-00E6-2EE79B97DDBA}"/>
              </a:ext>
            </a:extLst>
          </p:cNvPr>
          <p:cNvSpPr/>
          <p:nvPr/>
        </p:nvSpPr>
        <p:spPr>
          <a:xfrm>
            <a:off x="5684559" y="1667757"/>
            <a:ext cx="341376" cy="341376"/>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E4DD5F97-0A48-A166-CCA4-DE6B197BE930}"/>
              </a:ext>
            </a:extLst>
          </p:cNvPr>
          <p:cNvSpPr/>
          <p:nvPr/>
        </p:nvSpPr>
        <p:spPr>
          <a:xfrm>
            <a:off x="9193773" y="1667757"/>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A07958B9-78C7-FADB-3785-4BC415735057}"/>
              </a:ext>
            </a:extLst>
          </p:cNvPr>
          <p:cNvSpPr/>
          <p:nvPr/>
        </p:nvSpPr>
        <p:spPr>
          <a:xfrm>
            <a:off x="4976252" y="3421196"/>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4" name="楕円 63">
            <a:extLst>
              <a:ext uri="{FF2B5EF4-FFF2-40B4-BE49-F238E27FC236}">
                <a16:creationId xmlns:a16="http://schemas.microsoft.com/office/drawing/2014/main" id="{5EDF1609-B483-B7A4-A9B7-3145D55C2140}"/>
              </a:ext>
            </a:extLst>
          </p:cNvPr>
          <p:cNvSpPr/>
          <p:nvPr/>
        </p:nvSpPr>
        <p:spPr>
          <a:xfrm>
            <a:off x="9938391" y="1653884"/>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5" name="楕円 64">
            <a:extLst>
              <a:ext uri="{FF2B5EF4-FFF2-40B4-BE49-F238E27FC236}">
                <a16:creationId xmlns:a16="http://schemas.microsoft.com/office/drawing/2014/main" id="{EC60FB05-9C64-82A1-F9AF-D3417A62A4C0}"/>
              </a:ext>
            </a:extLst>
          </p:cNvPr>
          <p:cNvSpPr/>
          <p:nvPr/>
        </p:nvSpPr>
        <p:spPr>
          <a:xfrm>
            <a:off x="8489522" y="3411476"/>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7" name="楕円 66">
            <a:extLst>
              <a:ext uri="{FF2B5EF4-FFF2-40B4-BE49-F238E27FC236}">
                <a16:creationId xmlns:a16="http://schemas.microsoft.com/office/drawing/2014/main" id="{CE27CA3B-1094-DCDE-1AF2-393D8F2D0DBA}"/>
              </a:ext>
            </a:extLst>
          </p:cNvPr>
          <p:cNvSpPr/>
          <p:nvPr/>
        </p:nvSpPr>
        <p:spPr>
          <a:xfrm>
            <a:off x="9280992" y="3421736"/>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8" name="楕円 67">
            <a:extLst>
              <a:ext uri="{FF2B5EF4-FFF2-40B4-BE49-F238E27FC236}">
                <a16:creationId xmlns:a16="http://schemas.microsoft.com/office/drawing/2014/main" id="{CCD231A5-25DF-8211-BA82-3384B66AEB91}"/>
              </a:ext>
            </a:extLst>
          </p:cNvPr>
          <p:cNvSpPr/>
          <p:nvPr/>
        </p:nvSpPr>
        <p:spPr>
          <a:xfrm>
            <a:off x="10114241" y="3402689"/>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9" name="楕円 68">
            <a:extLst>
              <a:ext uri="{FF2B5EF4-FFF2-40B4-BE49-F238E27FC236}">
                <a16:creationId xmlns:a16="http://schemas.microsoft.com/office/drawing/2014/main" id="{0F8AD005-AA55-CA77-1AE4-0BA2F872FE9A}"/>
              </a:ext>
            </a:extLst>
          </p:cNvPr>
          <p:cNvSpPr/>
          <p:nvPr/>
        </p:nvSpPr>
        <p:spPr>
          <a:xfrm>
            <a:off x="10851556" y="3400567"/>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1" name="楕円 70">
            <a:extLst>
              <a:ext uri="{FF2B5EF4-FFF2-40B4-BE49-F238E27FC236}">
                <a16:creationId xmlns:a16="http://schemas.microsoft.com/office/drawing/2014/main" id="{A3FE3DD2-D339-CA30-CF54-8F8EC61777E1}"/>
              </a:ext>
            </a:extLst>
          </p:cNvPr>
          <p:cNvSpPr/>
          <p:nvPr/>
        </p:nvSpPr>
        <p:spPr>
          <a:xfrm>
            <a:off x="5719350" y="3411206"/>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2" name="楕円 71">
            <a:extLst>
              <a:ext uri="{FF2B5EF4-FFF2-40B4-BE49-F238E27FC236}">
                <a16:creationId xmlns:a16="http://schemas.microsoft.com/office/drawing/2014/main" id="{E6285144-0382-F176-C674-30C1646232AD}"/>
              </a:ext>
            </a:extLst>
          </p:cNvPr>
          <p:cNvSpPr/>
          <p:nvPr/>
        </p:nvSpPr>
        <p:spPr>
          <a:xfrm>
            <a:off x="10111319" y="3393762"/>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3" name="楕円 72">
            <a:extLst>
              <a:ext uri="{FF2B5EF4-FFF2-40B4-BE49-F238E27FC236}">
                <a16:creationId xmlns:a16="http://schemas.microsoft.com/office/drawing/2014/main" id="{85342733-2254-E8BA-2F31-9D82A3063AF4}"/>
              </a:ext>
            </a:extLst>
          </p:cNvPr>
          <p:cNvSpPr/>
          <p:nvPr/>
        </p:nvSpPr>
        <p:spPr>
          <a:xfrm>
            <a:off x="10837346" y="3390772"/>
            <a:ext cx="401339" cy="40418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4" name="楕円 73">
            <a:extLst>
              <a:ext uri="{FF2B5EF4-FFF2-40B4-BE49-F238E27FC236}">
                <a16:creationId xmlns:a16="http://schemas.microsoft.com/office/drawing/2014/main" id="{626F1222-ED54-8BD2-CE03-A533CE1619C8}"/>
              </a:ext>
            </a:extLst>
          </p:cNvPr>
          <p:cNvSpPr/>
          <p:nvPr/>
        </p:nvSpPr>
        <p:spPr>
          <a:xfrm>
            <a:off x="9926980" y="1653412"/>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4" name="楕円 83">
            <a:extLst>
              <a:ext uri="{FF2B5EF4-FFF2-40B4-BE49-F238E27FC236}">
                <a16:creationId xmlns:a16="http://schemas.microsoft.com/office/drawing/2014/main" id="{16D86CDB-0905-A654-CD17-A9B6C0598A52}"/>
              </a:ext>
            </a:extLst>
          </p:cNvPr>
          <p:cNvSpPr/>
          <p:nvPr/>
        </p:nvSpPr>
        <p:spPr>
          <a:xfrm>
            <a:off x="6434052" y="1658330"/>
            <a:ext cx="341376" cy="341376"/>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5" name="楕円 84">
            <a:extLst>
              <a:ext uri="{FF2B5EF4-FFF2-40B4-BE49-F238E27FC236}">
                <a16:creationId xmlns:a16="http://schemas.microsoft.com/office/drawing/2014/main" id="{B7195A00-5491-2FC8-3C39-2042B2777A37}"/>
              </a:ext>
            </a:extLst>
          </p:cNvPr>
          <p:cNvSpPr/>
          <p:nvPr/>
        </p:nvSpPr>
        <p:spPr>
          <a:xfrm>
            <a:off x="9188421" y="1658713"/>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7" name="楕円 86">
            <a:extLst>
              <a:ext uri="{FF2B5EF4-FFF2-40B4-BE49-F238E27FC236}">
                <a16:creationId xmlns:a16="http://schemas.microsoft.com/office/drawing/2014/main" id="{CD7B9BD3-CA6A-3DFA-14D3-2803AA4A6C09}"/>
              </a:ext>
            </a:extLst>
          </p:cNvPr>
          <p:cNvSpPr/>
          <p:nvPr/>
        </p:nvSpPr>
        <p:spPr>
          <a:xfrm>
            <a:off x="8474157" y="3400893"/>
            <a:ext cx="414664" cy="4043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8" name="楕円 87">
            <a:extLst>
              <a:ext uri="{FF2B5EF4-FFF2-40B4-BE49-F238E27FC236}">
                <a16:creationId xmlns:a16="http://schemas.microsoft.com/office/drawing/2014/main" id="{9BADFA75-EA68-F4E8-94F9-33BD6EB97A5D}"/>
              </a:ext>
            </a:extLst>
          </p:cNvPr>
          <p:cNvSpPr/>
          <p:nvPr/>
        </p:nvSpPr>
        <p:spPr>
          <a:xfrm>
            <a:off x="9275149" y="3415258"/>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9" name="楕円 88">
            <a:extLst>
              <a:ext uri="{FF2B5EF4-FFF2-40B4-BE49-F238E27FC236}">
                <a16:creationId xmlns:a16="http://schemas.microsoft.com/office/drawing/2014/main" id="{31D34608-CCE3-B885-6FE9-6AC12FFBB637}"/>
              </a:ext>
            </a:extLst>
          </p:cNvPr>
          <p:cNvSpPr/>
          <p:nvPr/>
        </p:nvSpPr>
        <p:spPr>
          <a:xfrm>
            <a:off x="6542548" y="3412926"/>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90" name="楕円 89">
            <a:extLst>
              <a:ext uri="{FF2B5EF4-FFF2-40B4-BE49-F238E27FC236}">
                <a16:creationId xmlns:a16="http://schemas.microsoft.com/office/drawing/2014/main" id="{C70D7F2A-0408-B7C1-37A1-AB2368A13636}"/>
              </a:ext>
            </a:extLst>
          </p:cNvPr>
          <p:cNvSpPr/>
          <p:nvPr/>
        </p:nvSpPr>
        <p:spPr>
          <a:xfrm>
            <a:off x="7275765" y="3412925"/>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 name="スライド番号プレースホルダー 5">
            <a:extLst>
              <a:ext uri="{FF2B5EF4-FFF2-40B4-BE49-F238E27FC236}">
                <a16:creationId xmlns:a16="http://schemas.microsoft.com/office/drawing/2014/main" id="{2C71728C-FAB5-4FA6-4B39-C8002EF1E35F}"/>
              </a:ext>
            </a:extLst>
          </p:cNvPr>
          <p:cNvSpPr>
            <a:spLocks noGrp="1"/>
          </p:cNvSpPr>
          <p:nvPr>
            <p:ph type="sldNum" sz="quarter" idx="12"/>
          </p:nvPr>
        </p:nvSpPr>
        <p:spPr/>
        <p:txBody>
          <a:bodyPr/>
          <a:lstStyle/>
          <a:p>
            <a:fld id="{DFE3A115-2025-4E2F-B6CA-FDE942969F69}"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2" name="コンテンツ プレースホルダー 2">
                <a:extLst>
                  <a:ext uri="{FF2B5EF4-FFF2-40B4-BE49-F238E27FC236}">
                    <a16:creationId xmlns:a16="http://schemas.microsoft.com/office/drawing/2014/main" id="{2CBE5563-3678-7FDA-F5F0-ADF4C6988824}"/>
                  </a:ext>
                </a:extLst>
              </p:cNvPr>
              <p:cNvSpPr txBox="1">
                <a:spLocks/>
              </p:cNvSpPr>
              <p:nvPr/>
            </p:nvSpPr>
            <p:spPr>
              <a:xfrm>
                <a:off x="734509" y="1997925"/>
                <a:ext cx="3315368" cy="3915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sz="1800" b="1" i="1" dirty="0" smtClean="0">
                        <a:latin typeface="Cambria Math" panose="02040503050406030204" pitchFamily="18" charset="0"/>
                      </a:rPr>
                      <m:t>𝑨𝒕𝑴𝒐𝒔𝒕</m:t>
                    </m:r>
                    <m:r>
                      <a:rPr lang="en-US" altLang="ja-JP" sz="1800" b="1" i="1" dirty="0" smtClean="0">
                        <a:latin typeface="Cambria Math" panose="02040503050406030204" pitchFamily="18" charset="0"/>
                      </a:rPr>
                      <m:t>𝟐</m:t>
                    </m:r>
                    <m:r>
                      <a:rPr lang="en-US" altLang="ja-JP" sz="1800" b="1" i="1" dirty="0" smtClean="0">
                        <a:latin typeface="Cambria Math" panose="02040503050406030204" pitchFamily="18" charset="0"/>
                      </a:rPr>
                      <m:t>/</m:t>
                    </m:r>
                    <m:r>
                      <a:rPr lang="en-US" altLang="ja-JP" sz="1800" b="1" i="1" dirty="0" smtClean="0">
                        <a:latin typeface="Cambria Math" panose="02040503050406030204" pitchFamily="18" charset="0"/>
                      </a:rPr>
                      <m:t>𝟒</m:t>
                    </m:r>
                    <m:r>
                      <a:rPr lang="en-US" altLang="ja-JP" sz="1800" b="1" i="1" dirty="0" smtClean="0">
                        <a:latin typeface="Cambria Math" panose="02040503050406030204" pitchFamily="18" charset="0"/>
                      </a:rPr>
                      <m:t>(</m:t>
                    </m:r>
                    <m:sSub>
                      <m:sSubPr>
                        <m:ctrlPr>
                          <a:rPr lang="en-US" altLang="ja-JP" sz="1800" b="1" i="1" dirty="0">
                            <a:latin typeface="Cambria Math" panose="02040503050406030204" pitchFamily="18" charset="0"/>
                          </a:rPr>
                        </m:ctrlPr>
                      </m:sSubPr>
                      <m:e>
                        <m:r>
                          <a:rPr lang="en-US" altLang="ja-JP" sz="1800" b="1" i="1" dirty="0" smtClean="0">
                            <a:latin typeface="Cambria Math" panose="02040503050406030204" pitchFamily="18" charset="0"/>
                          </a:rPr>
                          <m:t>𝒂</m:t>
                        </m:r>
                      </m:e>
                      <m:sub>
                        <m:r>
                          <a:rPr lang="en-US" altLang="ja-JP" sz="1800" b="1" i="1" dirty="0">
                            <a:latin typeface="Cambria Math" panose="02040503050406030204" pitchFamily="18" charset="0"/>
                          </a:rPr>
                          <m:t>𝟏</m:t>
                        </m:r>
                      </m:sub>
                    </m:sSub>
                    <m:sSub>
                      <m:sSubPr>
                        <m:ctrlPr>
                          <a:rPr lang="en-US" altLang="ja-JP" sz="1800" b="1" i="1" dirty="0" smtClean="0">
                            <a:latin typeface="Cambria Math" panose="02040503050406030204" pitchFamily="18" charset="0"/>
                          </a:rPr>
                        </m:ctrlPr>
                      </m:sSubPr>
                      <m:e>
                        <m:r>
                          <a:rPr lang="en-US" altLang="ja-JP" sz="1800" b="1" i="1" dirty="0">
                            <a:latin typeface="Cambria Math" panose="02040503050406030204" pitchFamily="18" charset="0"/>
                          </a:rPr>
                          <m:t>,</m:t>
                        </m:r>
                        <m:r>
                          <a:rPr lang="en-US" altLang="ja-JP" sz="1800" b="1" i="1" dirty="0" smtClean="0">
                            <a:latin typeface="Cambria Math" panose="02040503050406030204" pitchFamily="18" charset="0"/>
                          </a:rPr>
                          <m:t>𝒂</m:t>
                        </m:r>
                      </m:e>
                      <m:sub>
                        <m:r>
                          <a:rPr lang="en-US" altLang="ja-JP" sz="1800" b="1" i="1" dirty="0">
                            <a:latin typeface="Cambria Math" panose="02040503050406030204" pitchFamily="18" charset="0"/>
                          </a:rPr>
                          <m:t>𝟐</m:t>
                        </m:r>
                      </m:sub>
                    </m:sSub>
                    <m:r>
                      <a:rPr lang="en-US" altLang="ja-JP" sz="1800" b="1" i="1" dirty="0">
                        <a:latin typeface="Cambria Math" panose="02040503050406030204" pitchFamily="18" charset="0"/>
                      </a:rPr>
                      <m:t>,</m:t>
                    </m:r>
                    <m:sSub>
                      <m:sSubPr>
                        <m:ctrlPr>
                          <a:rPr lang="en-US" altLang="ja-JP" sz="1800" b="1" i="1" dirty="0">
                            <a:latin typeface="Cambria Math" panose="02040503050406030204" pitchFamily="18" charset="0"/>
                          </a:rPr>
                        </m:ctrlPr>
                      </m:sSubPr>
                      <m:e>
                        <m:r>
                          <a:rPr lang="en-US" altLang="ja-JP" sz="1800" b="1" i="1" dirty="0" smtClean="0">
                            <a:latin typeface="Cambria Math" panose="02040503050406030204" pitchFamily="18" charset="0"/>
                          </a:rPr>
                          <m:t>𝒂</m:t>
                        </m:r>
                      </m:e>
                      <m:sub>
                        <m:r>
                          <a:rPr lang="en-US" altLang="ja-JP" sz="1800" b="1" i="1" dirty="0">
                            <a:latin typeface="Cambria Math" panose="02040503050406030204" pitchFamily="18" charset="0"/>
                          </a:rPr>
                          <m:t>𝟑</m:t>
                        </m:r>
                      </m:sub>
                    </m:sSub>
                    <m:r>
                      <a:rPr lang="en-US" altLang="ja-JP" sz="1800" b="1" i="1" dirty="0">
                        <a:latin typeface="Cambria Math" panose="02040503050406030204" pitchFamily="18" charset="0"/>
                      </a:rPr>
                      <m:t>,</m:t>
                    </m:r>
                    <m:sSub>
                      <m:sSubPr>
                        <m:ctrlPr>
                          <a:rPr lang="en-US" altLang="ja-JP" sz="1800" b="1" i="1" dirty="0" smtClean="0">
                            <a:latin typeface="Cambria Math" panose="02040503050406030204" pitchFamily="18" charset="0"/>
                          </a:rPr>
                        </m:ctrlPr>
                      </m:sSubPr>
                      <m:e>
                        <m:r>
                          <a:rPr lang="en-US" altLang="ja-JP" sz="1800" b="1" i="1" dirty="0" smtClean="0">
                            <a:latin typeface="Cambria Math" panose="02040503050406030204" pitchFamily="18" charset="0"/>
                          </a:rPr>
                          <m:t>𝒂</m:t>
                        </m:r>
                      </m:e>
                      <m:sub>
                        <m:r>
                          <a:rPr lang="en-US" altLang="ja-JP" sz="1800" b="1" i="1" dirty="0">
                            <a:latin typeface="Cambria Math" panose="02040503050406030204" pitchFamily="18" charset="0"/>
                          </a:rPr>
                          <m:t>𝟒</m:t>
                        </m:r>
                      </m:sub>
                    </m:sSub>
                    <m:r>
                      <a:rPr lang="en-US" altLang="ja-JP" sz="1800" b="1" i="1" dirty="0" smtClean="0">
                        <a:latin typeface="Cambria Math" panose="02040503050406030204" pitchFamily="18" charset="0"/>
                      </a:rPr>
                      <m:t>)</m:t>
                    </m:r>
                  </m:oMath>
                </a14:m>
                <a:endParaRPr lang="en-US" altLang="ja-JP" sz="1800" b="1" dirty="0">
                  <a:latin typeface="+mj-ea"/>
                  <a:ea typeface="+mj-ea"/>
                </a:endParaRPr>
              </a:p>
            </p:txBody>
          </p:sp>
        </mc:Choice>
        <mc:Fallback xmlns="">
          <p:sp>
            <p:nvSpPr>
              <p:cNvPr id="2" name="コンテンツ プレースホルダー 2">
                <a:extLst>
                  <a:ext uri="{FF2B5EF4-FFF2-40B4-BE49-F238E27FC236}">
                    <a16:creationId xmlns:a16="http://schemas.microsoft.com/office/drawing/2014/main" id="{2CBE5563-3678-7FDA-F5F0-ADF4C6988824}"/>
                  </a:ext>
                </a:extLst>
              </p:cNvPr>
              <p:cNvSpPr txBox="1">
                <a:spLocks noRot="1" noChangeAspect="1" noMove="1" noResize="1" noEditPoints="1" noAdjustHandles="1" noChangeArrowheads="1" noChangeShapeType="1" noTextEdit="1"/>
              </p:cNvSpPr>
              <p:nvPr/>
            </p:nvSpPr>
            <p:spPr>
              <a:xfrm>
                <a:off x="734509" y="1997925"/>
                <a:ext cx="3315368" cy="391572"/>
              </a:xfrm>
              <a:prstGeom prst="rect">
                <a:avLst/>
              </a:prstGeom>
              <a:blipFill>
                <a:blip r:embed="rId21"/>
                <a:stretch>
                  <a:fillRect l="-1103" t="-12500" b="-4688"/>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DE75763B-0A0B-1A4A-E041-428F97ECCD1D}"/>
              </a:ext>
            </a:extLst>
          </p:cNvPr>
          <p:cNvSpPr txBox="1">
            <a:spLocks/>
          </p:cNvSpPr>
          <p:nvPr/>
        </p:nvSpPr>
        <p:spPr>
          <a:xfrm>
            <a:off x="269545" y="3129127"/>
            <a:ext cx="4102198" cy="11865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en-US" sz="1800" b="1" u="sng" dirty="0">
                <a:latin typeface="+mj-ea"/>
                <a:ea typeface="+mj-ea"/>
              </a:rPr>
              <a:t>Add a constraint that allows up to twice as many variables to be true in the upper layer while maintaining the 2/4 ratio</a:t>
            </a:r>
            <a:endParaRPr lang="en" altLang="en-US" sz="1800" b="1" u="sng" dirty="0">
              <a:latin typeface="+mj-ea"/>
              <a:ea typeface="+mj-ea"/>
            </a:endParaRPr>
          </a:p>
        </p:txBody>
      </p:sp>
      <p:sp>
        <p:nvSpPr>
          <p:cNvPr id="5" name="四角形: 角を丸くする 4">
            <a:extLst>
              <a:ext uri="{FF2B5EF4-FFF2-40B4-BE49-F238E27FC236}">
                <a16:creationId xmlns:a16="http://schemas.microsoft.com/office/drawing/2014/main" id="{AB8DF539-737E-3107-FEAB-4C5771108A0C}"/>
              </a:ext>
            </a:extLst>
          </p:cNvPr>
          <p:cNvSpPr/>
          <p:nvPr/>
        </p:nvSpPr>
        <p:spPr>
          <a:xfrm>
            <a:off x="4371743" y="2887654"/>
            <a:ext cx="7417240" cy="1265634"/>
          </a:xfrm>
          <a:prstGeom prst="round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srgbClr val="FF0000"/>
              </a:solidFill>
            </a:endParaRPr>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DF2D35FA-DE2B-1600-41CF-A91F44ED415F}"/>
                  </a:ext>
                </a:extLst>
              </p:cNvPr>
              <p:cNvSpPr txBox="1">
                <a:spLocks/>
              </p:cNvSpPr>
              <p:nvPr/>
            </p:nvSpPr>
            <p:spPr>
              <a:xfrm>
                <a:off x="9116377" y="740410"/>
                <a:ext cx="2003159" cy="3699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solidFill>
                                <a:srgbClr val="FF0000"/>
                              </a:solidFill>
                              <a:latin typeface="Cambria Math" panose="02040503050406030204" pitchFamily="18" charset="0"/>
                              <a:ea typeface="Cambria Math" panose="02040503050406030204" pitchFamily="18" charset="0"/>
                            </a:rPr>
                          </m:ctrlPr>
                        </m:sSubPr>
                        <m:e>
                          <m:r>
                            <a:rPr lang="en-US" altLang="ja-JP" sz="2000" b="1" i="1" smtClean="0">
                              <a:solidFill>
                                <a:srgbClr val="FF0000"/>
                              </a:solidFill>
                              <a:latin typeface="Cambria Math" panose="02040503050406030204" pitchFamily="18" charset="0"/>
                              <a:ea typeface="Cambria Math" panose="02040503050406030204" pitchFamily="18" charset="0"/>
                            </a:rPr>
                            <m:t>𝑨𝒕</m:t>
                          </m:r>
                          <m:r>
                            <a:rPr lang="en-US" altLang="ja-JP" sz="2000" b="1" i="1" smtClean="0">
                              <a:solidFill>
                                <a:srgbClr val="FF0000"/>
                              </a:solidFill>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𝑴𝒐𝒔𝒕</m:t>
                          </m:r>
                          <m:r>
                            <a:rPr lang="en-US" altLang="ja-JP" sz="2000" b="1" i="1" smtClean="0">
                              <a:solidFill>
                                <a:srgbClr val="FF0000"/>
                              </a:solidFill>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𝟐</m:t>
                          </m:r>
                          <m:r>
                            <a:rPr lang="en-US" altLang="ja-JP" sz="2000" b="1" i="1" smtClean="0">
                              <a:solidFill>
                                <a:srgbClr val="FF0000"/>
                              </a:solidFill>
                              <a:latin typeface="Cambria Math" panose="02040503050406030204" pitchFamily="18" charset="0"/>
                              <a:ea typeface="Cambria Math" panose="02040503050406030204" pitchFamily="18" charset="0"/>
                            </a:rPr>
                            <m:t>/</m:t>
                          </m:r>
                          <m:r>
                            <a:rPr lang="en-US" altLang="ja-JP" sz="2000" b="1" i="1" smtClean="0">
                              <a:solidFill>
                                <a:srgbClr val="FF0000"/>
                              </a:solidFill>
                              <a:latin typeface="Cambria Math" panose="02040503050406030204" pitchFamily="18" charset="0"/>
                              <a:ea typeface="Cambria Math" panose="02040503050406030204" pitchFamily="18" charset="0"/>
                            </a:rPr>
                            <m:t>𝟒</m:t>
                          </m:r>
                        </m:e>
                        <m:sub/>
                      </m:sSub>
                    </m:oMath>
                  </m:oMathPara>
                </a14:m>
                <a:endParaRPr lang="ja-JP" altLang="en-US" sz="2000" b="1" dirty="0">
                  <a:solidFill>
                    <a:srgbClr val="FF0000"/>
                  </a:solidFill>
                </a:endParaRPr>
              </a:p>
            </p:txBody>
          </p:sp>
        </mc:Choice>
        <mc:Fallback xmlns="">
          <p:sp>
            <p:nvSpPr>
              <p:cNvPr id="8" name="コンテンツ プレースホルダー 2">
                <a:extLst>
                  <a:ext uri="{FF2B5EF4-FFF2-40B4-BE49-F238E27FC236}">
                    <a16:creationId xmlns:a16="http://schemas.microsoft.com/office/drawing/2014/main" id="{DF2D35FA-DE2B-1600-41CF-A91F44ED415F}"/>
                  </a:ext>
                </a:extLst>
              </p:cNvPr>
              <p:cNvSpPr txBox="1">
                <a:spLocks noRot="1" noChangeAspect="1" noMove="1" noResize="1" noEditPoints="1" noAdjustHandles="1" noChangeArrowheads="1" noChangeShapeType="1" noTextEdit="1"/>
              </p:cNvSpPr>
              <p:nvPr/>
            </p:nvSpPr>
            <p:spPr>
              <a:xfrm>
                <a:off x="9116377" y="740410"/>
                <a:ext cx="2003159" cy="369916"/>
              </a:xfrm>
              <a:prstGeom prst="rect">
                <a:avLst/>
              </a:prstGeom>
              <a:blipFill>
                <a:blip r:embed="rId22"/>
                <a:stretch>
                  <a:fillRect b="-14754"/>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897312D2-37AF-E3C3-FF1B-70B2FF6B5D93}"/>
              </a:ext>
            </a:extLst>
          </p:cNvPr>
          <p:cNvSpPr/>
          <p:nvPr/>
        </p:nvSpPr>
        <p:spPr>
          <a:xfrm>
            <a:off x="5238584" y="1156419"/>
            <a:ext cx="5626035" cy="1175628"/>
          </a:xfrm>
          <a:prstGeom prst="round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6" name="コンテンツ プレースホルダー 2">
                <a:extLst>
                  <a:ext uri="{FF2B5EF4-FFF2-40B4-BE49-F238E27FC236}">
                    <a16:creationId xmlns:a16="http://schemas.microsoft.com/office/drawing/2014/main" id="{DA6488A2-9E12-C93B-1998-F779CFA4DD6A}"/>
                  </a:ext>
                </a:extLst>
              </p:cNvPr>
              <p:cNvSpPr txBox="1">
                <a:spLocks/>
              </p:cNvSpPr>
              <p:nvPr/>
            </p:nvSpPr>
            <p:spPr>
              <a:xfrm>
                <a:off x="10036435" y="2551171"/>
                <a:ext cx="2003159" cy="3699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solidFill>
                                <a:srgbClr val="FF0000"/>
                              </a:solidFill>
                              <a:latin typeface="Cambria Math" panose="02040503050406030204" pitchFamily="18" charset="0"/>
                              <a:ea typeface="Cambria Math" panose="02040503050406030204" pitchFamily="18" charset="0"/>
                            </a:rPr>
                          </m:ctrlPr>
                        </m:sSubPr>
                        <m:e>
                          <m:r>
                            <a:rPr lang="en-US" altLang="ja-JP" sz="2000" b="1" i="1" smtClean="0">
                              <a:solidFill>
                                <a:srgbClr val="FF0000"/>
                              </a:solidFill>
                              <a:latin typeface="Cambria Math" panose="02040503050406030204" pitchFamily="18" charset="0"/>
                              <a:ea typeface="Cambria Math" panose="02040503050406030204" pitchFamily="18" charset="0"/>
                            </a:rPr>
                            <m:t>𝑨𝒕</m:t>
                          </m:r>
                          <m:r>
                            <a:rPr lang="en-US" altLang="ja-JP" sz="2000" b="1" i="1" smtClean="0">
                              <a:solidFill>
                                <a:srgbClr val="FF0000"/>
                              </a:solidFill>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𝑴𝒐𝒔𝒕</m:t>
                          </m:r>
                          <m:r>
                            <a:rPr lang="en-US" altLang="ja-JP" sz="2000" b="1" i="1" smtClean="0">
                              <a:solidFill>
                                <a:srgbClr val="FF0000"/>
                              </a:solidFill>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𝟒</m:t>
                          </m:r>
                          <m:r>
                            <a:rPr lang="en-US" altLang="ja-JP" sz="2000" b="1" i="1" smtClean="0">
                              <a:solidFill>
                                <a:srgbClr val="FF0000"/>
                              </a:solidFill>
                              <a:latin typeface="Cambria Math" panose="02040503050406030204" pitchFamily="18" charset="0"/>
                              <a:ea typeface="Cambria Math" panose="02040503050406030204" pitchFamily="18" charset="0"/>
                            </a:rPr>
                            <m:t>/</m:t>
                          </m:r>
                          <m:r>
                            <a:rPr lang="en-US" altLang="ja-JP" sz="2000" b="1" i="1" smtClean="0">
                              <a:solidFill>
                                <a:srgbClr val="FF0000"/>
                              </a:solidFill>
                              <a:latin typeface="Cambria Math" panose="02040503050406030204" pitchFamily="18" charset="0"/>
                              <a:ea typeface="Cambria Math" panose="02040503050406030204" pitchFamily="18" charset="0"/>
                            </a:rPr>
                            <m:t>𝟖</m:t>
                          </m:r>
                        </m:e>
                        <m:sub/>
                      </m:sSub>
                    </m:oMath>
                  </m:oMathPara>
                </a14:m>
                <a:endParaRPr lang="ja-JP" altLang="en-US" sz="2000" b="1" dirty="0">
                  <a:solidFill>
                    <a:srgbClr val="FF0000"/>
                  </a:solidFill>
                </a:endParaRPr>
              </a:p>
            </p:txBody>
          </p:sp>
        </mc:Choice>
        <mc:Fallback xmlns="">
          <p:sp>
            <p:nvSpPr>
              <p:cNvPr id="16" name="コンテンツ プレースホルダー 2">
                <a:extLst>
                  <a:ext uri="{FF2B5EF4-FFF2-40B4-BE49-F238E27FC236}">
                    <a16:creationId xmlns:a16="http://schemas.microsoft.com/office/drawing/2014/main" id="{DA6488A2-9E12-C93B-1998-F779CFA4DD6A}"/>
                  </a:ext>
                </a:extLst>
              </p:cNvPr>
              <p:cNvSpPr txBox="1">
                <a:spLocks noRot="1" noChangeAspect="1" noMove="1" noResize="1" noEditPoints="1" noAdjustHandles="1" noChangeArrowheads="1" noChangeShapeType="1" noTextEdit="1"/>
              </p:cNvSpPr>
              <p:nvPr/>
            </p:nvSpPr>
            <p:spPr>
              <a:xfrm>
                <a:off x="10036435" y="2551171"/>
                <a:ext cx="2003159" cy="369916"/>
              </a:xfrm>
              <a:prstGeom prst="rect">
                <a:avLst/>
              </a:prstGeom>
              <a:blipFill>
                <a:blip r:embed="rId23"/>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776CC8C3-0620-5949-AEFD-CF97CD68A180}"/>
                  </a:ext>
                </a:extLst>
              </p:cNvPr>
              <p:cNvSpPr txBox="1">
                <a:spLocks/>
              </p:cNvSpPr>
              <p:nvPr/>
            </p:nvSpPr>
            <p:spPr>
              <a:xfrm>
                <a:off x="4395707" y="2824088"/>
                <a:ext cx="509849"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oMath>
                  </m:oMathPara>
                </a14:m>
                <a:endParaRPr lang="en-US" altLang="ja-JP" sz="2000" b="1" dirty="0"/>
              </a:p>
              <a:p>
                <a:pPr marL="0" indent="0">
                  <a:buNone/>
                </a:pPr>
                <a:endParaRPr lang="ja-JP" altLang="en-US" sz="2000" b="1" dirty="0"/>
              </a:p>
            </p:txBody>
          </p:sp>
        </mc:Choice>
        <mc:Fallback xmlns="">
          <p:sp>
            <p:nvSpPr>
              <p:cNvPr id="10" name="コンテンツ プレースホルダー 2">
                <a:extLst>
                  <a:ext uri="{FF2B5EF4-FFF2-40B4-BE49-F238E27FC236}">
                    <a16:creationId xmlns:a16="http://schemas.microsoft.com/office/drawing/2014/main" id="{776CC8C3-0620-5949-AEFD-CF97CD68A180}"/>
                  </a:ext>
                </a:extLst>
              </p:cNvPr>
              <p:cNvSpPr txBox="1">
                <a:spLocks noRot="1" noChangeAspect="1" noMove="1" noResize="1" noEditPoints="1" noAdjustHandles="1" noChangeArrowheads="1" noChangeShapeType="1" noTextEdit="1"/>
              </p:cNvSpPr>
              <p:nvPr/>
            </p:nvSpPr>
            <p:spPr>
              <a:xfrm>
                <a:off x="4395707" y="2824088"/>
                <a:ext cx="509849" cy="421920"/>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FB5BB9FF-F582-CC20-C463-90213E888226}"/>
                  </a:ext>
                </a:extLst>
              </p:cNvPr>
              <p:cNvSpPr txBox="1">
                <a:spLocks/>
              </p:cNvSpPr>
              <p:nvPr/>
            </p:nvSpPr>
            <p:spPr>
              <a:xfrm>
                <a:off x="7972730" y="2828960"/>
                <a:ext cx="509849"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oMath>
                  </m:oMathPara>
                </a14:m>
                <a:endParaRPr lang="en-US" altLang="ja-JP" sz="2000" b="1" dirty="0"/>
              </a:p>
              <a:p>
                <a:pPr marL="0" indent="0">
                  <a:buNone/>
                </a:pPr>
                <a:endParaRPr lang="ja-JP" altLang="en-US" sz="2000" b="1" dirty="0"/>
              </a:p>
            </p:txBody>
          </p:sp>
        </mc:Choice>
        <mc:Fallback xmlns="">
          <p:sp>
            <p:nvSpPr>
              <p:cNvPr id="12" name="コンテンツ プレースホルダー 2">
                <a:extLst>
                  <a:ext uri="{FF2B5EF4-FFF2-40B4-BE49-F238E27FC236}">
                    <a16:creationId xmlns:a16="http://schemas.microsoft.com/office/drawing/2014/main" id="{FB5BB9FF-F582-CC20-C463-90213E888226}"/>
                  </a:ext>
                </a:extLst>
              </p:cNvPr>
              <p:cNvSpPr txBox="1">
                <a:spLocks noRot="1" noChangeAspect="1" noMove="1" noResize="1" noEditPoints="1" noAdjustHandles="1" noChangeArrowheads="1" noChangeShapeType="1" noTextEdit="1"/>
              </p:cNvSpPr>
              <p:nvPr/>
            </p:nvSpPr>
            <p:spPr>
              <a:xfrm>
                <a:off x="7972730" y="2828960"/>
                <a:ext cx="509849" cy="421920"/>
              </a:xfrm>
              <a:prstGeom prst="rect">
                <a:avLst/>
              </a:prstGeom>
              <a:blipFill>
                <a:blip r:embed="rId2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8548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500"/>
                                        <p:tgtEl>
                                          <p:spTgt spid="6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fade">
                                      <p:cBhvr>
                                        <p:cTn id="14" dur="500"/>
                                        <p:tgtEl>
                                          <p:spTgt spid="6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500"/>
                                        <p:tgtEl>
                                          <p:spTgt spid="7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fade">
                                      <p:cBhvr>
                                        <p:cTn id="37" dur="500"/>
                                        <p:tgtEl>
                                          <p:spTgt spid="7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fade">
                                      <p:cBhvr>
                                        <p:cTn id="43" dur="500"/>
                                        <p:tgtEl>
                                          <p:spTgt spid="7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500"/>
                                        <p:tgtEl>
                                          <p:spTgt spid="9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9"/>
                                        </p:tgtEl>
                                        <p:attrNameLst>
                                          <p:attrName>style.visibility</p:attrName>
                                        </p:attrNameLst>
                                      </p:cBhvr>
                                      <p:to>
                                        <p:strVal val="visible"/>
                                      </p:to>
                                    </p:set>
                                    <p:animEffect transition="in" filter="fade">
                                      <p:cBhvr>
                                        <p:cTn id="66" dur="500"/>
                                        <p:tgtEl>
                                          <p:spTgt spid="8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fade">
                                      <p:cBhvr>
                                        <p:cTn id="69" dur="500"/>
                                        <p:tgtEl>
                                          <p:spTgt spid="8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8"/>
                                        </p:tgtEl>
                                        <p:attrNameLst>
                                          <p:attrName>style.visibility</p:attrName>
                                        </p:attrNameLst>
                                      </p:cBhvr>
                                      <p:to>
                                        <p:strVal val="visible"/>
                                      </p:to>
                                    </p:set>
                                    <p:animEffect transition="in" filter="fade">
                                      <p:cBhvr>
                                        <p:cTn id="72" dur="500"/>
                                        <p:tgtEl>
                                          <p:spTgt spid="8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animEffect transition="in" filter="fade">
                                      <p:cBhvr>
                                        <p:cTn id="75" dur="500"/>
                                        <p:tgtEl>
                                          <p:spTgt spid="8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4"/>
                                        </p:tgtEl>
                                        <p:attrNameLst>
                                          <p:attrName>style.visibility</p:attrName>
                                        </p:attrNameLst>
                                      </p:cBhvr>
                                      <p:to>
                                        <p:strVal val="visible"/>
                                      </p:to>
                                    </p:set>
                                    <p:animEffect transition="in" filter="fade">
                                      <p:cBhvr>
                                        <p:cTn id="78" dur="500"/>
                                        <p:tgtEl>
                                          <p:spTgt spid="8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500"/>
                                        <p:tgtEl>
                                          <p:spTgt spid="5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49" grpId="0"/>
      <p:bldP spid="50" grpId="0"/>
      <p:bldP spid="51" grpId="0"/>
      <p:bldP spid="52" grpId="0"/>
      <p:bldP spid="54" grpId="0"/>
      <p:bldP spid="60" grpId="0" animBg="1"/>
      <p:bldP spid="61" grpId="0" animBg="1"/>
      <p:bldP spid="63" grpId="0" animBg="1"/>
      <p:bldP spid="64" grpId="0" animBg="1"/>
      <p:bldP spid="65" grpId="0" animBg="1"/>
      <p:bldP spid="67" grpId="0" animBg="1"/>
      <p:bldP spid="68" grpId="0" animBg="1"/>
      <p:bldP spid="69" grpId="0" animBg="1"/>
      <p:bldP spid="71" grpId="0" animBg="1"/>
      <p:bldP spid="72" grpId="0" animBg="1"/>
      <p:bldP spid="73" grpId="0" animBg="1"/>
      <p:bldP spid="74" grpId="0" animBg="1"/>
      <p:bldP spid="84" grpId="0" animBg="1"/>
      <p:bldP spid="85" grpId="0" animBg="1"/>
      <p:bldP spid="87" grpId="0" animBg="1"/>
      <p:bldP spid="88" grpId="0" animBg="1"/>
      <p:bldP spid="89" grpId="0" animBg="1"/>
      <p:bldP spid="9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35874BD-7CF6-EA22-39C4-EED4A63B1F4D}"/>
              </a:ext>
            </a:extLst>
          </p:cNvPr>
          <p:cNvSpPr>
            <a:spLocks noGrp="1"/>
          </p:cNvSpPr>
          <p:nvPr>
            <p:ph type="sldNum" sz="quarter" idx="12"/>
          </p:nvPr>
        </p:nvSpPr>
        <p:spPr/>
        <p:txBody>
          <a:bodyPr/>
          <a:lstStyle/>
          <a:p>
            <a:fld id="{DFE3A115-2025-4E2F-B6CA-FDE942969F69}" type="slidenum">
              <a:rPr kumimoji="1" lang="ja-JP" altLang="en-US" smtClean="0"/>
              <a:t>13</a:t>
            </a:fld>
            <a:endParaRPr kumimoji="1" lang="ja-JP" altLang="en-US"/>
          </a:p>
        </p:txBody>
      </p:sp>
      <p:cxnSp>
        <p:nvCxnSpPr>
          <p:cNvPr id="6" name="直線矢印コネクタ 5">
            <a:extLst>
              <a:ext uri="{FF2B5EF4-FFF2-40B4-BE49-F238E27FC236}">
                <a16:creationId xmlns:a16="http://schemas.microsoft.com/office/drawing/2014/main" id="{1146096C-1303-DC6B-7533-A56BF8626079}"/>
              </a:ext>
            </a:extLst>
          </p:cNvPr>
          <p:cNvCxnSpPr>
            <a:cxnSpLocks/>
          </p:cNvCxnSpPr>
          <p:nvPr/>
        </p:nvCxnSpPr>
        <p:spPr>
          <a:xfrm flipH="1">
            <a:off x="5235743" y="2027577"/>
            <a:ext cx="282154" cy="53272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B096CBBD-D77E-B143-3139-F7EC94FE971D}"/>
                  </a:ext>
                </a:extLst>
              </p:cNvPr>
              <p:cNvSpPr txBox="1">
                <a:spLocks/>
              </p:cNvSpPr>
              <p:nvPr/>
            </p:nvSpPr>
            <p:spPr>
              <a:xfrm>
                <a:off x="5374166" y="2104591"/>
                <a:ext cx="690687" cy="3482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1600" b="1"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𝟐</m:t>
                      </m:r>
                    </m:oMath>
                  </m:oMathPara>
                </a14:m>
                <a:endParaRPr lang="ja-JP" altLang="en-US" sz="1600" b="1" dirty="0"/>
              </a:p>
            </p:txBody>
          </p:sp>
        </mc:Choice>
        <mc:Fallback xmlns="">
          <p:sp>
            <p:nvSpPr>
              <p:cNvPr id="7" name="コンテンツ プレースホルダー 2">
                <a:extLst>
                  <a:ext uri="{FF2B5EF4-FFF2-40B4-BE49-F238E27FC236}">
                    <a16:creationId xmlns:a16="http://schemas.microsoft.com/office/drawing/2014/main" id="{B096CBBD-D77E-B143-3139-F7EC94FE971D}"/>
                  </a:ext>
                </a:extLst>
              </p:cNvPr>
              <p:cNvSpPr txBox="1">
                <a:spLocks noRot="1" noChangeAspect="1" noMove="1" noResize="1" noEditPoints="1" noAdjustHandles="1" noChangeArrowheads="1" noChangeShapeType="1" noTextEdit="1"/>
              </p:cNvSpPr>
              <p:nvPr/>
            </p:nvSpPr>
            <p:spPr>
              <a:xfrm>
                <a:off x="5374166" y="2104591"/>
                <a:ext cx="690687" cy="348251"/>
              </a:xfrm>
              <a:prstGeom prst="rect">
                <a:avLst/>
              </a:prstGeom>
              <a:blipFill>
                <a:blip r:embed="rId3"/>
                <a:stretch>
                  <a:fillRect/>
                </a:stretch>
              </a:blipFill>
            </p:spPr>
            <p:txBody>
              <a:bodyPr/>
              <a:lstStyle/>
              <a:p>
                <a:r xmlns:a="http://schemas.openxmlformats.org/drawingml/2006/main">
                  <a:rPr lang="en" altLang="en-US">
                    <a:noFill/>
                  </a:rPr>
                  <a:t> </a:t>
                </a:r>
              </a:p>
            </p:txBody>
          </p:sp>
        </mc:Fallback>
      </mc:AlternateContent>
      <p:sp>
        <p:nvSpPr>
          <p:cNvPr id="8" name="四角形: 角を丸くする 7">
            <a:extLst>
              <a:ext uri="{FF2B5EF4-FFF2-40B4-BE49-F238E27FC236}">
                <a16:creationId xmlns:a16="http://schemas.microsoft.com/office/drawing/2014/main" id="{FDC520A4-3FCC-71CE-2D92-6D4FB726CDD7}"/>
              </a:ext>
            </a:extLst>
          </p:cNvPr>
          <p:cNvSpPr/>
          <p:nvPr/>
        </p:nvSpPr>
        <p:spPr>
          <a:xfrm>
            <a:off x="3194527" y="4897894"/>
            <a:ext cx="873346" cy="911987"/>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FE224F7C-6FD8-4595-D480-4F5B4D8F8D4C}"/>
              </a:ext>
            </a:extLst>
          </p:cNvPr>
          <p:cNvSpPr/>
          <p:nvPr/>
        </p:nvSpPr>
        <p:spPr>
          <a:xfrm>
            <a:off x="4562515" y="3044214"/>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3C480072-B1CA-68E9-04FF-C982E8B0DB53}"/>
              </a:ext>
            </a:extLst>
          </p:cNvPr>
          <p:cNvSpPr/>
          <p:nvPr/>
        </p:nvSpPr>
        <p:spPr>
          <a:xfrm>
            <a:off x="4433189" y="2882116"/>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cxnSp>
        <p:nvCxnSpPr>
          <p:cNvPr id="12" name="直線矢印コネクタ 11">
            <a:extLst>
              <a:ext uri="{FF2B5EF4-FFF2-40B4-BE49-F238E27FC236}">
                <a16:creationId xmlns:a16="http://schemas.microsoft.com/office/drawing/2014/main" id="{65679155-3307-A538-0CB0-CF82504944B0}"/>
              </a:ext>
            </a:extLst>
          </p:cNvPr>
          <p:cNvCxnSpPr>
            <a:cxnSpLocks/>
          </p:cNvCxnSpPr>
          <p:nvPr/>
        </p:nvCxnSpPr>
        <p:spPr>
          <a:xfrm flipH="1">
            <a:off x="5119891" y="3922771"/>
            <a:ext cx="265002" cy="80925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四角形: 角を丸くする 12">
            <a:extLst>
              <a:ext uri="{FF2B5EF4-FFF2-40B4-BE49-F238E27FC236}">
                <a16:creationId xmlns:a16="http://schemas.microsoft.com/office/drawing/2014/main" id="{8544A611-6AA4-5AB9-9A53-3DF74FF903F5}"/>
              </a:ext>
            </a:extLst>
          </p:cNvPr>
          <p:cNvSpPr/>
          <p:nvPr/>
        </p:nvSpPr>
        <p:spPr>
          <a:xfrm>
            <a:off x="4277605" y="2588596"/>
            <a:ext cx="1527829" cy="1414505"/>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12549969-5AF6-7793-0732-501EFFC16627}"/>
              </a:ext>
            </a:extLst>
          </p:cNvPr>
          <p:cNvSpPr/>
          <p:nvPr/>
        </p:nvSpPr>
        <p:spPr>
          <a:xfrm>
            <a:off x="4562515" y="3465305"/>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86F99585-5FBB-6114-6804-5414262FED77}"/>
              </a:ext>
            </a:extLst>
          </p:cNvPr>
          <p:cNvSpPr/>
          <p:nvPr/>
        </p:nvSpPr>
        <p:spPr>
          <a:xfrm>
            <a:off x="5246599" y="3044214"/>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0" name="四角形: 角を丸くする 19">
            <a:extLst>
              <a:ext uri="{FF2B5EF4-FFF2-40B4-BE49-F238E27FC236}">
                <a16:creationId xmlns:a16="http://schemas.microsoft.com/office/drawing/2014/main" id="{FCFCABDD-4872-DF48-4A41-57F657533420}"/>
              </a:ext>
            </a:extLst>
          </p:cNvPr>
          <p:cNvSpPr/>
          <p:nvPr/>
        </p:nvSpPr>
        <p:spPr>
          <a:xfrm>
            <a:off x="5117273" y="2882116"/>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EC09A411-6051-52E1-6113-0C3A23CC943F}"/>
              </a:ext>
            </a:extLst>
          </p:cNvPr>
          <p:cNvSpPr/>
          <p:nvPr/>
        </p:nvSpPr>
        <p:spPr>
          <a:xfrm>
            <a:off x="5246599" y="3465305"/>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19FD60F-B696-2EFC-671A-77EF7F9BD07C}"/>
              </a:ext>
            </a:extLst>
          </p:cNvPr>
          <p:cNvSpPr/>
          <p:nvPr/>
        </p:nvSpPr>
        <p:spPr>
          <a:xfrm>
            <a:off x="5459642" y="1176007"/>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5" name="四角形: 角を丸くする 24">
            <a:extLst>
              <a:ext uri="{FF2B5EF4-FFF2-40B4-BE49-F238E27FC236}">
                <a16:creationId xmlns:a16="http://schemas.microsoft.com/office/drawing/2014/main" id="{83F5028C-B7DA-649B-6A0D-FBCBF5BAE0A9}"/>
              </a:ext>
            </a:extLst>
          </p:cNvPr>
          <p:cNvSpPr/>
          <p:nvPr/>
        </p:nvSpPr>
        <p:spPr>
          <a:xfrm>
            <a:off x="5330316" y="1020162"/>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707ED59F-705D-AD1F-E320-A72EC17011F9}"/>
              </a:ext>
            </a:extLst>
          </p:cNvPr>
          <p:cNvSpPr/>
          <p:nvPr/>
        </p:nvSpPr>
        <p:spPr>
          <a:xfrm>
            <a:off x="5459642" y="1597098"/>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9" name="楕円 28">
            <a:extLst>
              <a:ext uri="{FF2B5EF4-FFF2-40B4-BE49-F238E27FC236}">
                <a16:creationId xmlns:a16="http://schemas.microsoft.com/office/drawing/2014/main" id="{00E97770-CD9D-F309-7C85-77BB37E924F8}"/>
              </a:ext>
            </a:extLst>
          </p:cNvPr>
          <p:cNvSpPr/>
          <p:nvPr/>
        </p:nvSpPr>
        <p:spPr>
          <a:xfrm>
            <a:off x="6138600" y="1193175"/>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30" name="四角形: 角を丸くする 29">
            <a:extLst>
              <a:ext uri="{FF2B5EF4-FFF2-40B4-BE49-F238E27FC236}">
                <a16:creationId xmlns:a16="http://schemas.microsoft.com/office/drawing/2014/main" id="{B3A26D83-E4CF-E7CA-DC03-F69CE6F29BA0}"/>
              </a:ext>
            </a:extLst>
          </p:cNvPr>
          <p:cNvSpPr/>
          <p:nvPr/>
        </p:nvSpPr>
        <p:spPr>
          <a:xfrm>
            <a:off x="6009274" y="1031077"/>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31" name="楕円 30">
            <a:extLst>
              <a:ext uri="{FF2B5EF4-FFF2-40B4-BE49-F238E27FC236}">
                <a16:creationId xmlns:a16="http://schemas.microsoft.com/office/drawing/2014/main" id="{09AA06B1-5FAD-FEA2-DDFD-F91C71C0983F}"/>
              </a:ext>
            </a:extLst>
          </p:cNvPr>
          <p:cNvSpPr/>
          <p:nvPr/>
        </p:nvSpPr>
        <p:spPr>
          <a:xfrm>
            <a:off x="6138600" y="1614266"/>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34" name="楕円 33">
            <a:extLst>
              <a:ext uri="{FF2B5EF4-FFF2-40B4-BE49-F238E27FC236}">
                <a16:creationId xmlns:a16="http://schemas.microsoft.com/office/drawing/2014/main" id="{7850942E-359B-7F48-6F0B-52337A5817A1}"/>
              </a:ext>
            </a:extLst>
          </p:cNvPr>
          <p:cNvSpPr/>
          <p:nvPr/>
        </p:nvSpPr>
        <p:spPr>
          <a:xfrm>
            <a:off x="3335071" y="5086571"/>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36" name="楕円 35">
            <a:extLst>
              <a:ext uri="{FF2B5EF4-FFF2-40B4-BE49-F238E27FC236}">
                <a16:creationId xmlns:a16="http://schemas.microsoft.com/office/drawing/2014/main" id="{F81C644C-0145-A322-BC78-845128762630}"/>
              </a:ext>
            </a:extLst>
          </p:cNvPr>
          <p:cNvSpPr/>
          <p:nvPr/>
        </p:nvSpPr>
        <p:spPr>
          <a:xfrm>
            <a:off x="3703085" y="5080902"/>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42" name="直線矢印コネクタ 41">
            <a:extLst>
              <a:ext uri="{FF2B5EF4-FFF2-40B4-BE49-F238E27FC236}">
                <a16:creationId xmlns:a16="http://schemas.microsoft.com/office/drawing/2014/main" id="{B5ADB382-1A97-B780-4E09-CA153058B539}"/>
              </a:ext>
            </a:extLst>
          </p:cNvPr>
          <p:cNvCxnSpPr>
            <a:cxnSpLocks/>
          </p:cNvCxnSpPr>
          <p:nvPr/>
        </p:nvCxnSpPr>
        <p:spPr>
          <a:xfrm flipH="1">
            <a:off x="3954199" y="3922771"/>
            <a:ext cx="562262" cy="745496"/>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3" name="コンテンツ プレースホルダー 2">
                <a:extLst>
                  <a:ext uri="{FF2B5EF4-FFF2-40B4-BE49-F238E27FC236}">
                    <a16:creationId xmlns:a16="http://schemas.microsoft.com/office/drawing/2014/main" id="{97A78C4D-20D5-BCD3-CFD3-D779AAB69A0A}"/>
                  </a:ext>
                </a:extLst>
              </p:cNvPr>
              <p:cNvSpPr txBox="1">
                <a:spLocks/>
              </p:cNvSpPr>
              <p:nvPr/>
            </p:nvSpPr>
            <p:spPr>
              <a:xfrm>
                <a:off x="4337820" y="4034563"/>
                <a:ext cx="690687" cy="3482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1600" b="1"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𝟐</m:t>
                      </m:r>
                    </m:oMath>
                  </m:oMathPara>
                </a14:m>
                <a:endParaRPr lang="ja-JP" altLang="en-US" sz="1600" b="1" dirty="0"/>
              </a:p>
            </p:txBody>
          </p:sp>
        </mc:Choice>
        <mc:Fallback xmlns="">
          <p:sp>
            <p:nvSpPr>
              <p:cNvPr id="43" name="コンテンツ プレースホルダー 2">
                <a:extLst>
                  <a:ext uri="{FF2B5EF4-FFF2-40B4-BE49-F238E27FC236}">
                    <a16:creationId xmlns:a16="http://schemas.microsoft.com/office/drawing/2014/main" id="{97A78C4D-20D5-BCD3-CFD3-D779AAB69A0A}"/>
                  </a:ext>
                </a:extLst>
              </p:cNvPr>
              <p:cNvSpPr txBox="1">
                <a:spLocks noRot="1" noChangeAspect="1" noMove="1" noResize="1" noEditPoints="1" noAdjustHandles="1" noChangeArrowheads="1" noChangeShapeType="1" noTextEdit="1"/>
              </p:cNvSpPr>
              <p:nvPr/>
            </p:nvSpPr>
            <p:spPr>
              <a:xfrm>
                <a:off x="4337820" y="4034563"/>
                <a:ext cx="690687" cy="348251"/>
              </a:xfrm>
              <a:prstGeom prst="rect">
                <a:avLst/>
              </a:prstGeom>
              <a:blipFill>
                <a:blip r:embed="rId4"/>
                <a:stretch>
                  <a:fillRect/>
                </a:stretch>
              </a:blipFill>
            </p:spPr>
            <p:txBody>
              <a:bodyPr/>
              <a:lstStyle/>
              <a:p>
                <a:r xmlns:a="http://schemas.openxmlformats.org/drawingml/2006/main">
                  <a:rPr lang="en" altLang="en-US">
                    <a:noFill/>
                  </a:rPr>
                  <a:t> </a:t>
                </a:r>
              </a:p>
            </p:txBody>
          </p:sp>
        </mc:Fallback>
      </mc:AlternateContent>
      <p:sp>
        <p:nvSpPr>
          <p:cNvPr id="53" name="四角形: 角を丸くする 52">
            <a:extLst>
              <a:ext uri="{FF2B5EF4-FFF2-40B4-BE49-F238E27FC236}">
                <a16:creationId xmlns:a16="http://schemas.microsoft.com/office/drawing/2014/main" id="{5BD35DA1-8671-5D76-1136-4E346482A77C}"/>
              </a:ext>
            </a:extLst>
          </p:cNvPr>
          <p:cNvSpPr/>
          <p:nvPr/>
        </p:nvSpPr>
        <p:spPr>
          <a:xfrm>
            <a:off x="5179346" y="781817"/>
            <a:ext cx="1518979" cy="1306565"/>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55" name="楕円 54">
            <a:extLst>
              <a:ext uri="{FF2B5EF4-FFF2-40B4-BE49-F238E27FC236}">
                <a16:creationId xmlns:a16="http://schemas.microsoft.com/office/drawing/2014/main" id="{73204538-9524-14AF-71BE-0F3425FF676F}"/>
              </a:ext>
            </a:extLst>
          </p:cNvPr>
          <p:cNvSpPr/>
          <p:nvPr/>
        </p:nvSpPr>
        <p:spPr>
          <a:xfrm>
            <a:off x="3342186" y="5467632"/>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7" name="楕円 56">
            <a:extLst>
              <a:ext uri="{FF2B5EF4-FFF2-40B4-BE49-F238E27FC236}">
                <a16:creationId xmlns:a16="http://schemas.microsoft.com/office/drawing/2014/main" id="{4680FA3F-1211-7092-17B6-38DE0939C878}"/>
              </a:ext>
            </a:extLst>
          </p:cNvPr>
          <p:cNvSpPr/>
          <p:nvPr/>
        </p:nvSpPr>
        <p:spPr>
          <a:xfrm>
            <a:off x="3710200" y="5461963"/>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68" name="コンテンツ プレースホルダー 2">
                <a:extLst>
                  <a:ext uri="{FF2B5EF4-FFF2-40B4-BE49-F238E27FC236}">
                    <a16:creationId xmlns:a16="http://schemas.microsoft.com/office/drawing/2014/main" id="{786A302F-81CC-32FA-59F4-DFBA29E2E9E6}"/>
                  </a:ext>
                </a:extLst>
              </p:cNvPr>
              <p:cNvSpPr txBox="1">
                <a:spLocks/>
              </p:cNvSpPr>
              <p:nvPr/>
            </p:nvSpPr>
            <p:spPr>
              <a:xfrm>
                <a:off x="6730760" y="1312401"/>
                <a:ext cx="1840781" cy="4228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000" b="1" i="1" smtClean="0">
                          <a:latin typeface="Cambria Math" panose="02040503050406030204" pitchFamily="18" charset="0"/>
                          <a:ea typeface="Cambria Math" panose="02040503050406030204" pitchFamily="18" charset="0"/>
                        </a:rPr>
                        <m:t>𝑨𝒕𝑴𝒐𝒔𝒕</m:t>
                      </m:r>
                      <m:r>
                        <a:rPr lang="en-US" altLang="ja-JP" sz="2000" b="1" i="1">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oMath>
                  </m:oMathPara>
                </a14:m>
                <a:endParaRPr lang="ja-JP" altLang="en-US" sz="2000" b="1" dirty="0"/>
              </a:p>
            </p:txBody>
          </p:sp>
        </mc:Choice>
        <mc:Fallback xmlns="">
          <p:sp>
            <p:nvSpPr>
              <p:cNvPr id="68" name="コンテンツ プレースホルダー 2">
                <a:extLst>
                  <a:ext uri="{FF2B5EF4-FFF2-40B4-BE49-F238E27FC236}">
                    <a16:creationId xmlns:a16="http://schemas.microsoft.com/office/drawing/2014/main" id="{786A302F-81CC-32FA-59F4-DFBA29E2E9E6}"/>
                  </a:ext>
                </a:extLst>
              </p:cNvPr>
              <p:cNvSpPr txBox="1">
                <a:spLocks noRot="1" noChangeAspect="1" noMove="1" noResize="1" noEditPoints="1" noAdjustHandles="1" noChangeArrowheads="1" noChangeShapeType="1" noTextEdit="1"/>
              </p:cNvSpPr>
              <p:nvPr/>
            </p:nvSpPr>
            <p:spPr>
              <a:xfrm>
                <a:off x="6730760" y="1312401"/>
                <a:ext cx="1840781" cy="422803"/>
              </a:xfrm>
              <a:prstGeom prst="rect">
                <a:avLst/>
              </a:prstGeom>
              <a:blipFill>
                <a:blip r:embed="rId5"/>
                <a:stretch>
                  <a:fillRect/>
                </a:stretch>
              </a:blipFill>
            </p:spPr>
            <p:txBody>
              <a:bodyPr/>
              <a:lstStyle/>
              <a:p>
                <a:r xmlns:a="http://schemas.openxmlformats.org/drawingml/2006/main">
                  <a:rPr lang="en" altLang="en-US">
                    <a:noFill/>
                  </a:rPr>
                  <a:t> </a:t>
                </a:r>
              </a:p>
            </p:txBody>
          </p:sp>
        </mc:Fallback>
      </mc:AlternateContent>
      <p:sp>
        <p:nvSpPr>
          <p:cNvPr id="75" name="四角形: 角を丸くする 74">
            <a:extLst>
              <a:ext uri="{FF2B5EF4-FFF2-40B4-BE49-F238E27FC236}">
                <a16:creationId xmlns:a16="http://schemas.microsoft.com/office/drawing/2014/main" id="{63DE3183-FC3E-6B24-8174-FD7C77C133DB}"/>
              </a:ext>
            </a:extLst>
          </p:cNvPr>
          <p:cNvSpPr/>
          <p:nvPr/>
        </p:nvSpPr>
        <p:spPr>
          <a:xfrm>
            <a:off x="4594785" y="4899128"/>
            <a:ext cx="873346" cy="911987"/>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77" name="楕円 76">
            <a:extLst>
              <a:ext uri="{FF2B5EF4-FFF2-40B4-BE49-F238E27FC236}">
                <a16:creationId xmlns:a16="http://schemas.microsoft.com/office/drawing/2014/main" id="{F20612E2-B879-A9F0-BAB7-F03EB9066CFF}"/>
              </a:ext>
            </a:extLst>
          </p:cNvPr>
          <p:cNvSpPr/>
          <p:nvPr/>
        </p:nvSpPr>
        <p:spPr>
          <a:xfrm>
            <a:off x="4735329" y="5087805"/>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9" name="楕円 78">
            <a:extLst>
              <a:ext uri="{FF2B5EF4-FFF2-40B4-BE49-F238E27FC236}">
                <a16:creationId xmlns:a16="http://schemas.microsoft.com/office/drawing/2014/main" id="{B71C1731-13B2-97E9-DA60-1EA830AF690C}"/>
              </a:ext>
            </a:extLst>
          </p:cNvPr>
          <p:cNvSpPr/>
          <p:nvPr/>
        </p:nvSpPr>
        <p:spPr>
          <a:xfrm>
            <a:off x="5103343" y="5082136"/>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C8BC625E-F7B8-BEE5-CAB1-F4DAFB5A99EA}"/>
              </a:ext>
            </a:extLst>
          </p:cNvPr>
          <p:cNvSpPr/>
          <p:nvPr/>
        </p:nvSpPr>
        <p:spPr>
          <a:xfrm>
            <a:off x="4742444" y="5468866"/>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C2D5B9B4-0558-2674-EF4A-9745EB15E11D}"/>
              </a:ext>
            </a:extLst>
          </p:cNvPr>
          <p:cNvSpPr/>
          <p:nvPr/>
        </p:nvSpPr>
        <p:spPr>
          <a:xfrm>
            <a:off x="5110458" y="5463197"/>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7" name="楕円 86">
            <a:extLst>
              <a:ext uri="{FF2B5EF4-FFF2-40B4-BE49-F238E27FC236}">
                <a16:creationId xmlns:a16="http://schemas.microsoft.com/office/drawing/2014/main" id="{1BA110E1-1EA8-22AF-AD09-49ADDEB9F9DF}"/>
              </a:ext>
            </a:extLst>
          </p:cNvPr>
          <p:cNvSpPr/>
          <p:nvPr/>
        </p:nvSpPr>
        <p:spPr>
          <a:xfrm>
            <a:off x="6376468" y="3044214"/>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8" name="四角形: 角を丸くする 87">
            <a:extLst>
              <a:ext uri="{FF2B5EF4-FFF2-40B4-BE49-F238E27FC236}">
                <a16:creationId xmlns:a16="http://schemas.microsoft.com/office/drawing/2014/main" id="{079C0F70-A060-AB7F-4325-C783B3E0093C}"/>
              </a:ext>
            </a:extLst>
          </p:cNvPr>
          <p:cNvSpPr/>
          <p:nvPr/>
        </p:nvSpPr>
        <p:spPr>
          <a:xfrm>
            <a:off x="6247142" y="2882116"/>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90" name="四角形: 角を丸くする 89">
            <a:extLst>
              <a:ext uri="{FF2B5EF4-FFF2-40B4-BE49-F238E27FC236}">
                <a16:creationId xmlns:a16="http://schemas.microsoft.com/office/drawing/2014/main" id="{72EDF8C9-8EE3-A244-186A-3AA0A11E04FF}"/>
              </a:ext>
            </a:extLst>
          </p:cNvPr>
          <p:cNvSpPr/>
          <p:nvPr/>
        </p:nvSpPr>
        <p:spPr>
          <a:xfrm>
            <a:off x="6091558" y="2588596"/>
            <a:ext cx="1527829" cy="1414505"/>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92" name="楕円 91">
            <a:extLst>
              <a:ext uri="{FF2B5EF4-FFF2-40B4-BE49-F238E27FC236}">
                <a16:creationId xmlns:a16="http://schemas.microsoft.com/office/drawing/2014/main" id="{8DE01D16-7567-2382-1B58-B6D5679C5120}"/>
              </a:ext>
            </a:extLst>
          </p:cNvPr>
          <p:cNvSpPr/>
          <p:nvPr/>
        </p:nvSpPr>
        <p:spPr>
          <a:xfrm>
            <a:off x="6376468" y="3465305"/>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95" name="楕円 94">
            <a:extLst>
              <a:ext uri="{FF2B5EF4-FFF2-40B4-BE49-F238E27FC236}">
                <a16:creationId xmlns:a16="http://schemas.microsoft.com/office/drawing/2014/main" id="{61B31351-D3C4-B936-122E-5F8D8CB47F84}"/>
              </a:ext>
            </a:extLst>
          </p:cNvPr>
          <p:cNvSpPr/>
          <p:nvPr/>
        </p:nvSpPr>
        <p:spPr>
          <a:xfrm>
            <a:off x="7060552" y="3044214"/>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96" name="四角形: 角を丸くする 95">
            <a:extLst>
              <a:ext uri="{FF2B5EF4-FFF2-40B4-BE49-F238E27FC236}">
                <a16:creationId xmlns:a16="http://schemas.microsoft.com/office/drawing/2014/main" id="{D091B121-BEB2-CBAE-6551-570CF8EDAD27}"/>
              </a:ext>
            </a:extLst>
          </p:cNvPr>
          <p:cNvSpPr/>
          <p:nvPr/>
        </p:nvSpPr>
        <p:spPr>
          <a:xfrm>
            <a:off x="6931226" y="2882116"/>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97" name="楕円 96">
            <a:extLst>
              <a:ext uri="{FF2B5EF4-FFF2-40B4-BE49-F238E27FC236}">
                <a16:creationId xmlns:a16="http://schemas.microsoft.com/office/drawing/2014/main" id="{EC14ADEF-2BEE-8A52-6692-5B39349D5BC8}"/>
              </a:ext>
            </a:extLst>
          </p:cNvPr>
          <p:cNvSpPr/>
          <p:nvPr/>
        </p:nvSpPr>
        <p:spPr>
          <a:xfrm>
            <a:off x="7060552" y="3465305"/>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15" name="直線矢印コネクタ 14">
            <a:extLst>
              <a:ext uri="{FF2B5EF4-FFF2-40B4-BE49-F238E27FC236}">
                <a16:creationId xmlns:a16="http://schemas.microsoft.com/office/drawing/2014/main" id="{FF1378A2-F0A4-157E-EE07-388DFEDC4CAD}"/>
              </a:ext>
            </a:extLst>
          </p:cNvPr>
          <p:cNvCxnSpPr>
            <a:cxnSpLocks/>
          </p:cNvCxnSpPr>
          <p:nvPr/>
        </p:nvCxnSpPr>
        <p:spPr>
          <a:xfrm>
            <a:off x="6305434" y="2031004"/>
            <a:ext cx="261834" cy="51660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5" name="四角形: 角を丸くする 104">
            <a:extLst>
              <a:ext uri="{FF2B5EF4-FFF2-40B4-BE49-F238E27FC236}">
                <a16:creationId xmlns:a16="http://schemas.microsoft.com/office/drawing/2014/main" id="{ED140281-1BE1-DF4F-7009-C18F13E9D8E4}"/>
              </a:ext>
            </a:extLst>
          </p:cNvPr>
          <p:cNvSpPr/>
          <p:nvPr/>
        </p:nvSpPr>
        <p:spPr>
          <a:xfrm>
            <a:off x="6103111" y="4911959"/>
            <a:ext cx="873346" cy="911987"/>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107" name="楕円 106">
            <a:extLst>
              <a:ext uri="{FF2B5EF4-FFF2-40B4-BE49-F238E27FC236}">
                <a16:creationId xmlns:a16="http://schemas.microsoft.com/office/drawing/2014/main" id="{DD4AA45E-C32C-756F-2736-407496102CD1}"/>
              </a:ext>
            </a:extLst>
          </p:cNvPr>
          <p:cNvSpPr/>
          <p:nvPr/>
        </p:nvSpPr>
        <p:spPr>
          <a:xfrm>
            <a:off x="6243655" y="5100636"/>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9" name="楕円 108">
            <a:extLst>
              <a:ext uri="{FF2B5EF4-FFF2-40B4-BE49-F238E27FC236}">
                <a16:creationId xmlns:a16="http://schemas.microsoft.com/office/drawing/2014/main" id="{69FB89DE-233F-5247-E8B8-001763B16179}"/>
              </a:ext>
            </a:extLst>
          </p:cNvPr>
          <p:cNvSpPr/>
          <p:nvPr/>
        </p:nvSpPr>
        <p:spPr>
          <a:xfrm>
            <a:off x="6611669" y="5094967"/>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1" name="楕円 110">
            <a:extLst>
              <a:ext uri="{FF2B5EF4-FFF2-40B4-BE49-F238E27FC236}">
                <a16:creationId xmlns:a16="http://schemas.microsoft.com/office/drawing/2014/main" id="{32529E0F-B23D-9F55-151A-56BA07621858}"/>
              </a:ext>
            </a:extLst>
          </p:cNvPr>
          <p:cNvSpPr/>
          <p:nvPr/>
        </p:nvSpPr>
        <p:spPr>
          <a:xfrm>
            <a:off x="6250770" y="5481697"/>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3" name="楕円 112">
            <a:extLst>
              <a:ext uri="{FF2B5EF4-FFF2-40B4-BE49-F238E27FC236}">
                <a16:creationId xmlns:a16="http://schemas.microsoft.com/office/drawing/2014/main" id="{6EA3F02F-9D73-19F0-A576-ADEC110C325E}"/>
              </a:ext>
            </a:extLst>
          </p:cNvPr>
          <p:cNvSpPr/>
          <p:nvPr/>
        </p:nvSpPr>
        <p:spPr>
          <a:xfrm>
            <a:off x="6618784" y="5476028"/>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5" name="四角形: 角を丸くする 114">
            <a:extLst>
              <a:ext uri="{FF2B5EF4-FFF2-40B4-BE49-F238E27FC236}">
                <a16:creationId xmlns:a16="http://schemas.microsoft.com/office/drawing/2014/main" id="{7CEBF61E-D4AC-A897-3992-8FC764F3D5E8}"/>
              </a:ext>
            </a:extLst>
          </p:cNvPr>
          <p:cNvSpPr/>
          <p:nvPr/>
        </p:nvSpPr>
        <p:spPr>
          <a:xfrm>
            <a:off x="7503369" y="4913193"/>
            <a:ext cx="873346" cy="911987"/>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117" name="楕円 116">
            <a:extLst>
              <a:ext uri="{FF2B5EF4-FFF2-40B4-BE49-F238E27FC236}">
                <a16:creationId xmlns:a16="http://schemas.microsoft.com/office/drawing/2014/main" id="{D9352268-7FAC-3668-227A-A2D713DB1AA8}"/>
              </a:ext>
            </a:extLst>
          </p:cNvPr>
          <p:cNvSpPr/>
          <p:nvPr/>
        </p:nvSpPr>
        <p:spPr>
          <a:xfrm>
            <a:off x="7643913" y="5101870"/>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9" name="楕円 118">
            <a:extLst>
              <a:ext uri="{FF2B5EF4-FFF2-40B4-BE49-F238E27FC236}">
                <a16:creationId xmlns:a16="http://schemas.microsoft.com/office/drawing/2014/main" id="{1B24371D-086A-B51E-865F-54A85233C054}"/>
              </a:ext>
            </a:extLst>
          </p:cNvPr>
          <p:cNvSpPr/>
          <p:nvPr/>
        </p:nvSpPr>
        <p:spPr>
          <a:xfrm>
            <a:off x="8011927" y="5096201"/>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1" name="楕円 120">
            <a:extLst>
              <a:ext uri="{FF2B5EF4-FFF2-40B4-BE49-F238E27FC236}">
                <a16:creationId xmlns:a16="http://schemas.microsoft.com/office/drawing/2014/main" id="{2C702E92-94A9-54A0-4D40-3D53E38BEDE2}"/>
              </a:ext>
            </a:extLst>
          </p:cNvPr>
          <p:cNvSpPr/>
          <p:nvPr/>
        </p:nvSpPr>
        <p:spPr>
          <a:xfrm>
            <a:off x="7651028" y="5482931"/>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3" name="楕円 122">
            <a:extLst>
              <a:ext uri="{FF2B5EF4-FFF2-40B4-BE49-F238E27FC236}">
                <a16:creationId xmlns:a16="http://schemas.microsoft.com/office/drawing/2014/main" id="{E94CBEEF-CBE7-52D4-59E5-C58BD28DD89C}"/>
              </a:ext>
            </a:extLst>
          </p:cNvPr>
          <p:cNvSpPr/>
          <p:nvPr/>
        </p:nvSpPr>
        <p:spPr>
          <a:xfrm>
            <a:off x="8019042" y="5477262"/>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100" name="直線矢印コネクタ 99">
            <a:extLst>
              <a:ext uri="{FF2B5EF4-FFF2-40B4-BE49-F238E27FC236}">
                <a16:creationId xmlns:a16="http://schemas.microsoft.com/office/drawing/2014/main" id="{ED10C68D-04C3-9C6A-1319-E78AAADF0416}"/>
              </a:ext>
            </a:extLst>
          </p:cNvPr>
          <p:cNvCxnSpPr>
            <a:cxnSpLocks/>
          </p:cNvCxnSpPr>
          <p:nvPr/>
        </p:nvCxnSpPr>
        <p:spPr>
          <a:xfrm flipH="1">
            <a:off x="6472176" y="3928026"/>
            <a:ext cx="15288" cy="803996"/>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直線矢印コネクタ 88">
            <a:extLst>
              <a:ext uri="{FF2B5EF4-FFF2-40B4-BE49-F238E27FC236}">
                <a16:creationId xmlns:a16="http://schemas.microsoft.com/office/drawing/2014/main" id="{E70A0A76-9B3A-9326-6B6C-A0CEB6C3C13C}"/>
              </a:ext>
            </a:extLst>
          </p:cNvPr>
          <p:cNvCxnSpPr>
            <a:cxnSpLocks/>
          </p:cNvCxnSpPr>
          <p:nvPr/>
        </p:nvCxnSpPr>
        <p:spPr>
          <a:xfrm>
            <a:off x="7198846" y="3922771"/>
            <a:ext cx="469834" cy="77749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1" name="楕円 130">
            <a:extLst>
              <a:ext uri="{FF2B5EF4-FFF2-40B4-BE49-F238E27FC236}">
                <a16:creationId xmlns:a16="http://schemas.microsoft.com/office/drawing/2014/main" id="{B20CC2FB-5B8E-3E3A-CAC6-7841059774BD}"/>
              </a:ext>
            </a:extLst>
          </p:cNvPr>
          <p:cNvSpPr/>
          <p:nvPr/>
        </p:nvSpPr>
        <p:spPr>
          <a:xfrm>
            <a:off x="6138600" y="1612639"/>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2" name="楕円 131">
            <a:extLst>
              <a:ext uri="{FF2B5EF4-FFF2-40B4-BE49-F238E27FC236}">
                <a16:creationId xmlns:a16="http://schemas.microsoft.com/office/drawing/2014/main" id="{0CA14937-B0BD-FE39-D835-06C3C84C300F}"/>
              </a:ext>
            </a:extLst>
          </p:cNvPr>
          <p:cNvSpPr/>
          <p:nvPr/>
        </p:nvSpPr>
        <p:spPr>
          <a:xfrm>
            <a:off x="5461781" y="1178620"/>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3" name="楕円 132">
            <a:extLst>
              <a:ext uri="{FF2B5EF4-FFF2-40B4-BE49-F238E27FC236}">
                <a16:creationId xmlns:a16="http://schemas.microsoft.com/office/drawing/2014/main" id="{E2A7E1E6-D955-3069-EFE7-DA57906E50B6}"/>
              </a:ext>
            </a:extLst>
          </p:cNvPr>
          <p:cNvSpPr/>
          <p:nvPr/>
        </p:nvSpPr>
        <p:spPr>
          <a:xfrm>
            <a:off x="4560533" y="3044214"/>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4" name="楕円 133">
            <a:extLst>
              <a:ext uri="{FF2B5EF4-FFF2-40B4-BE49-F238E27FC236}">
                <a16:creationId xmlns:a16="http://schemas.microsoft.com/office/drawing/2014/main" id="{13978940-811C-86AE-BF9F-AB255E28B3A4}"/>
              </a:ext>
            </a:extLst>
          </p:cNvPr>
          <p:cNvSpPr/>
          <p:nvPr/>
        </p:nvSpPr>
        <p:spPr>
          <a:xfrm>
            <a:off x="5246823" y="3045476"/>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5" name="楕円 134">
            <a:extLst>
              <a:ext uri="{FF2B5EF4-FFF2-40B4-BE49-F238E27FC236}">
                <a16:creationId xmlns:a16="http://schemas.microsoft.com/office/drawing/2014/main" id="{651051D7-C8EE-2287-C5A2-6AB7F1DAE1FB}"/>
              </a:ext>
            </a:extLst>
          </p:cNvPr>
          <p:cNvSpPr/>
          <p:nvPr/>
        </p:nvSpPr>
        <p:spPr>
          <a:xfrm>
            <a:off x="6376468" y="3044214"/>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6" name="楕円 135">
            <a:extLst>
              <a:ext uri="{FF2B5EF4-FFF2-40B4-BE49-F238E27FC236}">
                <a16:creationId xmlns:a16="http://schemas.microsoft.com/office/drawing/2014/main" id="{B940069A-E6EB-86C2-F6F5-FDA45879695B}"/>
              </a:ext>
            </a:extLst>
          </p:cNvPr>
          <p:cNvSpPr/>
          <p:nvPr/>
        </p:nvSpPr>
        <p:spPr>
          <a:xfrm>
            <a:off x="7062562" y="3465361"/>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7" name="楕円 136">
            <a:extLst>
              <a:ext uri="{FF2B5EF4-FFF2-40B4-BE49-F238E27FC236}">
                <a16:creationId xmlns:a16="http://schemas.microsoft.com/office/drawing/2014/main" id="{2E26362B-00E3-977D-6ECE-4ACB0BB918A4}"/>
              </a:ext>
            </a:extLst>
          </p:cNvPr>
          <p:cNvSpPr/>
          <p:nvPr/>
        </p:nvSpPr>
        <p:spPr>
          <a:xfrm>
            <a:off x="3338267" y="5082307"/>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8" name="楕円 137">
            <a:extLst>
              <a:ext uri="{FF2B5EF4-FFF2-40B4-BE49-F238E27FC236}">
                <a16:creationId xmlns:a16="http://schemas.microsoft.com/office/drawing/2014/main" id="{87475DA8-6B2A-2B14-BC9F-6B8E84D218F3}"/>
              </a:ext>
            </a:extLst>
          </p:cNvPr>
          <p:cNvSpPr/>
          <p:nvPr/>
        </p:nvSpPr>
        <p:spPr>
          <a:xfrm>
            <a:off x="3707054" y="5081184"/>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9" name="楕円 138">
            <a:extLst>
              <a:ext uri="{FF2B5EF4-FFF2-40B4-BE49-F238E27FC236}">
                <a16:creationId xmlns:a16="http://schemas.microsoft.com/office/drawing/2014/main" id="{82A6F159-0AE7-0097-837B-A2B25F070F9F}"/>
              </a:ext>
            </a:extLst>
          </p:cNvPr>
          <p:cNvSpPr/>
          <p:nvPr/>
        </p:nvSpPr>
        <p:spPr>
          <a:xfrm>
            <a:off x="4745798" y="5466623"/>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0" name="楕円 139">
            <a:extLst>
              <a:ext uri="{FF2B5EF4-FFF2-40B4-BE49-F238E27FC236}">
                <a16:creationId xmlns:a16="http://schemas.microsoft.com/office/drawing/2014/main" id="{4F5190F8-F7D4-625C-BED7-D1D727D9943F}"/>
              </a:ext>
            </a:extLst>
          </p:cNvPr>
          <p:cNvSpPr/>
          <p:nvPr/>
        </p:nvSpPr>
        <p:spPr>
          <a:xfrm>
            <a:off x="5107533" y="5085562"/>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1" name="楕円 140">
            <a:extLst>
              <a:ext uri="{FF2B5EF4-FFF2-40B4-BE49-F238E27FC236}">
                <a16:creationId xmlns:a16="http://schemas.microsoft.com/office/drawing/2014/main" id="{CA52E14E-D732-E2D7-4318-E722BA72C19C}"/>
              </a:ext>
            </a:extLst>
          </p:cNvPr>
          <p:cNvSpPr/>
          <p:nvPr/>
        </p:nvSpPr>
        <p:spPr>
          <a:xfrm>
            <a:off x="6247009" y="5101337"/>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2" name="楕円 141">
            <a:extLst>
              <a:ext uri="{FF2B5EF4-FFF2-40B4-BE49-F238E27FC236}">
                <a16:creationId xmlns:a16="http://schemas.microsoft.com/office/drawing/2014/main" id="{47F0BCCA-3AB7-1E73-8F13-471458D315C1}"/>
              </a:ext>
            </a:extLst>
          </p:cNvPr>
          <p:cNvSpPr/>
          <p:nvPr/>
        </p:nvSpPr>
        <p:spPr>
          <a:xfrm>
            <a:off x="6250769" y="5483271"/>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3" name="楕円 142">
            <a:extLst>
              <a:ext uri="{FF2B5EF4-FFF2-40B4-BE49-F238E27FC236}">
                <a16:creationId xmlns:a16="http://schemas.microsoft.com/office/drawing/2014/main" id="{D33D2B23-698E-C770-0B73-181BDAA5D7AD}"/>
              </a:ext>
            </a:extLst>
          </p:cNvPr>
          <p:cNvSpPr/>
          <p:nvPr/>
        </p:nvSpPr>
        <p:spPr>
          <a:xfrm>
            <a:off x="8011926" y="5097448"/>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4" name="楕円 143">
            <a:extLst>
              <a:ext uri="{FF2B5EF4-FFF2-40B4-BE49-F238E27FC236}">
                <a16:creationId xmlns:a16="http://schemas.microsoft.com/office/drawing/2014/main" id="{5519C62A-174D-7442-9259-E97E7C42040A}"/>
              </a:ext>
            </a:extLst>
          </p:cNvPr>
          <p:cNvSpPr/>
          <p:nvPr/>
        </p:nvSpPr>
        <p:spPr>
          <a:xfrm>
            <a:off x="8019042" y="5478509"/>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45" name="コンテンツ プレースホルダー 2">
                <a:extLst>
                  <a:ext uri="{FF2B5EF4-FFF2-40B4-BE49-F238E27FC236}">
                    <a16:creationId xmlns:a16="http://schemas.microsoft.com/office/drawing/2014/main" id="{826078DB-2C94-27F0-2E1B-75ADCE9A1B84}"/>
                  </a:ext>
                </a:extLst>
              </p:cNvPr>
              <p:cNvSpPr txBox="1">
                <a:spLocks/>
              </p:cNvSpPr>
              <p:nvPr/>
            </p:nvSpPr>
            <p:spPr>
              <a:xfrm>
                <a:off x="2709873" y="5959739"/>
                <a:ext cx="1447217" cy="42192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e>
                        <m:sub/>
                      </m:sSub>
                    </m:oMath>
                  </m:oMathPara>
                </a14:m>
                <a:endParaRPr lang="ja-JP" altLang="en-US" sz="2000" b="1" dirty="0"/>
              </a:p>
            </p:txBody>
          </p:sp>
        </mc:Choice>
        <mc:Fallback xmlns="">
          <p:sp>
            <p:nvSpPr>
              <p:cNvPr id="145" name="コンテンツ プレースホルダー 2">
                <a:extLst>
                  <a:ext uri="{FF2B5EF4-FFF2-40B4-BE49-F238E27FC236}">
                    <a16:creationId xmlns:a16="http://schemas.microsoft.com/office/drawing/2014/main" id="{826078DB-2C94-27F0-2E1B-75ADCE9A1B84}"/>
                  </a:ext>
                </a:extLst>
              </p:cNvPr>
              <p:cNvSpPr txBox="1">
                <a:spLocks noRot="1" noChangeAspect="1" noMove="1" noResize="1" noEditPoints="1" noAdjustHandles="1" noChangeArrowheads="1" noChangeShapeType="1" noTextEdit="1"/>
              </p:cNvSpPr>
              <p:nvPr/>
            </p:nvSpPr>
            <p:spPr>
              <a:xfrm>
                <a:off x="2709873" y="5959739"/>
                <a:ext cx="1447217" cy="421920"/>
              </a:xfrm>
              <a:prstGeom prst="rect">
                <a:avLst/>
              </a:prstGeom>
              <a:blipFill>
                <a:blip r:embed="rId6"/>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46" name="コンテンツ プレースホルダー 2">
                <a:extLst>
                  <a:ext uri="{FF2B5EF4-FFF2-40B4-BE49-F238E27FC236}">
                    <a16:creationId xmlns:a16="http://schemas.microsoft.com/office/drawing/2014/main" id="{82557264-ED7A-428D-1094-F10939D7C104}"/>
                  </a:ext>
                </a:extLst>
              </p:cNvPr>
              <p:cNvSpPr txBox="1">
                <a:spLocks/>
              </p:cNvSpPr>
              <p:nvPr/>
            </p:nvSpPr>
            <p:spPr>
              <a:xfrm>
                <a:off x="4290448" y="5959739"/>
                <a:ext cx="1447217" cy="42192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e>
                        <m:sub/>
                      </m:sSub>
                    </m:oMath>
                  </m:oMathPara>
                </a14:m>
                <a:endParaRPr lang="ja-JP" altLang="en-US" sz="2000" b="1" dirty="0"/>
              </a:p>
            </p:txBody>
          </p:sp>
        </mc:Choice>
        <mc:Fallback xmlns="">
          <p:sp>
            <p:nvSpPr>
              <p:cNvPr id="146" name="コンテンツ プレースホルダー 2">
                <a:extLst>
                  <a:ext uri="{FF2B5EF4-FFF2-40B4-BE49-F238E27FC236}">
                    <a16:creationId xmlns:a16="http://schemas.microsoft.com/office/drawing/2014/main" id="{82557264-ED7A-428D-1094-F10939D7C104}"/>
                  </a:ext>
                </a:extLst>
              </p:cNvPr>
              <p:cNvSpPr txBox="1">
                <a:spLocks noRot="1" noChangeAspect="1" noMove="1" noResize="1" noEditPoints="1" noAdjustHandles="1" noChangeArrowheads="1" noChangeShapeType="1" noTextEdit="1"/>
              </p:cNvSpPr>
              <p:nvPr/>
            </p:nvSpPr>
            <p:spPr>
              <a:xfrm>
                <a:off x="4290448" y="5959739"/>
                <a:ext cx="1447217" cy="421920"/>
              </a:xfrm>
              <a:prstGeom prst="rect">
                <a:avLst/>
              </a:prstGeom>
              <a:blipFill>
                <a:blip r:embed="rId7"/>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47" name="コンテンツ プレースホルダー 2">
                <a:extLst>
                  <a:ext uri="{FF2B5EF4-FFF2-40B4-BE49-F238E27FC236}">
                    <a16:creationId xmlns:a16="http://schemas.microsoft.com/office/drawing/2014/main" id="{56FED2E1-973D-8B4F-8C0F-7D0EDB09DB98}"/>
                  </a:ext>
                </a:extLst>
              </p:cNvPr>
              <p:cNvSpPr txBox="1">
                <a:spLocks/>
              </p:cNvSpPr>
              <p:nvPr/>
            </p:nvSpPr>
            <p:spPr>
              <a:xfrm>
                <a:off x="5805434" y="5971387"/>
                <a:ext cx="1447217" cy="42192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e>
                        <m:sub/>
                      </m:sSub>
                    </m:oMath>
                  </m:oMathPara>
                </a14:m>
                <a:endParaRPr lang="ja-JP" altLang="en-US" sz="2000" b="1" dirty="0"/>
              </a:p>
            </p:txBody>
          </p:sp>
        </mc:Choice>
        <mc:Fallback xmlns="">
          <p:sp>
            <p:nvSpPr>
              <p:cNvPr id="147" name="コンテンツ プレースホルダー 2">
                <a:extLst>
                  <a:ext uri="{FF2B5EF4-FFF2-40B4-BE49-F238E27FC236}">
                    <a16:creationId xmlns:a16="http://schemas.microsoft.com/office/drawing/2014/main" id="{56FED2E1-973D-8B4F-8C0F-7D0EDB09DB98}"/>
                  </a:ext>
                </a:extLst>
              </p:cNvPr>
              <p:cNvSpPr txBox="1">
                <a:spLocks noRot="1" noChangeAspect="1" noMove="1" noResize="1" noEditPoints="1" noAdjustHandles="1" noChangeArrowheads="1" noChangeShapeType="1" noTextEdit="1"/>
              </p:cNvSpPr>
              <p:nvPr/>
            </p:nvSpPr>
            <p:spPr>
              <a:xfrm>
                <a:off x="5805434" y="5971387"/>
                <a:ext cx="1447217" cy="421920"/>
              </a:xfrm>
              <a:prstGeom prst="rect">
                <a:avLst/>
              </a:prstGeom>
              <a:blipFill>
                <a:blip r:embed="rId8"/>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48" name="コンテンツ プレースホルダー 2">
                <a:extLst>
                  <a:ext uri="{FF2B5EF4-FFF2-40B4-BE49-F238E27FC236}">
                    <a16:creationId xmlns:a16="http://schemas.microsoft.com/office/drawing/2014/main" id="{00A0622A-17A5-E427-CB60-5CE41AFA22CB}"/>
                  </a:ext>
                </a:extLst>
              </p:cNvPr>
              <p:cNvSpPr txBox="1">
                <a:spLocks/>
              </p:cNvSpPr>
              <p:nvPr/>
            </p:nvSpPr>
            <p:spPr>
              <a:xfrm>
                <a:off x="7320420" y="5971387"/>
                <a:ext cx="1447217" cy="42192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e>
                        <m:sub/>
                      </m:sSub>
                    </m:oMath>
                  </m:oMathPara>
                </a14:m>
                <a:endParaRPr lang="ja-JP" altLang="en-US" sz="2000" b="1" dirty="0"/>
              </a:p>
            </p:txBody>
          </p:sp>
        </mc:Choice>
        <mc:Fallback xmlns="">
          <p:sp>
            <p:nvSpPr>
              <p:cNvPr id="148" name="コンテンツ プレースホルダー 2">
                <a:extLst>
                  <a:ext uri="{FF2B5EF4-FFF2-40B4-BE49-F238E27FC236}">
                    <a16:creationId xmlns:a16="http://schemas.microsoft.com/office/drawing/2014/main" id="{00A0622A-17A5-E427-CB60-5CE41AFA22CB}"/>
                  </a:ext>
                </a:extLst>
              </p:cNvPr>
              <p:cNvSpPr txBox="1">
                <a:spLocks noRot="1" noChangeAspect="1" noMove="1" noResize="1" noEditPoints="1" noAdjustHandles="1" noChangeArrowheads="1" noChangeShapeType="1" noTextEdit="1"/>
              </p:cNvSpPr>
              <p:nvPr/>
            </p:nvSpPr>
            <p:spPr>
              <a:xfrm>
                <a:off x="7320420" y="5971387"/>
                <a:ext cx="1447217" cy="421920"/>
              </a:xfrm>
              <a:prstGeom prst="rect">
                <a:avLst/>
              </a:prstGeom>
              <a:blipFill>
                <a:blip r:embed="rId9"/>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B38B3A4-3A75-63D3-FE43-5D1ADCA3B02F}"/>
                  </a:ext>
                </a:extLst>
              </p:cNvPr>
              <p:cNvSpPr txBox="1">
                <a:spLocks/>
              </p:cNvSpPr>
              <p:nvPr/>
            </p:nvSpPr>
            <p:spPr>
              <a:xfrm>
                <a:off x="7859340" y="3137772"/>
                <a:ext cx="1840781" cy="4228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000" b="1" i="1" smtClean="0">
                          <a:latin typeface="Cambria Math" panose="02040503050406030204" pitchFamily="18" charset="0"/>
                          <a:ea typeface="Cambria Math" panose="02040503050406030204" pitchFamily="18" charset="0"/>
                        </a:rPr>
                        <m:t>𝑨𝒕𝑴𝒐𝒔𝒕</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𝟖</m:t>
                      </m:r>
                    </m:oMath>
                  </m:oMathPara>
                </a14:m>
                <a:endParaRPr lang="ja-JP" altLang="en-US" sz="2000" b="1" dirty="0"/>
              </a:p>
            </p:txBody>
          </p:sp>
        </mc:Choice>
        <mc:Fallback xmlns="">
          <p:sp>
            <p:nvSpPr>
              <p:cNvPr id="3" name="コンテンツ プレースホルダー 2">
                <a:extLst>
                  <a:ext uri="{FF2B5EF4-FFF2-40B4-BE49-F238E27FC236}">
                    <a16:creationId xmlns:a16="http://schemas.microsoft.com/office/drawing/2014/main" id="{5B38B3A4-3A75-63D3-FE43-5D1ADCA3B02F}"/>
                  </a:ext>
                </a:extLst>
              </p:cNvPr>
              <p:cNvSpPr txBox="1">
                <a:spLocks noRot="1" noChangeAspect="1" noMove="1" noResize="1" noEditPoints="1" noAdjustHandles="1" noChangeArrowheads="1" noChangeShapeType="1" noTextEdit="1"/>
              </p:cNvSpPr>
              <p:nvPr/>
            </p:nvSpPr>
            <p:spPr>
              <a:xfrm>
                <a:off x="7859340" y="3137772"/>
                <a:ext cx="1840781" cy="422803"/>
              </a:xfrm>
              <a:prstGeom prst="rect">
                <a:avLst/>
              </a:prstGeom>
              <a:blipFill>
                <a:blip r:embed="rId10"/>
                <a:stretch>
                  <a:fillRect b="-1449"/>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DFF9E458-B688-8329-AC39-DB28250AFE93}"/>
                  </a:ext>
                </a:extLst>
              </p:cNvPr>
              <p:cNvSpPr txBox="1">
                <a:spLocks/>
              </p:cNvSpPr>
              <p:nvPr/>
            </p:nvSpPr>
            <p:spPr>
              <a:xfrm>
                <a:off x="8885273" y="5232094"/>
                <a:ext cx="1840781" cy="4228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000" b="1" i="1" smtClean="0">
                          <a:latin typeface="Cambria Math" panose="02040503050406030204" pitchFamily="18" charset="0"/>
                          <a:ea typeface="Cambria Math" panose="02040503050406030204" pitchFamily="18" charset="0"/>
                        </a:rPr>
                        <m:t>𝑨𝒕𝑴𝒐𝒔𝒕</m:t>
                      </m:r>
                      <m:r>
                        <a:rPr lang="en-US" altLang="ja-JP" sz="2000" b="1" i="1" smtClean="0">
                          <a:latin typeface="Cambria Math" panose="02040503050406030204" pitchFamily="18" charset="0"/>
                          <a:ea typeface="Cambria Math" panose="02040503050406030204" pitchFamily="18" charset="0"/>
                        </a:rPr>
                        <m:t>𝟖</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𝟏𝟔</m:t>
                      </m:r>
                    </m:oMath>
                  </m:oMathPara>
                </a14:m>
                <a:endParaRPr lang="ja-JP" altLang="en-US" sz="2000" b="1" dirty="0"/>
              </a:p>
            </p:txBody>
          </p:sp>
        </mc:Choice>
        <mc:Fallback xmlns="">
          <p:sp>
            <p:nvSpPr>
              <p:cNvPr id="4" name="コンテンツ プレースホルダー 2">
                <a:extLst>
                  <a:ext uri="{FF2B5EF4-FFF2-40B4-BE49-F238E27FC236}">
                    <a16:creationId xmlns:a16="http://schemas.microsoft.com/office/drawing/2014/main" id="{DFF9E458-B688-8329-AC39-DB28250AFE93}"/>
                  </a:ext>
                </a:extLst>
              </p:cNvPr>
              <p:cNvSpPr txBox="1">
                <a:spLocks noRot="1" noChangeAspect="1" noMove="1" noResize="1" noEditPoints="1" noAdjustHandles="1" noChangeArrowheads="1" noChangeShapeType="1" noTextEdit="1"/>
              </p:cNvSpPr>
              <p:nvPr/>
            </p:nvSpPr>
            <p:spPr>
              <a:xfrm>
                <a:off x="8885273" y="5232094"/>
                <a:ext cx="1840781" cy="422803"/>
              </a:xfrm>
              <a:prstGeom prst="rect">
                <a:avLst/>
              </a:prstGeom>
              <a:blipFill>
                <a:blip r:embed="rId11"/>
                <a:stretch>
                  <a:fillRect/>
                </a:stretch>
              </a:blipFill>
            </p:spPr>
            <p:txBody>
              <a:bodyPr/>
              <a:lstStyle/>
              <a:p>
                <a:r xmlns:a="http://schemas.openxmlformats.org/drawingml/2006/main">
                  <a:rPr lang="en" altLang="en-US">
                    <a:noFill/>
                  </a:rPr>
                  <a:t> </a:t>
                </a:r>
              </a:p>
            </p:txBody>
          </p:sp>
        </mc:Fallback>
      </mc:AlternateContent>
    </p:spTree>
    <p:extLst>
      <p:ext uri="{BB962C8B-B14F-4D97-AF65-F5344CB8AC3E}">
        <p14:creationId xmlns:p14="http://schemas.microsoft.com/office/powerpoint/2010/main" val="244922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fade">
                                      <p:cBhvr>
                                        <p:cTn id="10" dur="500"/>
                                        <p:tgtEl>
                                          <p:spTgt spid="1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3"/>
                                        </p:tgtEl>
                                        <p:attrNameLst>
                                          <p:attrName>style.visibility</p:attrName>
                                        </p:attrNameLst>
                                      </p:cBhvr>
                                      <p:to>
                                        <p:strVal val="visible"/>
                                      </p:to>
                                    </p:set>
                                    <p:animEffect transition="in" filter="fade">
                                      <p:cBhvr>
                                        <p:cTn id="18" dur="500"/>
                                        <p:tgtEl>
                                          <p:spTgt spid="1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fade">
                                      <p:cBhvr>
                                        <p:cTn id="21" dur="500"/>
                                        <p:tgtEl>
                                          <p:spTgt spid="1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5"/>
                                        </p:tgtEl>
                                        <p:attrNameLst>
                                          <p:attrName>style.visibility</p:attrName>
                                        </p:attrNameLst>
                                      </p:cBhvr>
                                      <p:to>
                                        <p:strVal val="visible"/>
                                      </p:to>
                                    </p:set>
                                    <p:animEffect transition="in" filter="fade">
                                      <p:cBhvr>
                                        <p:cTn id="24" dur="500"/>
                                        <p:tgtEl>
                                          <p:spTgt spid="1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6"/>
                                        </p:tgtEl>
                                        <p:attrNameLst>
                                          <p:attrName>style.visibility</p:attrName>
                                        </p:attrNameLst>
                                      </p:cBhvr>
                                      <p:to>
                                        <p:strVal val="visible"/>
                                      </p:to>
                                    </p:set>
                                    <p:animEffect transition="in" filter="fade">
                                      <p:cBhvr>
                                        <p:cTn id="30" dur="500"/>
                                        <p:tgtEl>
                                          <p:spTgt spid="1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7"/>
                                        </p:tgtEl>
                                        <p:attrNameLst>
                                          <p:attrName>style.visibility</p:attrName>
                                        </p:attrNameLst>
                                      </p:cBhvr>
                                      <p:to>
                                        <p:strVal val="visible"/>
                                      </p:to>
                                    </p:set>
                                    <p:animEffect transition="in" filter="fade">
                                      <p:cBhvr>
                                        <p:cTn id="35" dur="500"/>
                                        <p:tgtEl>
                                          <p:spTgt spid="1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fade">
                                      <p:cBhvr>
                                        <p:cTn id="38" dur="500"/>
                                        <p:tgtEl>
                                          <p:spTgt spid="13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0"/>
                                        </p:tgtEl>
                                        <p:attrNameLst>
                                          <p:attrName>style.visibility</p:attrName>
                                        </p:attrNameLst>
                                      </p:cBhvr>
                                      <p:to>
                                        <p:strVal val="visible"/>
                                      </p:to>
                                    </p:set>
                                    <p:animEffect transition="in" filter="fade">
                                      <p:cBhvr>
                                        <p:cTn id="41" dur="500"/>
                                        <p:tgtEl>
                                          <p:spTgt spid="1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fade">
                                      <p:cBhvr>
                                        <p:cTn id="44" dur="500"/>
                                        <p:tgtEl>
                                          <p:spTgt spid="13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1"/>
                                        </p:tgtEl>
                                        <p:attrNameLst>
                                          <p:attrName>style.visibility</p:attrName>
                                        </p:attrNameLst>
                                      </p:cBhvr>
                                      <p:to>
                                        <p:strVal val="visible"/>
                                      </p:to>
                                    </p:set>
                                    <p:animEffect transition="in" filter="fade">
                                      <p:cBhvr>
                                        <p:cTn id="47" dur="500"/>
                                        <p:tgtEl>
                                          <p:spTgt spid="14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2"/>
                                        </p:tgtEl>
                                        <p:attrNameLst>
                                          <p:attrName>style.visibility</p:attrName>
                                        </p:attrNameLst>
                                      </p:cBhvr>
                                      <p:to>
                                        <p:strVal val="visible"/>
                                      </p:to>
                                    </p:set>
                                    <p:animEffect transition="in" filter="fade">
                                      <p:cBhvr>
                                        <p:cTn id="50" dur="500"/>
                                        <p:tgtEl>
                                          <p:spTgt spid="1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animEffect transition="in" filter="fade">
                                      <p:cBhvr>
                                        <p:cTn id="53" dur="500"/>
                                        <p:tgtEl>
                                          <p:spTgt spid="1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4"/>
                                        </p:tgtEl>
                                        <p:attrNameLst>
                                          <p:attrName>style.visibility</p:attrName>
                                        </p:attrNameLst>
                                      </p:cBhvr>
                                      <p:to>
                                        <p:strVal val="visible"/>
                                      </p:to>
                                    </p:set>
                                    <p:animEffect transition="in" filter="fade">
                                      <p:cBhvr>
                                        <p:cTn id="56" dur="500"/>
                                        <p:tgtEl>
                                          <p:spTgt spid="1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5"/>
                                        </p:tgtEl>
                                        <p:attrNameLst>
                                          <p:attrName>style.visibility</p:attrName>
                                        </p:attrNameLst>
                                      </p:cBhvr>
                                      <p:to>
                                        <p:strVal val="visible"/>
                                      </p:to>
                                    </p:set>
                                    <p:animEffect transition="in" filter="fade">
                                      <p:cBhvr>
                                        <p:cTn id="64" dur="500"/>
                                        <p:tgtEl>
                                          <p:spTgt spid="14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6"/>
                                        </p:tgtEl>
                                        <p:attrNameLst>
                                          <p:attrName>style.visibility</p:attrName>
                                        </p:attrNameLst>
                                      </p:cBhvr>
                                      <p:to>
                                        <p:strVal val="visible"/>
                                      </p:to>
                                    </p:set>
                                    <p:animEffect transition="in" filter="fade">
                                      <p:cBhvr>
                                        <p:cTn id="67" dur="500"/>
                                        <p:tgtEl>
                                          <p:spTgt spid="1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47"/>
                                        </p:tgtEl>
                                        <p:attrNameLst>
                                          <p:attrName>style.visibility</p:attrName>
                                        </p:attrNameLst>
                                      </p:cBhvr>
                                      <p:to>
                                        <p:strVal val="visible"/>
                                      </p:to>
                                    </p:set>
                                    <p:animEffect transition="in" filter="fade">
                                      <p:cBhvr>
                                        <p:cTn id="70" dur="500"/>
                                        <p:tgtEl>
                                          <p:spTgt spid="1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8"/>
                                        </p:tgtEl>
                                        <p:attrNameLst>
                                          <p:attrName>style.visibility</p:attrName>
                                        </p:attrNameLst>
                                      </p:cBhvr>
                                      <p:to>
                                        <p:strVal val="visible"/>
                                      </p:to>
                                    </p:set>
                                    <p:animEffect transition="in" filter="fade">
                                      <p:cBhvr>
                                        <p:cTn id="73"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p:bldP spid="146" grpId="0"/>
      <p:bldP spid="147" grpId="0"/>
      <p:bldP spid="148"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35874BD-7CF6-EA22-39C4-EED4A63B1F4D}"/>
              </a:ext>
            </a:extLst>
          </p:cNvPr>
          <p:cNvSpPr>
            <a:spLocks noGrp="1"/>
          </p:cNvSpPr>
          <p:nvPr>
            <p:ph type="sldNum" sz="quarter" idx="12"/>
          </p:nvPr>
        </p:nvSpPr>
        <p:spPr/>
        <p:txBody>
          <a:bodyPr/>
          <a:lstStyle/>
          <a:p>
            <a:fld id="{DFE3A115-2025-4E2F-B6CA-FDE942969F69}" type="slidenum">
              <a:rPr kumimoji="1" lang="ja-JP" altLang="en-US" smtClean="0"/>
              <a:t>14</a:t>
            </a:fld>
            <a:endParaRPr kumimoji="1" lang="ja-JP" altLang="en-US"/>
          </a:p>
        </p:txBody>
      </p:sp>
      <p:cxnSp>
        <p:nvCxnSpPr>
          <p:cNvPr id="6" name="直線矢印コネクタ 5">
            <a:extLst>
              <a:ext uri="{FF2B5EF4-FFF2-40B4-BE49-F238E27FC236}">
                <a16:creationId xmlns:a16="http://schemas.microsoft.com/office/drawing/2014/main" id="{1146096C-1303-DC6B-7533-A56BF8626079}"/>
              </a:ext>
            </a:extLst>
          </p:cNvPr>
          <p:cNvCxnSpPr>
            <a:cxnSpLocks/>
          </p:cNvCxnSpPr>
          <p:nvPr/>
        </p:nvCxnSpPr>
        <p:spPr>
          <a:xfrm flipH="1">
            <a:off x="5392907" y="2087616"/>
            <a:ext cx="282154" cy="53272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B096CBBD-D77E-B143-3139-F7EC94FE971D}"/>
                  </a:ext>
                </a:extLst>
              </p:cNvPr>
              <p:cNvSpPr txBox="1">
                <a:spLocks/>
              </p:cNvSpPr>
              <p:nvPr/>
            </p:nvSpPr>
            <p:spPr>
              <a:xfrm>
                <a:off x="5531330" y="2148421"/>
                <a:ext cx="690687" cy="3482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1600" b="1"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𝟐</m:t>
                      </m:r>
                    </m:oMath>
                  </m:oMathPara>
                </a14:m>
                <a:endParaRPr lang="ja-JP" altLang="en-US" sz="1600" b="1" dirty="0"/>
              </a:p>
            </p:txBody>
          </p:sp>
        </mc:Choice>
        <mc:Fallback xmlns="">
          <p:sp>
            <p:nvSpPr>
              <p:cNvPr id="7" name="コンテンツ プレースホルダー 2">
                <a:extLst>
                  <a:ext uri="{FF2B5EF4-FFF2-40B4-BE49-F238E27FC236}">
                    <a16:creationId xmlns:a16="http://schemas.microsoft.com/office/drawing/2014/main" id="{B096CBBD-D77E-B143-3139-F7EC94FE971D}"/>
                  </a:ext>
                </a:extLst>
              </p:cNvPr>
              <p:cNvSpPr txBox="1">
                <a:spLocks noRot="1" noChangeAspect="1" noMove="1" noResize="1" noEditPoints="1" noAdjustHandles="1" noChangeArrowheads="1" noChangeShapeType="1" noTextEdit="1"/>
              </p:cNvSpPr>
              <p:nvPr/>
            </p:nvSpPr>
            <p:spPr>
              <a:xfrm>
                <a:off x="5531330" y="2148421"/>
                <a:ext cx="690687" cy="348251"/>
              </a:xfrm>
              <a:prstGeom prst="rect">
                <a:avLst/>
              </a:prstGeom>
              <a:blipFill>
                <a:blip r:embed="rId3"/>
                <a:stretch>
                  <a:fillRect/>
                </a:stretch>
              </a:blipFill>
            </p:spPr>
            <p:txBody>
              <a:bodyPr/>
              <a:lstStyle/>
              <a:p>
                <a:r xmlns:a="http://schemas.openxmlformats.org/drawingml/2006/main">
                  <a:rPr lang="en" altLang="en-US">
                    <a:noFill/>
                  </a:rPr>
                  <a:t> </a:t>
                </a:r>
              </a:p>
            </p:txBody>
          </p:sp>
        </mc:Fallback>
      </mc:AlternateContent>
      <p:sp>
        <p:nvSpPr>
          <p:cNvPr id="8" name="四角形: 角を丸くする 7">
            <a:extLst>
              <a:ext uri="{FF2B5EF4-FFF2-40B4-BE49-F238E27FC236}">
                <a16:creationId xmlns:a16="http://schemas.microsoft.com/office/drawing/2014/main" id="{FDC520A4-3FCC-71CE-2D92-6D4FB726CDD7}"/>
              </a:ext>
            </a:extLst>
          </p:cNvPr>
          <p:cNvSpPr/>
          <p:nvPr/>
        </p:nvSpPr>
        <p:spPr>
          <a:xfrm>
            <a:off x="3351691" y="4957933"/>
            <a:ext cx="873346" cy="911987"/>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FE224F7C-6FD8-4595-D480-4F5B4D8F8D4C}"/>
              </a:ext>
            </a:extLst>
          </p:cNvPr>
          <p:cNvSpPr/>
          <p:nvPr/>
        </p:nvSpPr>
        <p:spPr>
          <a:xfrm>
            <a:off x="4719679" y="3104253"/>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3C480072-B1CA-68E9-04FF-C982E8B0DB53}"/>
              </a:ext>
            </a:extLst>
          </p:cNvPr>
          <p:cNvSpPr/>
          <p:nvPr/>
        </p:nvSpPr>
        <p:spPr>
          <a:xfrm>
            <a:off x="4590353" y="2942155"/>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cxnSp>
        <p:nvCxnSpPr>
          <p:cNvPr id="12" name="直線矢印コネクタ 11">
            <a:extLst>
              <a:ext uri="{FF2B5EF4-FFF2-40B4-BE49-F238E27FC236}">
                <a16:creationId xmlns:a16="http://schemas.microsoft.com/office/drawing/2014/main" id="{65679155-3307-A538-0CB0-CF82504944B0}"/>
              </a:ext>
            </a:extLst>
          </p:cNvPr>
          <p:cNvCxnSpPr>
            <a:cxnSpLocks/>
          </p:cNvCxnSpPr>
          <p:nvPr/>
        </p:nvCxnSpPr>
        <p:spPr>
          <a:xfrm flipH="1">
            <a:off x="5277055" y="3982810"/>
            <a:ext cx="265002" cy="80925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四角形: 角を丸くする 12">
            <a:extLst>
              <a:ext uri="{FF2B5EF4-FFF2-40B4-BE49-F238E27FC236}">
                <a16:creationId xmlns:a16="http://schemas.microsoft.com/office/drawing/2014/main" id="{8544A611-6AA4-5AB9-9A53-3DF74FF903F5}"/>
              </a:ext>
            </a:extLst>
          </p:cNvPr>
          <p:cNvSpPr/>
          <p:nvPr/>
        </p:nvSpPr>
        <p:spPr>
          <a:xfrm>
            <a:off x="4434769" y="2648635"/>
            <a:ext cx="1527829" cy="1414505"/>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12549969-5AF6-7793-0732-501EFFC16627}"/>
              </a:ext>
            </a:extLst>
          </p:cNvPr>
          <p:cNvSpPr/>
          <p:nvPr/>
        </p:nvSpPr>
        <p:spPr>
          <a:xfrm>
            <a:off x="4719679" y="3525344"/>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86F99585-5FBB-6114-6804-5414262FED77}"/>
              </a:ext>
            </a:extLst>
          </p:cNvPr>
          <p:cNvSpPr/>
          <p:nvPr/>
        </p:nvSpPr>
        <p:spPr>
          <a:xfrm>
            <a:off x="5403763" y="3104253"/>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0" name="四角形: 角を丸くする 19">
            <a:extLst>
              <a:ext uri="{FF2B5EF4-FFF2-40B4-BE49-F238E27FC236}">
                <a16:creationId xmlns:a16="http://schemas.microsoft.com/office/drawing/2014/main" id="{FCFCABDD-4872-DF48-4A41-57F657533420}"/>
              </a:ext>
            </a:extLst>
          </p:cNvPr>
          <p:cNvSpPr/>
          <p:nvPr/>
        </p:nvSpPr>
        <p:spPr>
          <a:xfrm>
            <a:off x="5274437" y="2942155"/>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EC09A411-6051-52E1-6113-0C3A23CC943F}"/>
              </a:ext>
            </a:extLst>
          </p:cNvPr>
          <p:cNvSpPr/>
          <p:nvPr/>
        </p:nvSpPr>
        <p:spPr>
          <a:xfrm>
            <a:off x="5403763" y="3525344"/>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19FD60F-B696-2EFC-671A-77EF7F9BD07C}"/>
              </a:ext>
            </a:extLst>
          </p:cNvPr>
          <p:cNvSpPr/>
          <p:nvPr/>
        </p:nvSpPr>
        <p:spPr>
          <a:xfrm>
            <a:off x="5616806" y="1236046"/>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5" name="四角形: 角を丸くする 24">
            <a:extLst>
              <a:ext uri="{FF2B5EF4-FFF2-40B4-BE49-F238E27FC236}">
                <a16:creationId xmlns:a16="http://schemas.microsoft.com/office/drawing/2014/main" id="{83F5028C-B7DA-649B-6A0D-FBCBF5BAE0A9}"/>
              </a:ext>
            </a:extLst>
          </p:cNvPr>
          <p:cNvSpPr/>
          <p:nvPr/>
        </p:nvSpPr>
        <p:spPr>
          <a:xfrm>
            <a:off x="5487480" y="1080201"/>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707ED59F-705D-AD1F-E320-A72EC17011F9}"/>
              </a:ext>
            </a:extLst>
          </p:cNvPr>
          <p:cNvSpPr/>
          <p:nvPr/>
        </p:nvSpPr>
        <p:spPr>
          <a:xfrm>
            <a:off x="5616806" y="1657137"/>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9" name="楕円 28">
            <a:extLst>
              <a:ext uri="{FF2B5EF4-FFF2-40B4-BE49-F238E27FC236}">
                <a16:creationId xmlns:a16="http://schemas.microsoft.com/office/drawing/2014/main" id="{00E97770-CD9D-F309-7C85-77BB37E924F8}"/>
              </a:ext>
            </a:extLst>
          </p:cNvPr>
          <p:cNvSpPr/>
          <p:nvPr/>
        </p:nvSpPr>
        <p:spPr>
          <a:xfrm>
            <a:off x="6295764" y="1253214"/>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30" name="四角形: 角を丸くする 29">
            <a:extLst>
              <a:ext uri="{FF2B5EF4-FFF2-40B4-BE49-F238E27FC236}">
                <a16:creationId xmlns:a16="http://schemas.microsoft.com/office/drawing/2014/main" id="{B3A26D83-E4CF-E7CA-DC03-F69CE6F29BA0}"/>
              </a:ext>
            </a:extLst>
          </p:cNvPr>
          <p:cNvSpPr/>
          <p:nvPr/>
        </p:nvSpPr>
        <p:spPr>
          <a:xfrm>
            <a:off x="6166438" y="1091116"/>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31" name="楕円 30">
            <a:extLst>
              <a:ext uri="{FF2B5EF4-FFF2-40B4-BE49-F238E27FC236}">
                <a16:creationId xmlns:a16="http://schemas.microsoft.com/office/drawing/2014/main" id="{09AA06B1-5FAD-FEA2-DDFD-F91C71C0983F}"/>
              </a:ext>
            </a:extLst>
          </p:cNvPr>
          <p:cNvSpPr/>
          <p:nvPr/>
        </p:nvSpPr>
        <p:spPr>
          <a:xfrm>
            <a:off x="6295764" y="1674305"/>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34" name="楕円 33">
            <a:extLst>
              <a:ext uri="{FF2B5EF4-FFF2-40B4-BE49-F238E27FC236}">
                <a16:creationId xmlns:a16="http://schemas.microsoft.com/office/drawing/2014/main" id="{7850942E-359B-7F48-6F0B-52337A5817A1}"/>
              </a:ext>
            </a:extLst>
          </p:cNvPr>
          <p:cNvSpPr/>
          <p:nvPr/>
        </p:nvSpPr>
        <p:spPr>
          <a:xfrm>
            <a:off x="3492235" y="5146610"/>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36" name="楕円 35">
            <a:extLst>
              <a:ext uri="{FF2B5EF4-FFF2-40B4-BE49-F238E27FC236}">
                <a16:creationId xmlns:a16="http://schemas.microsoft.com/office/drawing/2014/main" id="{F81C644C-0145-A322-BC78-845128762630}"/>
              </a:ext>
            </a:extLst>
          </p:cNvPr>
          <p:cNvSpPr/>
          <p:nvPr/>
        </p:nvSpPr>
        <p:spPr>
          <a:xfrm>
            <a:off x="3860249" y="5140941"/>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42" name="直線矢印コネクタ 41">
            <a:extLst>
              <a:ext uri="{FF2B5EF4-FFF2-40B4-BE49-F238E27FC236}">
                <a16:creationId xmlns:a16="http://schemas.microsoft.com/office/drawing/2014/main" id="{B5ADB382-1A97-B780-4E09-CA153058B539}"/>
              </a:ext>
            </a:extLst>
          </p:cNvPr>
          <p:cNvCxnSpPr>
            <a:cxnSpLocks/>
          </p:cNvCxnSpPr>
          <p:nvPr/>
        </p:nvCxnSpPr>
        <p:spPr>
          <a:xfrm flipH="1">
            <a:off x="4100892" y="3977287"/>
            <a:ext cx="562262" cy="745496"/>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3" name="コンテンツ プレースホルダー 2">
                <a:extLst>
                  <a:ext uri="{FF2B5EF4-FFF2-40B4-BE49-F238E27FC236}">
                    <a16:creationId xmlns:a16="http://schemas.microsoft.com/office/drawing/2014/main" id="{97A78C4D-20D5-BCD3-CFD3-D779AAB69A0A}"/>
                  </a:ext>
                </a:extLst>
              </p:cNvPr>
              <p:cNvSpPr txBox="1">
                <a:spLocks/>
              </p:cNvSpPr>
              <p:nvPr/>
            </p:nvSpPr>
            <p:spPr>
              <a:xfrm>
                <a:off x="4494984" y="4094602"/>
                <a:ext cx="690687" cy="3482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1600" b="1"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𝟐</m:t>
                      </m:r>
                    </m:oMath>
                  </m:oMathPara>
                </a14:m>
                <a:endParaRPr lang="ja-JP" altLang="en-US" sz="1600" b="1" dirty="0"/>
              </a:p>
            </p:txBody>
          </p:sp>
        </mc:Choice>
        <mc:Fallback xmlns="">
          <p:sp>
            <p:nvSpPr>
              <p:cNvPr id="43" name="コンテンツ プレースホルダー 2">
                <a:extLst>
                  <a:ext uri="{FF2B5EF4-FFF2-40B4-BE49-F238E27FC236}">
                    <a16:creationId xmlns:a16="http://schemas.microsoft.com/office/drawing/2014/main" id="{97A78C4D-20D5-BCD3-CFD3-D779AAB69A0A}"/>
                  </a:ext>
                </a:extLst>
              </p:cNvPr>
              <p:cNvSpPr txBox="1">
                <a:spLocks noRot="1" noChangeAspect="1" noMove="1" noResize="1" noEditPoints="1" noAdjustHandles="1" noChangeArrowheads="1" noChangeShapeType="1" noTextEdit="1"/>
              </p:cNvSpPr>
              <p:nvPr/>
            </p:nvSpPr>
            <p:spPr>
              <a:xfrm>
                <a:off x="4494984" y="4094602"/>
                <a:ext cx="690687" cy="348251"/>
              </a:xfrm>
              <a:prstGeom prst="rect">
                <a:avLst/>
              </a:prstGeom>
              <a:blipFill>
                <a:blip r:embed="rId4"/>
                <a:stretch>
                  <a:fillRect/>
                </a:stretch>
              </a:blipFill>
            </p:spPr>
            <p:txBody>
              <a:bodyPr/>
              <a:lstStyle/>
              <a:p>
                <a:r xmlns:a="http://schemas.openxmlformats.org/drawingml/2006/main">
                  <a:rPr lang="en" altLang="en-US">
                    <a:noFill/>
                  </a:rPr>
                  <a:t> </a:t>
                </a:r>
              </a:p>
            </p:txBody>
          </p:sp>
        </mc:Fallback>
      </mc:AlternateContent>
      <p:sp>
        <p:nvSpPr>
          <p:cNvPr id="53" name="四角形: 角を丸くする 52">
            <a:extLst>
              <a:ext uri="{FF2B5EF4-FFF2-40B4-BE49-F238E27FC236}">
                <a16:creationId xmlns:a16="http://schemas.microsoft.com/office/drawing/2014/main" id="{5BD35DA1-8671-5D76-1136-4E346482A77C}"/>
              </a:ext>
            </a:extLst>
          </p:cNvPr>
          <p:cNvSpPr/>
          <p:nvPr/>
        </p:nvSpPr>
        <p:spPr>
          <a:xfrm>
            <a:off x="5336510" y="841856"/>
            <a:ext cx="1518979" cy="1306565"/>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55" name="楕円 54">
            <a:extLst>
              <a:ext uri="{FF2B5EF4-FFF2-40B4-BE49-F238E27FC236}">
                <a16:creationId xmlns:a16="http://schemas.microsoft.com/office/drawing/2014/main" id="{73204538-9524-14AF-71BE-0F3425FF676F}"/>
              </a:ext>
            </a:extLst>
          </p:cNvPr>
          <p:cNvSpPr/>
          <p:nvPr/>
        </p:nvSpPr>
        <p:spPr>
          <a:xfrm>
            <a:off x="3499350" y="5527671"/>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7" name="楕円 56">
            <a:extLst>
              <a:ext uri="{FF2B5EF4-FFF2-40B4-BE49-F238E27FC236}">
                <a16:creationId xmlns:a16="http://schemas.microsoft.com/office/drawing/2014/main" id="{4680FA3F-1211-7092-17B6-38DE0939C878}"/>
              </a:ext>
            </a:extLst>
          </p:cNvPr>
          <p:cNvSpPr/>
          <p:nvPr/>
        </p:nvSpPr>
        <p:spPr>
          <a:xfrm>
            <a:off x="3867364" y="5522002"/>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5" name="四角形: 角を丸くする 74">
            <a:extLst>
              <a:ext uri="{FF2B5EF4-FFF2-40B4-BE49-F238E27FC236}">
                <a16:creationId xmlns:a16="http://schemas.microsoft.com/office/drawing/2014/main" id="{63DE3183-FC3E-6B24-8174-FD7C77C133DB}"/>
              </a:ext>
            </a:extLst>
          </p:cNvPr>
          <p:cNvSpPr/>
          <p:nvPr/>
        </p:nvSpPr>
        <p:spPr>
          <a:xfrm>
            <a:off x="4751949" y="4959167"/>
            <a:ext cx="873346" cy="911987"/>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77" name="楕円 76">
            <a:extLst>
              <a:ext uri="{FF2B5EF4-FFF2-40B4-BE49-F238E27FC236}">
                <a16:creationId xmlns:a16="http://schemas.microsoft.com/office/drawing/2014/main" id="{F20612E2-B879-A9F0-BAB7-F03EB9066CFF}"/>
              </a:ext>
            </a:extLst>
          </p:cNvPr>
          <p:cNvSpPr/>
          <p:nvPr/>
        </p:nvSpPr>
        <p:spPr>
          <a:xfrm>
            <a:off x="4892493" y="5147844"/>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9" name="楕円 78">
            <a:extLst>
              <a:ext uri="{FF2B5EF4-FFF2-40B4-BE49-F238E27FC236}">
                <a16:creationId xmlns:a16="http://schemas.microsoft.com/office/drawing/2014/main" id="{B71C1731-13B2-97E9-DA60-1EA830AF690C}"/>
              </a:ext>
            </a:extLst>
          </p:cNvPr>
          <p:cNvSpPr/>
          <p:nvPr/>
        </p:nvSpPr>
        <p:spPr>
          <a:xfrm>
            <a:off x="5260507" y="5142175"/>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C8BC625E-F7B8-BEE5-CAB1-F4DAFB5A99EA}"/>
              </a:ext>
            </a:extLst>
          </p:cNvPr>
          <p:cNvSpPr/>
          <p:nvPr/>
        </p:nvSpPr>
        <p:spPr>
          <a:xfrm>
            <a:off x="4899608" y="5528905"/>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C2D5B9B4-0558-2674-EF4A-9745EB15E11D}"/>
              </a:ext>
            </a:extLst>
          </p:cNvPr>
          <p:cNvSpPr/>
          <p:nvPr/>
        </p:nvSpPr>
        <p:spPr>
          <a:xfrm>
            <a:off x="5267622" y="5523236"/>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7" name="楕円 86">
            <a:extLst>
              <a:ext uri="{FF2B5EF4-FFF2-40B4-BE49-F238E27FC236}">
                <a16:creationId xmlns:a16="http://schemas.microsoft.com/office/drawing/2014/main" id="{1BA110E1-1EA8-22AF-AD09-49ADDEB9F9DF}"/>
              </a:ext>
            </a:extLst>
          </p:cNvPr>
          <p:cNvSpPr/>
          <p:nvPr/>
        </p:nvSpPr>
        <p:spPr>
          <a:xfrm>
            <a:off x="6533632" y="3104253"/>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8" name="四角形: 角を丸くする 87">
            <a:extLst>
              <a:ext uri="{FF2B5EF4-FFF2-40B4-BE49-F238E27FC236}">
                <a16:creationId xmlns:a16="http://schemas.microsoft.com/office/drawing/2014/main" id="{079C0F70-A060-AB7F-4325-C783B3E0093C}"/>
              </a:ext>
            </a:extLst>
          </p:cNvPr>
          <p:cNvSpPr/>
          <p:nvPr/>
        </p:nvSpPr>
        <p:spPr>
          <a:xfrm>
            <a:off x="6404306" y="2942155"/>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90" name="四角形: 角を丸くする 89">
            <a:extLst>
              <a:ext uri="{FF2B5EF4-FFF2-40B4-BE49-F238E27FC236}">
                <a16:creationId xmlns:a16="http://schemas.microsoft.com/office/drawing/2014/main" id="{72EDF8C9-8EE3-A244-186A-3AA0A11E04FF}"/>
              </a:ext>
            </a:extLst>
          </p:cNvPr>
          <p:cNvSpPr/>
          <p:nvPr/>
        </p:nvSpPr>
        <p:spPr>
          <a:xfrm>
            <a:off x="6248722" y="2648635"/>
            <a:ext cx="1527829" cy="1414505"/>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92" name="楕円 91">
            <a:extLst>
              <a:ext uri="{FF2B5EF4-FFF2-40B4-BE49-F238E27FC236}">
                <a16:creationId xmlns:a16="http://schemas.microsoft.com/office/drawing/2014/main" id="{8DE01D16-7567-2382-1B58-B6D5679C5120}"/>
              </a:ext>
            </a:extLst>
          </p:cNvPr>
          <p:cNvSpPr/>
          <p:nvPr/>
        </p:nvSpPr>
        <p:spPr>
          <a:xfrm>
            <a:off x="6533632" y="3525344"/>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95" name="楕円 94">
            <a:extLst>
              <a:ext uri="{FF2B5EF4-FFF2-40B4-BE49-F238E27FC236}">
                <a16:creationId xmlns:a16="http://schemas.microsoft.com/office/drawing/2014/main" id="{61B31351-D3C4-B936-122E-5F8D8CB47F84}"/>
              </a:ext>
            </a:extLst>
          </p:cNvPr>
          <p:cNvSpPr/>
          <p:nvPr/>
        </p:nvSpPr>
        <p:spPr>
          <a:xfrm>
            <a:off x="7217716" y="3104253"/>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96" name="四角形: 角を丸くする 95">
            <a:extLst>
              <a:ext uri="{FF2B5EF4-FFF2-40B4-BE49-F238E27FC236}">
                <a16:creationId xmlns:a16="http://schemas.microsoft.com/office/drawing/2014/main" id="{D091B121-BEB2-CBAE-6551-570CF8EDAD27}"/>
              </a:ext>
            </a:extLst>
          </p:cNvPr>
          <p:cNvSpPr/>
          <p:nvPr/>
        </p:nvSpPr>
        <p:spPr>
          <a:xfrm>
            <a:off x="7088390" y="2942155"/>
            <a:ext cx="530266" cy="956238"/>
          </a:xfrm>
          <a:prstGeom prst="roundRect">
            <a:avLst/>
          </a:prstGeom>
          <a:noFill/>
          <a:ln w="25400" cap="rnd">
            <a:solidFill>
              <a:schemeClr val="tx1">
                <a:lumMod val="65000"/>
                <a:lumOff val="35000"/>
              </a:schemeClr>
            </a:solidFill>
            <a:prstDash val="sysDash"/>
            <a:extLst>
              <a:ext uri="{C807C97D-BFC1-408E-A445-0C87EB9F89A2}">
                <ask:lineSketchStyleProps xmlns:ask="http://schemas.microsoft.com/office/drawing/2018/sketchyshapes" sd="981765707">
                  <a:custGeom>
                    <a:avLst/>
                    <a:gdLst>
                      <a:gd name="connsiteX0" fmla="*/ 0 w 565484"/>
                      <a:gd name="connsiteY0" fmla="*/ 94249 h 1063390"/>
                      <a:gd name="connsiteX1" fmla="*/ 94249 w 565484"/>
                      <a:gd name="connsiteY1" fmla="*/ 0 h 1063390"/>
                      <a:gd name="connsiteX2" fmla="*/ 471235 w 565484"/>
                      <a:gd name="connsiteY2" fmla="*/ 0 h 1063390"/>
                      <a:gd name="connsiteX3" fmla="*/ 565484 w 565484"/>
                      <a:gd name="connsiteY3" fmla="*/ 94249 h 1063390"/>
                      <a:gd name="connsiteX4" fmla="*/ 565484 w 565484"/>
                      <a:gd name="connsiteY4" fmla="*/ 540444 h 1063390"/>
                      <a:gd name="connsiteX5" fmla="*/ 565484 w 565484"/>
                      <a:gd name="connsiteY5" fmla="*/ 969141 h 1063390"/>
                      <a:gd name="connsiteX6" fmla="*/ 471235 w 565484"/>
                      <a:gd name="connsiteY6" fmla="*/ 1063390 h 1063390"/>
                      <a:gd name="connsiteX7" fmla="*/ 94249 w 565484"/>
                      <a:gd name="connsiteY7" fmla="*/ 1063390 h 1063390"/>
                      <a:gd name="connsiteX8" fmla="*/ 0 w 565484"/>
                      <a:gd name="connsiteY8" fmla="*/ 969141 h 1063390"/>
                      <a:gd name="connsiteX9" fmla="*/ 0 w 565484"/>
                      <a:gd name="connsiteY9" fmla="*/ 540444 h 1063390"/>
                      <a:gd name="connsiteX10" fmla="*/ 0 w 565484"/>
                      <a:gd name="connsiteY10" fmla="*/ 94249 h 10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5484" h="1063390" extrusionOk="0">
                        <a:moveTo>
                          <a:pt x="0" y="94249"/>
                        </a:moveTo>
                        <a:cubicBezTo>
                          <a:pt x="-4795" y="50610"/>
                          <a:pt x="35010" y="-2968"/>
                          <a:pt x="94249" y="0"/>
                        </a:cubicBezTo>
                        <a:cubicBezTo>
                          <a:pt x="236318" y="-18476"/>
                          <a:pt x="347666" y="12130"/>
                          <a:pt x="471235" y="0"/>
                        </a:cubicBezTo>
                        <a:cubicBezTo>
                          <a:pt x="523303" y="-1828"/>
                          <a:pt x="555314" y="34885"/>
                          <a:pt x="565484" y="94249"/>
                        </a:cubicBezTo>
                        <a:cubicBezTo>
                          <a:pt x="568399" y="280381"/>
                          <a:pt x="546535" y="400721"/>
                          <a:pt x="565484" y="540444"/>
                        </a:cubicBezTo>
                        <a:cubicBezTo>
                          <a:pt x="584433" y="680168"/>
                          <a:pt x="553251" y="779988"/>
                          <a:pt x="565484" y="969141"/>
                        </a:cubicBezTo>
                        <a:cubicBezTo>
                          <a:pt x="562225" y="1019590"/>
                          <a:pt x="525428" y="1063606"/>
                          <a:pt x="471235" y="1063390"/>
                        </a:cubicBezTo>
                        <a:cubicBezTo>
                          <a:pt x="313156" y="1059803"/>
                          <a:pt x="200301" y="1067091"/>
                          <a:pt x="94249" y="1063390"/>
                        </a:cubicBezTo>
                        <a:cubicBezTo>
                          <a:pt x="44976" y="1059623"/>
                          <a:pt x="-2631" y="1033222"/>
                          <a:pt x="0" y="969141"/>
                        </a:cubicBezTo>
                        <a:cubicBezTo>
                          <a:pt x="-15256" y="776538"/>
                          <a:pt x="21434" y="711219"/>
                          <a:pt x="0" y="540444"/>
                        </a:cubicBezTo>
                        <a:cubicBezTo>
                          <a:pt x="-21434" y="369669"/>
                          <a:pt x="12576" y="226448"/>
                          <a:pt x="0" y="94249"/>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97" name="楕円 96">
            <a:extLst>
              <a:ext uri="{FF2B5EF4-FFF2-40B4-BE49-F238E27FC236}">
                <a16:creationId xmlns:a16="http://schemas.microsoft.com/office/drawing/2014/main" id="{EC14ADEF-2BEE-8A52-6692-5B39349D5BC8}"/>
              </a:ext>
            </a:extLst>
          </p:cNvPr>
          <p:cNvSpPr/>
          <p:nvPr/>
        </p:nvSpPr>
        <p:spPr>
          <a:xfrm>
            <a:off x="7217716" y="3525344"/>
            <a:ext cx="259868" cy="259868"/>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15" name="直線矢印コネクタ 14">
            <a:extLst>
              <a:ext uri="{FF2B5EF4-FFF2-40B4-BE49-F238E27FC236}">
                <a16:creationId xmlns:a16="http://schemas.microsoft.com/office/drawing/2014/main" id="{FF1378A2-F0A4-157E-EE07-388DFEDC4CAD}"/>
              </a:ext>
            </a:extLst>
          </p:cNvPr>
          <p:cNvCxnSpPr>
            <a:cxnSpLocks/>
          </p:cNvCxnSpPr>
          <p:nvPr/>
        </p:nvCxnSpPr>
        <p:spPr>
          <a:xfrm>
            <a:off x="6462598" y="2091043"/>
            <a:ext cx="261834" cy="51660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5" name="四角形: 角を丸くする 104">
            <a:extLst>
              <a:ext uri="{FF2B5EF4-FFF2-40B4-BE49-F238E27FC236}">
                <a16:creationId xmlns:a16="http://schemas.microsoft.com/office/drawing/2014/main" id="{ED140281-1BE1-DF4F-7009-C18F13E9D8E4}"/>
              </a:ext>
            </a:extLst>
          </p:cNvPr>
          <p:cNvSpPr/>
          <p:nvPr/>
        </p:nvSpPr>
        <p:spPr>
          <a:xfrm>
            <a:off x="6260275" y="4971998"/>
            <a:ext cx="873346" cy="911987"/>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107" name="楕円 106">
            <a:extLst>
              <a:ext uri="{FF2B5EF4-FFF2-40B4-BE49-F238E27FC236}">
                <a16:creationId xmlns:a16="http://schemas.microsoft.com/office/drawing/2014/main" id="{DD4AA45E-C32C-756F-2736-407496102CD1}"/>
              </a:ext>
            </a:extLst>
          </p:cNvPr>
          <p:cNvSpPr/>
          <p:nvPr/>
        </p:nvSpPr>
        <p:spPr>
          <a:xfrm>
            <a:off x="6400819" y="5160675"/>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9" name="楕円 108">
            <a:extLst>
              <a:ext uri="{FF2B5EF4-FFF2-40B4-BE49-F238E27FC236}">
                <a16:creationId xmlns:a16="http://schemas.microsoft.com/office/drawing/2014/main" id="{69FB89DE-233F-5247-E8B8-001763B16179}"/>
              </a:ext>
            </a:extLst>
          </p:cNvPr>
          <p:cNvSpPr/>
          <p:nvPr/>
        </p:nvSpPr>
        <p:spPr>
          <a:xfrm>
            <a:off x="6768833" y="5155006"/>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1" name="楕円 110">
            <a:extLst>
              <a:ext uri="{FF2B5EF4-FFF2-40B4-BE49-F238E27FC236}">
                <a16:creationId xmlns:a16="http://schemas.microsoft.com/office/drawing/2014/main" id="{32529E0F-B23D-9F55-151A-56BA07621858}"/>
              </a:ext>
            </a:extLst>
          </p:cNvPr>
          <p:cNvSpPr/>
          <p:nvPr/>
        </p:nvSpPr>
        <p:spPr>
          <a:xfrm>
            <a:off x="6407934" y="5541736"/>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3" name="楕円 112">
            <a:extLst>
              <a:ext uri="{FF2B5EF4-FFF2-40B4-BE49-F238E27FC236}">
                <a16:creationId xmlns:a16="http://schemas.microsoft.com/office/drawing/2014/main" id="{6EA3F02F-9D73-19F0-A576-ADEC110C325E}"/>
              </a:ext>
            </a:extLst>
          </p:cNvPr>
          <p:cNvSpPr/>
          <p:nvPr/>
        </p:nvSpPr>
        <p:spPr>
          <a:xfrm>
            <a:off x="6775948" y="5536067"/>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5" name="四角形: 角を丸くする 114">
            <a:extLst>
              <a:ext uri="{FF2B5EF4-FFF2-40B4-BE49-F238E27FC236}">
                <a16:creationId xmlns:a16="http://schemas.microsoft.com/office/drawing/2014/main" id="{7CEBF61E-D4AC-A897-3992-8FC764F3D5E8}"/>
              </a:ext>
            </a:extLst>
          </p:cNvPr>
          <p:cNvSpPr/>
          <p:nvPr/>
        </p:nvSpPr>
        <p:spPr>
          <a:xfrm>
            <a:off x="7660533" y="4973232"/>
            <a:ext cx="873346" cy="911987"/>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117" name="楕円 116">
            <a:extLst>
              <a:ext uri="{FF2B5EF4-FFF2-40B4-BE49-F238E27FC236}">
                <a16:creationId xmlns:a16="http://schemas.microsoft.com/office/drawing/2014/main" id="{D9352268-7FAC-3668-227A-A2D713DB1AA8}"/>
              </a:ext>
            </a:extLst>
          </p:cNvPr>
          <p:cNvSpPr/>
          <p:nvPr/>
        </p:nvSpPr>
        <p:spPr>
          <a:xfrm>
            <a:off x="7801077" y="5161909"/>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9" name="楕円 118">
            <a:extLst>
              <a:ext uri="{FF2B5EF4-FFF2-40B4-BE49-F238E27FC236}">
                <a16:creationId xmlns:a16="http://schemas.microsoft.com/office/drawing/2014/main" id="{1B24371D-086A-B51E-865F-54A85233C054}"/>
              </a:ext>
            </a:extLst>
          </p:cNvPr>
          <p:cNvSpPr/>
          <p:nvPr/>
        </p:nvSpPr>
        <p:spPr>
          <a:xfrm>
            <a:off x="8169091" y="5156240"/>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1" name="楕円 120">
            <a:extLst>
              <a:ext uri="{FF2B5EF4-FFF2-40B4-BE49-F238E27FC236}">
                <a16:creationId xmlns:a16="http://schemas.microsoft.com/office/drawing/2014/main" id="{2C702E92-94A9-54A0-4D40-3D53E38BEDE2}"/>
              </a:ext>
            </a:extLst>
          </p:cNvPr>
          <p:cNvSpPr/>
          <p:nvPr/>
        </p:nvSpPr>
        <p:spPr>
          <a:xfrm>
            <a:off x="7808192" y="5542970"/>
            <a:ext cx="215427" cy="21542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3" name="楕円 122">
            <a:extLst>
              <a:ext uri="{FF2B5EF4-FFF2-40B4-BE49-F238E27FC236}">
                <a16:creationId xmlns:a16="http://schemas.microsoft.com/office/drawing/2014/main" id="{E94CBEEF-CBE7-52D4-59E5-C58BD28DD89C}"/>
              </a:ext>
            </a:extLst>
          </p:cNvPr>
          <p:cNvSpPr/>
          <p:nvPr/>
        </p:nvSpPr>
        <p:spPr>
          <a:xfrm>
            <a:off x="8176206" y="5537301"/>
            <a:ext cx="215427" cy="221457"/>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100" name="直線矢印コネクタ 99">
            <a:extLst>
              <a:ext uri="{FF2B5EF4-FFF2-40B4-BE49-F238E27FC236}">
                <a16:creationId xmlns:a16="http://schemas.microsoft.com/office/drawing/2014/main" id="{ED10C68D-04C3-9C6A-1319-E78AAADF0416}"/>
              </a:ext>
            </a:extLst>
          </p:cNvPr>
          <p:cNvCxnSpPr>
            <a:cxnSpLocks/>
          </p:cNvCxnSpPr>
          <p:nvPr/>
        </p:nvCxnSpPr>
        <p:spPr>
          <a:xfrm flipH="1">
            <a:off x="6629340" y="3988065"/>
            <a:ext cx="15288" cy="803996"/>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直線矢印コネクタ 88">
            <a:extLst>
              <a:ext uri="{FF2B5EF4-FFF2-40B4-BE49-F238E27FC236}">
                <a16:creationId xmlns:a16="http://schemas.microsoft.com/office/drawing/2014/main" id="{E70A0A76-9B3A-9326-6B6C-A0CEB6C3C13C}"/>
              </a:ext>
            </a:extLst>
          </p:cNvPr>
          <p:cNvCxnSpPr>
            <a:cxnSpLocks/>
          </p:cNvCxnSpPr>
          <p:nvPr/>
        </p:nvCxnSpPr>
        <p:spPr>
          <a:xfrm>
            <a:off x="7356010" y="3982810"/>
            <a:ext cx="469834" cy="77749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1" name="楕円 130">
            <a:extLst>
              <a:ext uri="{FF2B5EF4-FFF2-40B4-BE49-F238E27FC236}">
                <a16:creationId xmlns:a16="http://schemas.microsoft.com/office/drawing/2014/main" id="{B20CC2FB-5B8E-3E3A-CAC6-7841059774BD}"/>
              </a:ext>
            </a:extLst>
          </p:cNvPr>
          <p:cNvSpPr/>
          <p:nvPr/>
        </p:nvSpPr>
        <p:spPr>
          <a:xfrm>
            <a:off x="6295764" y="1672678"/>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2" name="楕円 131">
            <a:extLst>
              <a:ext uri="{FF2B5EF4-FFF2-40B4-BE49-F238E27FC236}">
                <a16:creationId xmlns:a16="http://schemas.microsoft.com/office/drawing/2014/main" id="{0CA14937-B0BD-FE39-D835-06C3C84C300F}"/>
              </a:ext>
            </a:extLst>
          </p:cNvPr>
          <p:cNvSpPr/>
          <p:nvPr/>
        </p:nvSpPr>
        <p:spPr>
          <a:xfrm>
            <a:off x="5618945" y="1238659"/>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3" name="楕円 132">
            <a:extLst>
              <a:ext uri="{FF2B5EF4-FFF2-40B4-BE49-F238E27FC236}">
                <a16:creationId xmlns:a16="http://schemas.microsoft.com/office/drawing/2014/main" id="{E2A7E1E6-D955-3069-EFE7-DA57906E50B6}"/>
              </a:ext>
            </a:extLst>
          </p:cNvPr>
          <p:cNvSpPr/>
          <p:nvPr/>
        </p:nvSpPr>
        <p:spPr>
          <a:xfrm>
            <a:off x="4717697" y="3104253"/>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4" name="楕円 133">
            <a:extLst>
              <a:ext uri="{FF2B5EF4-FFF2-40B4-BE49-F238E27FC236}">
                <a16:creationId xmlns:a16="http://schemas.microsoft.com/office/drawing/2014/main" id="{13978940-811C-86AE-BF9F-AB255E28B3A4}"/>
              </a:ext>
            </a:extLst>
          </p:cNvPr>
          <p:cNvSpPr/>
          <p:nvPr/>
        </p:nvSpPr>
        <p:spPr>
          <a:xfrm>
            <a:off x="4718309" y="3525908"/>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5" name="楕円 134">
            <a:extLst>
              <a:ext uri="{FF2B5EF4-FFF2-40B4-BE49-F238E27FC236}">
                <a16:creationId xmlns:a16="http://schemas.microsoft.com/office/drawing/2014/main" id="{651051D7-C8EE-2287-C5A2-6AB7F1DAE1FB}"/>
              </a:ext>
            </a:extLst>
          </p:cNvPr>
          <p:cNvSpPr/>
          <p:nvPr/>
        </p:nvSpPr>
        <p:spPr>
          <a:xfrm>
            <a:off x="6533632" y="3104253"/>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7" name="楕円 136">
            <a:extLst>
              <a:ext uri="{FF2B5EF4-FFF2-40B4-BE49-F238E27FC236}">
                <a16:creationId xmlns:a16="http://schemas.microsoft.com/office/drawing/2014/main" id="{2E26362B-00E3-977D-6ECE-4ACB0BB918A4}"/>
              </a:ext>
            </a:extLst>
          </p:cNvPr>
          <p:cNvSpPr/>
          <p:nvPr/>
        </p:nvSpPr>
        <p:spPr>
          <a:xfrm>
            <a:off x="3495431" y="5142346"/>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8" name="楕円 137">
            <a:extLst>
              <a:ext uri="{FF2B5EF4-FFF2-40B4-BE49-F238E27FC236}">
                <a16:creationId xmlns:a16="http://schemas.microsoft.com/office/drawing/2014/main" id="{87475DA8-6B2A-2B14-BC9F-6B8E84D218F3}"/>
              </a:ext>
            </a:extLst>
          </p:cNvPr>
          <p:cNvSpPr/>
          <p:nvPr/>
        </p:nvSpPr>
        <p:spPr>
          <a:xfrm>
            <a:off x="3864218" y="5141223"/>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9" name="楕円 138">
            <a:extLst>
              <a:ext uri="{FF2B5EF4-FFF2-40B4-BE49-F238E27FC236}">
                <a16:creationId xmlns:a16="http://schemas.microsoft.com/office/drawing/2014/main" id="{82A6F159-0AE7-0097-837B-A2B25F070F9F}"/>
              </a:ext>
            </a:extLst>
          </p:cNvPr>
          <p:cNvSpPr/>
          <p:nvPr/>
        </p:nvSpPr>
        <p:spPr>
          <a:xfrm>
            <a:off x="3866599" y="5526265"/>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0" name="楕円 139">
            <a:extLst>
              <a:ext uri="{FF2B5EF4-FFF2-40B4-BE49-F238E27FC236}">
                <a16:creationId xmlns:a16="http://schemas.microsoft.com/office/drawing/2014/main" id="{4F5190F8-F7D4-625C-BED7-D1D727D9943F}"/>
              </a:ext>
            </a:extLst>
          </p:cNvPr>
          <p:cNvSpPr/>
          <p:nvPr/>
        </p:nvSpPr>
        <p:spPr>
          <a:xfrm>
            <a:off x="3496991" y="5533553"/>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1" name="楕円 140">
            <a:extLst>
              <a:ext uri="{FF2B5EF4-FFF2-40B4-BE49-F238E27FC236}">
                <a16:creationId xmlns:a16="http://schemas.microsoft.com/office/drawing/2014/main" id="{CA52E14E-D732-E2D7-4318-E722BA72C19C}"/>
              </a:ext>
            </a:extLst>
          </p:cNvPr>
          <p:cNvSpPr/>
          <p:nvPr/>
        </p:nvSpPr>
        <p:spPr>
          <a:xfrm>
            <a:off x="6404173" y="5161376"/>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2" name="楕円 141">
            <a:extLst>
              <a:ext uri="{FF2B5EF4-FFF2-40B4-BE49-F238E27FC236}">
                <a16:creationId xmlns:a16="http://schemas.microsoft.com/office/drawing/2014/main" id="{47F0BCCA-3AB7-1E73-8F13-471458D315C1}"/>
              </a:ext>
            </a:extLst>
          </p:cNvPr>
          <p:cNvSpPr/>
          <p:nvPr/>
        </p:nvSpPr>
        <p:spPr>
          <a:xfrm>
            <a:off x="6771445" y="5534666"/>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45" name="コンテンツ プレースホルダー 2">
                <a:extLst>
                  <a:ext uri="{FF2B5EF4-FFF2-40B4-BE49-F238E27FC236}">
                    <a16:creationId xmlns:a16="http://schemas.microsoft.com/office/drawing/2014/main" id="{826078DB-2C94-27F0-2E1B-75ADCE9A1B84}"/>
                  </a:ext>
                </a:extLst>
              </p:cNvPr>
              <p:cNvSpPr txBox="1">
                <a:spLocks/>
              </p:cNvSpPr>
              <p:nvPr/>
            </p:nvSpPr>
            <p:spPr>
              <a:xfrm>
                <a:off x="2867037" y="6019778"/>
                <a:ext cx="1447217" cy="42192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e>
                        <m:sub/>
                      </m:sSub>
                    </m:oMath>
                  </m:oMathPara>
                </a14:m>
                <a:endParaRPr lang="ja-JP" altLang="en-US" sz="2000" b="1" dirty="0"/>
              </a:p>
            </p:txBody>
          </p:sp>
        </mc:Choice>
        <mc:Fallback xmlns="">
          <p:sp>
            <p:nvSpPr>
              <p:cNvPr id="145" name="コンテンツ プレースホルダー 2">
                <a:extLst>
                  <a:ext uri="{FF2B5EF4-FFF2-40B4-BE49-F238E27FC236}">
                    <a16:creationId xmlns:a16="http://schemas.microsoft.com/office/drawing/2014/main" id="{826078DB-2C94-27F0-2E1B-75ADCE9A1B84}"/>
                  </a:ext>
                </a:extLst>
              </p:cNvPr>
              <p:cNvSpPr txBox="1">
                <a:spLocks noRot="1" noChangeAspect="1" noMove="1" noResize="1" noEditPoints="1" noAdjustHandles="1" noChangeArrowheads="1" noChangeShapeType="1" noTextEdit="1"/>
              </p:cNvSpPr>
              <p:nvPr/>
            </p:nvSpPr>
            <p:spPr>
              <a:xfrm>
                <a:off x="2867037" y="6019778"/>
                <a:ext cx="1447217" cy="421920"/>
              </a:xfrm>
              <a:prstGeom prst="rect">
                <a:avLst/>
              </a:prstGeom>
              <a:blipFill>
                <a:blip r:embed="rId5"/>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46" name="コンテンツ プレースホルダー 2">
                <a:extLst>
                  <a:ext uri="{FF2B5EF4-FFF2-40B4-BE49-F238E27FC236}">
                    <a16:creationId xmlns:a16="http://schemas.microsoft.com/office/drawing/2014/main" id="{82557264-ED7A-428D-1094-F10939D7C104}"/>
                  </a:ext>
                </a:extLst>
              </p:cNvPr>
              <p:cNvSpPr txBox="1">
                <a:spLocks/>
              </p:cNvSpPr>
              <p:nvPr/>
            </p:nvSpPr>
            <p:spPr>
              <a:xfrm>
                <a:off x="4447612" y="6019778"/>
                <a:ext cx="1447217" cy="42192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𝟎</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e>
                        <m:sub/>
                      </m:sSub>
                    </m:oMath>
                  </m:oMathPara>
                </a14:m>
                <a:endParaRPr lang="ja-JP" altLang="en-US" sz="2000" b="1" dirty="0"/>
              </a:p>
            </p:txBody>
          </p:sp>
        </mc:Choice>
        <mc:Fallback xmlns="">
          <p:sp>
            <p:nvSpPr>
              <p:cNvPr id="146" name="コンテンツ プレースホルダー 2">
                <a:extLst>
                  <a:ext uri="{FF2B5EF4-FFF2-40B4-BE49-F238E27FC236}">
                    <a16:creationId xmlns:a16="http://schemas.microsoft.com/office/drawing/2014/main" id="{82557264-ED7A-428D-1094-F10939D7C104}"/>
                  </a:ext>
                </a:extLst>
              </p:cNvPr>
              <p:cNvSpPr txBox="1">
                <a:spLocks noRot="1" noChangeAspect="1" noMove="1" noResize="1" noEditPoints="1" noAdjustHandles="1" noChangeArrowheads="1" noChangeShapeType="1" noTextEdit="1"/>
              </p:cNvSpPr>
              <p:nvPr/>
            </p:nvSpPr>
            <p:spPr>
              <a:xfrm>
                <a:off x="4447612" y="6019778"/>
                <a:ext cx="1447217" cy="421920"/>
              </a:xfrm>
              <a:prstGeom prst="rect">
                <a:avLst/>
              </a:prstGeom>
              <a:blipFill>
                <a:blip r:embed="rId6"/>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47" name="コンテンツ プレースホルダー 2">
                <a:extLst>
                  <a:ext uri="{FF2B5EF4-FFF2-40B4-BE49-F238E27FC236}">
                    <a16:creationId xmlns:a16="http://schemas.microsoft.com/office/drawing/2014/main" id="{56FED2E1-973D-8B4F-8C0F-7D0EDB09DB98}"/>
                  </a:ext>
                </a:extLst>
              </p:cNvPr>
              <p:cNvSpPr txBox="1">
                <a:spLocks/>
              </p:cNvSpPr>
              <p:nvPr/>
            </p:nvSpPr>
            <p:spPr>
              <a:xfrm>
                <a:off x="5962598" y="6031426"/>
                <a:ext cx="1447217" cy="42192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e>
                        <m:sub/>
                      </m:sSub>
                    </m:oMath>
                  </m:oMathPara>
                </a14:m>
                <a:endParaRPr lang="ja-JP" altLang="en-US" sz="2000" b="1" dirty="0"/>
              </a:p>
            </p:txBody>
          </p:sp>
        </mc:Choice>
        <mc:Fallback xmlns="">
          <p:sp>
            <p:nvSpPr>
              <p:cNvPr id="147" name="コンテンツ プレースホルダー 2">
                <a:extLst>
                  <a:ext uri="{FF2B5EF4-FFF2-40B4-BE49-F238E27FC236}">
                    <a16:creationId xmlns:a16="http://schemas.microsoft.com/office/drawing/2014/main" id="{56FED2E1-973D-8B4F-8C0F-7D0EDB09DB98}"/>
                  </a:ext>
                </a:extLst>
              </p:cNvPr>
              <p:cNvSpPr txBox="1">
                <a:spLocks noRot="1" noChangeAspect="1" noMove="1" noResize="1" noEditPoints="1" noAdjustHandles="1" noChangeArrowheads="1" noChangeShapeType="1" noTextEdit="1"/>
              </p:cNvSpPr>
              <p:nvPr/>
            </p:nvSpPr>
            <p:spPr>
              <a:xfrm>
                <a:off x="5962598" y="6031426"/>
                <a:ext cx="1447217" cy="421920"/>
              </a:xfrm>
              <a:prstGeom prst="rect">
                <a:avLst/>
              </a:prstGeom>
              <a:blipFill>
                <a:blip r:embed="rId7"/>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48" name="コンテンツ プレースホルダー 2">
                <a:extLst>
                  <a:ext uri="{FF2B5EF4-FFF2-40B4-BE49-F238E27FC236}">
                    <a16:creationId xmlns:a16="http://schemas.microsoft.com/office/drawing/2014/main" id="{00A0622A-17A5-E427-CB60-5CE41AFA22CB}"/>
                  </a:ext>
                </a:extLst>
              </p:cNvPr>
              <p:cNvSpPr txBox="1">
                <a:spLocks/>
              </p:cNvSpPr>
              <p:nvPr/>
            </p:nvSpPr>
            <p:spPr>
              <a:xfrm>
                <a:off x="7477584" y="6031426"/>
                <a:ext cx="1447217" cy="42192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solidFill>
                                <a:srgbClr val="FF0000"/>
                              </a:solidFill>
                              <a:latin typeface="Cambria Math" panose="02040503050406030204" pitchFamily="18" charset="0"/>
                              <a:ea typeface="Cambria Math" panose="02040503050406030204" pitchFamily="18" charset="0"/>
                            </a:rPr>
                            <m:t>𝟎</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e>
                        <m:sub/>
                      </m:sSub>
                    </m:oMath>
                  </m:oMathPara>
                </a14:m>
                <a:endParaRPr lang="ja-JP" altLang="en-US" sz="2000" b="1" dirty="0"/>
              </a:p>
            </p:txBody>
          </p:sp>
        </mc:Choice>
        <mc:Fallback xmlns="">
          <p:sp>
            <p:nvSpPr>
              <p:cNvPr id="148" name="コンテンツ プレースホルダー 2">
                <a:extLst>
                  <a:ext uri="{FF2B5EF4-FFF2-40B4-BE49-F238E27FC236}">
                    <a16:creationId xmlns:a16="http://schemas.microsoft.com/office/drawing/2014/main" id="{00A0622A-17A5-E427-CB60-5CE41AFA22CB}"/>
                  </a:ext>
                </a:extLst>
              </p:cNvPr>
              <p:cNvSpPr txBox="1">
                <a:spLocks noRot="1" noChangeAspect="1" noMove="1" noResize="1" noEditPoints="1" noAdjustHandles="1" noChangeArrowheads="1" noChangeShapeType="1" noTextEdit="1"/>
              </p:cNvSpPr>
              <p:nvPr/>
            </p:nvSpPr>
            <p:spPr>
              <a:xfrm>
                <a:off x="7477584" y="6031426"/>
                <a:ext cx="1447217" cy="421920"/>
              </a:xfrm>
              <a:prstGeom prst="rect">
                <a:avLst/>
              </a:prstGeom>
              <a:blipFill>
                <a:blip r:embed="rId8"/>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F86A348-C0B8-777E-E8B7-8F556848C749}"/>
                  </a:ext>
                </a:extLst>
              </p:cNvPr>
              <p:cNvSpPr txBox="1">
                <a:spLocks/>
              </p:cNvSpPr>
              <p:nvPr/>
            </p:nvSpPr>
            <p:spPr>
              <a:xfrm>
                <a:off x="7084020" y="1336494"/>
                <a:ext cx="1840781" cy="4228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000" b="1" i="1" smtClean="0">
                          <a:latin typeface="Cambria Math" panose="02040503050406030204" pitchFamily="18" charset="0"/>
                          <a:ea typeface="Cambria Math" panose="02040503050406030204" pitchFamily="18" charset="0"/>
                        </a:rPr>
                        <m:t>𝑨𝒕𝑴𝒐𝒔𝒕</m:t>
                      </m:r>
                      <m:r>
                        <a:rPr lang="en-US" altLang="ja-JP" sz="2000" b="1" i="1" smtClean="0">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oMath>
                  </m:oMathPara>
                </a14:m>
                <a:endParaRPr lang="ja-JP" altLang="en-US" sz="2000" b="1" dirty="0"/>
              </a:p>
            </p:txBody>
          </p:sp>
        </mc:Choice>
        <mc:Fallback xmlns="">
          <p:sp>
            <p:nvSpPr>
              <p:cNvPr id="3" name="コンテンツ プレースホルダー 2">
                <a:extLst>
                  <a:ext uri="{FF2B5EF4-FFF2-40B4-BE49-F238E27FC236}">
                    <a16:creationId xmlns:a16="http://schemas.microsoft.com/office/drawing/2014/main" id="{3F86A348-C0B8-777E-E8B7-8F556848C749}"/>
                  </a:ext>
                </a:extLst>
              </p:cNvPr>
              <p:cNvSpPr txBox="1">
                <a:spLocks noRot="1" noChangeAspect="1" noMove="1" noResize="1" noEditPoints="1" noAdjustHandles="1" noChangeArrowheads="1" noChangeShapeType="1" noTextEdit="1"/>
              </p:cNvSpPr>
              <p:nvPr/>
            </p:nvSpPr>
            <p:spPr>
              <a:xfrm>
                <a:off x="7084020" y="1336494"/>
                <a:ext cx="1840781" cy="422803"/>
              </a:xfrm>
              <a:prstGeom prst="rect">
                <a:avLst/>
              </a:prstGeom>
              <a:blipFill>
                <a:blip r:embed="rId9"/>
                <a:stretch>
                  <a:fillRect/>
                </a:stretch>
              </a:blipFill>
            </p:spPr>
            <p:txBody>
              <a:bodyPr/>
              <a:lstStyle/>
              <a:p>
                <a:r xmlns:a="http://schemas.openxmlformats.org/drawingml/2006/main">
                  <a:rPr lang="en" altLang="en-US">
                    <a:noFill/>
                  </a:rPr>
                  <a:t> </a:t>
                </a:r>
              </a:p>
            </p:txBody>
          </p:sp>
        </mc:Fallback>
      </mc:AlternateContent>
      <p:sp>
        <p:nvSpPr>
          <p:cNvPr id="4" name="楕円 3">
            <a:extLst>
              <a:ext uri="{FF2B5EF4-FFF2-40B4-BE49-F238E27FC236}">
                <a16:creationId xmlns:a16="http://schemas.microsoft.com/office/drawing/2014/main" id="{1507A410-C6FA-A9BD-F8B5-BEF11E88D5E2}"/>
              </a:ext>
            </a:extLst>
          </p:cNvPr>
          <p:cNvSpPr/>
          <p:nvPr/>
        </p:nvSpPr>
        <p:spPr>
          <a:xfrm>
            <a:off x="6537489" y="3536581"/>
            <a:ext cx="259868" cy="259868"/>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 name="楕円 4">
            <a:extLst>
              <a:ext uri="{FF2B5EF4-FFF2-40B4-BE49-F238E27FC236}">
                <a16:creationId xmlns:a16="http://schemas.microsoft.com/office/drawing/2014/main" id="{1C1A1551-7759-C0E3-2D4B-6F6D5AE65762}"/>
              </a:ext>
            </a:extLst>
          </p:cNvPr>
          <p:cNvSpPr/>
          <p:nvPr/>
        </p:nvSpPr>
        <p:spPr>
          <a:xfrm>
            <a:off x="6763911" y="5163544"/>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9" name="楕円 8">
            <a:extLst>
              <a:ext uri="{FF2B5EF4-FFF2-40B4-BE49-F238E27FC236}">
                <a16:creationId xmlns:a16="http://schemas.microsoft.com/office/drawing/2014/main" id="{ABCE3337-BE8B-FE6E-2387-725F5A45270F}"/>
              </a:ext>
            </a:extLst>
          </p:cNvPr>
          <p:cNvSpPr/>
          <p:nvPr/>
        </p:nvSpPr>
        <p:spPr>
          <a:xfrm>
            <a:off x="6407934" y="5545156"/>
            <a:ext cx="215427" cy="215427"/>
          </a:xfrm>
          <a:prstGeom prst="ellipse">
            <a:avLst/>
          </a:prstGeom>
          <a:solidFill>
            <a:schemeClr val="tx1">
              <a:lumMod val="50000"/>
              <a:lumOff val="5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8" name="コンテンツ プレースホルダー 2">
                <a:extLst>
                  <a:ext uri="{FF2B5EF4-FFF2-40B4-BE49-F238E27FC236}">
                    <a16:creationId xmlns:a16="http://schemas.microsoft.com/office/drawing/2014/main" id="{BB38024C-8D0A-0AA5-F154-B0F1EBED5757}"/>
                  </a:ext>
                </a:extLst>
              </p:cNvPr>
              <p:cNvSpPr txBox="1">
                <a:spLocks/>
              </p:cNvSpPr>
              <p:nvPr/>
            </p:nvSpPr>
            <p:spPr>
              <a:xfrm>
                <a:off x="8097206" y="3186614"/>
                <a:ext cx="1840781" cy="4228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000" b="1" i="1" smtClean="0">
                          <a:latin typeface="Cambria Math" panose="02040503050406030204" pitchFamily="18" charset="0"/>
                          <a:ea typeface="Cambria Math" panose="02040503050406030204" pitchFamily="18" charset="0"/>
                        </a:rPr>
                        <m:t>𝑨𝒕𝑴𝒐𝒔𝒕</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𝟖</m:t>
                      </m:r>
                    </m:oMath>
                  </m:oMathPara>
                </a14:m>
                <a:endParaRPr lang="ja-JP" altLang="en-US" sz="2000" b="1" dirty="0"/>
              </a:p>
            </p:txBody>
          </p:sp>
        </mc:Choice>
        <mc:Fallback xmlns="">
          <p:sp>
            <p:nvSpPr>
              <p:cNvPr id="18" name="コンテンツ プレースホルダー 2">
                <a:extLst>
                  <a:ext uri="{FF2B5EF4-FFF2-40B4-BE49-F238E27FC236}">
                    <a16:creationId xmlns:a16="http://schemas.microsoft.com/office/drawing/2014/main" id="{BB38024C-8D0A-0AA5-F154-B0F1EBED5757}"/>
                  </a:ext>
                </a:extLst>
              </p:cNvPr>
              <p:cNvSpPr txBox="1">
                <a:spLocks noRot="1" noChangeAspect="1" noMove="1" noResize="1" noEditPoints="1" noAdjustHandles="1" noChangeArrowheads="1" noChangeShapeType="1" noTextEdit="1"/>
              </p:cNvSpPr>
              <p:nvPr/>
            </p:nvSpPr>
            <p:spPr>
              <a:xfrm>
                <a:off x="8097206" y="3186614"/>
                <a:ext cx="1840781" cy="422803"/>
              </a:xfrm>
              <a:prstGeom prst="rect">
                <a:avLst/>
              </a:prstGeom>
              <a:blipFill>
                <a:blip r:embed="rId10"/>
                <a:stretch>
                  <a:fillRect b="-1449"/>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a:extLst>
                  <a:ext uri="{FF2B5EF4-FFF2-40B4-BE49-F238E27FC236}">
                    <a16:creationId xmlns:a16="http://schemas.microsoft.com/office/drawing/2014/main" id="{684DBED7-EB6D-EB49-AA2F-B0FD065CB1FB}"/>
                  </a:ext>
                </a:extLst>
              </p:cNvPr>
              <p:cNvSpPr txBox="1">
                <a:spLocks/>
              </p:cNvSpPr>
              <p:nvPr/>
            </p:nvSpPr>
            <p:spPr>
              <a:xfrm>
                <a:off x="8610600" y="5267353"/>
                <a:ext cx="1840781" cy="4228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000" b="1" i="1" smtClean="0">
                          <a:latin typeface="Cambria Math" panose="02040503050406030204" pitchFamily="18" charset="0"/>
                          <a:ea typeface="Cambria Math" panose="02040503050406030204" pitchFamily="18" charset="0"/>
                        </a:rPr>
                        <m:t>𝑨𝒕𝑴𝒐𝒔𝒕</m:t>
                      </m:r>
                      <m:r>
                        <a:rPr lang="en-US" altLang="ja-JP" sz="2000" b="1" i="1" smtClean="0">
                          <a:latin typeface="Cambria Math" panose="02040503050406030204" pitchFamily="18" charset="0"/>
                          <a:ea typeface="Cambria Math" panose="02040503050406030204" pitchFamily="18" charset="0"/>
                        </a:rPr>
                        <m:t>𝟖</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𝟏𝟔</m:t>
                      </m:r>
                    </m:oMath>
                  </m:oMathPara>
                </a14:m>
                <a:endParaRPr lang="ja-JP" altLang="en-US" sz="2000" b="1" dirty="0"/>
              </a:p>
            </p:txBody>
          </p:sp>
        </mc:Choice>
        <mc:Fallback xmlns="">
          <p:sp>
            <p:nvSpPr>
              <p:cNvPr id="22" name="コンテンツ プレースホルダー 2">
                <a:extLst>
                  <a:ext uri="{FF2B5EF4-FFF2-40B4-BE49-F238E27FC236}">
                    <a16:creationId xmlns:a16="http://schemas.microsoft.com/office/drawing/2014/main" id="{684DBED7-EB6D-EB49-AA2F-B0FD065CB1FB}"/>
                  </a:ext>
                </a:extLst>
              </p:cNvPr>
              <p:cNvSpPr txBox="1">
                <a:spLocks noRot="1" noChangeAspect="1" noMove="1" noResize="1" noEditPoints="1" noAdjustHandles="1" noChangeArrowheads="1" noChangeShapeType="1" noTextEdit="1"/>
              </p:cNvSpPr>
              <p:nvPr/>
            </p:nvSpPr>
            <p:spPr>
              <a:xfrm>
                <a:off x="8610600" y="5267353"/>
                <a:ext cx="1840781" cy="422803"/>
              </a:xfrm>
              <a:prstGeom prst="rect">
                <a:avLst/>
              </a:prstGeom>
              <a:blipFill>
                <a:blip r:embed="rId11"/>
                <a:stretch>
                  <a:fillRect b="-1449"/>
                </a:stretch>
              </a:blipFill>
            </p:spPr>
            <p:txBody>
              <a:bodyPr/>
              <a:lstStyle/>
              <a:p>
                <a:r xmlns:a="http://schemas.openxmlformats.org/drawingml/2006/main">
                  <a:rPr lang="en" altLang="en-US">
                    <a:noFill/>
                  </a:rPr>
                  <a:t> </a:t>
                </a:r>
              </a:p>
            </p:txBody>
          </p:sp>
        </mc:Fallback>
      </mc:AlternateContent>
    </p:spTree>
    <p:extLst>
      <p:ext uri="{BB962C8B-B14F-4D97-AF65-F5344CB8AC3E}">
        <p14:creationId xmlns:p14="http://schemas.microsoft.com/office/powerpoint/2010/main" val="84758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1"/>
                                        </p:tgtEl>
                                        <p:attrNameLst>
                                          <p:attrName>style.visibility</p:attrName>
                                        </p:attrNameLst>
                                      </p:cBhvr>
                                      <p:to>
                                        <p:strVal val="visible"/>
                                      </p:to>
                                    </p:set>
                                    <p:animEffect transition="in" filter="fade">
                                      <p:cBhvr>
                                        <p:cTn id="13" dur="500"/>
                                        <p:tgtEl>
                                          <p:spTgt spid="1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3"/>
                                        </p:tgtEl>
                                        <p:attrNameLst>
                                          <p:attrName>style.visibility</p:attrName>
                                        </p:attrNameLst>
                                      </p:cBhvr>
                                      <p:to>
                                        <p:strVal val="visible"/>
                                      </p:to>
                                    </p:set>
                                    <p:animEffect transition="in" filter="fade">
                                      <p:cBhvr>
                                        <p:cTn id="18" dur="500"/>
                                        <p:tgtEl>
                                          <p:spTgt spid="1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fade">
                                      <p:cBhvr>
                                        <p:cTn id="21" dur="500"/>
                                        <p:tgtEl>
                                          <p:spTgt spid="1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fade">
                                      <p:cBhvr>
                                        <p:cTn id="27" dur="500"/>
                                        <p:tgtEl>
                                          <p:spTgt spid="1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7"/>
                                        </p:tgtEl>
                                        <p:attrNameLst>
                                          <p:attrName>style.visibility</p:attrName>
                                        </p:attrNameLst>
                                      </p:cBhvr>
                                      <p:to>
                                        <p:strVal val="visible"/>
                                      </p:to>
                                    </p:set>
                                    <p:animEffect transition="in" filter="fade">
                                      <p:cBhvr>
                                        <p:cTn id="35" dur="500"/>
                                        <p:tgtEl>
                                          <p:spTgt spid="1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fade">
                                      <p:cBhvr>
                                        <p:cTn id="38" dur="500"/>
                                        <p:tgtEl>
                                          <p:spTgt spid="13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0"/>
                                        </p:tgtEl>
                                        <p:attrNameLst>
                                          <p:attrName>style.visibility</p:attrName>
                                        </p:attrNameLst>
                                      </p:cBhvr>
                                      <p:to>
                                        <p:strVal val="visible"/>
                                      </p:to>
                                    </p:set>
                                    <p:animEffect transition="in" filter="fade">
                                      <p:cBhvr>
                                        <p:cTn id="41" dur="500"/>
                                        <p:tgtEl>
                                          <p:spTgt spid="1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fade">
                                      <p:cBhvr>
                                        <p:cTn id="44" dur="500"/>
                                        <p:tgtEl>
                                          <p:spTgt spid="13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1"/>
                                        </p:tgtEl>
                                        <p:attrNameLst>
                                          <p:attrName>style.visibility</p:attrName>
                                        </p:attrNameLst>
                                      </p:cBhvr>
                                      <p:to>
                                        <p:strVal val="visible"/>
                                      </p:to>
                                    </p:set>
                                    <p:animEffect transition="in" filter="fade">
                                      <p:cBhvr>
                                        <p:cTn id="50" dur="500"/>
                                        <p:tgtEl>
                                          <p:spTgt spid="14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2"/>
                                        </p:tgtEl>
                                        <p:attrNameLst>
                                          <p:attrName>style.visibility</p:attrName>
                                        </p:attrNameLst>
                                      </p:cBhvr>
                                      <p:to>
                                        <p:strVal val="visible"/>
                                      </p:to>
                                    </p:set>
                                    <p:animEffect transition="in" filter="fade">
                                      <p:cBhvr>
                                        <p:cTn id="53" dur="500"/>
                                        <p:tgtEl>
                                          <p:spTgt spid="14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5"/>
                                        </p:tgtEl>
                                        <p:attrNameLst>
                                          <p:attrName>style.visibility</p:attrName>
                                        </p:attrNameLst>
                                      </p:cBhvr>
                                      <p:to>
                                        <p:strVal val="visible"/>
                                      </p:to>
                                    </p:set>
                                    <p:animEffect transition="in" filter="fade">
                                      <p:cBhvr>
                                        <p:cTn id="64" dur="500"/>
                                        <p:tgtEl>
                                          <p:spTgt spid="14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6"/>
                                        </p:tgtEl>
                                        <p:attrNameLst>
                                          <p:attrName>style.visibility</p:attrName>
                                        </p:attrNameLst>
                                      </p:cBhvr>
                                      <p:to>
                                        <p:strVal val="visible"/>
                                      </p:to>
                                    </p:set>
                                    <p:animEffect transition="in" filter="fade">
                                      <p:cBhvr>
                                        <p:cTn id="67" dur="500"/>
                                        <p:tgtEl>
                                          <p:spTgt spid="1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47"/>
                                        </p:tgtEl>
                                        <p:attrNameLst>
                                          <p:attrName>style.visibility</p:attrName>
                                        </p:attrNameLst>
                                      </p:cBhvr>
                                      <p:to>
                                        <p:strVal val="visible"/>
                                      </p:to>
                                    </p:set>
                                    <p:animEffect transition="in" filter="fade">
                                      <p:cBhvr>
                                        <p:cTn id="70" dur="500"/>
                                        <p:tgtEl>
                                          <p:spTgt spid="1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8"/>
                                        </p:tgtEl>
                                        <p:attrNameLst>
                                          <p:attrName>style.visibility</p:attrName>
                                        </p:attrNameLst>
                                      </p:cBhvr>
                                      <p:to>
                                        <p:strVal val="visible"/>
                                      </p:to>
                                    </p:set>
                                    <p:animEffect transition="in" filter="fade">
                                      <p:cBhvr>
                                        <p:cTn id="73"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P spid="138" grpId="0" animBg="1"/>
      <p:bldP spid="139" grpId="0" animBg="1"/>
      <p:bldP spid="140" grpId="0" animBg="1"/>
      <p:bldP spid="141" grpId="0" animBg="1"/>
      <p:bldP spid="142" grpId="0" animBg="1"/>
      <p:bldP spid="145" grpId="0"/>
      <p:bldP spid="146" grpId="0"/>
      <p:bldP spid="147" grpId="0"/>
      <p:bldP spid="148" grpId="0"/>
      <p:bldP spid="3" grpId="0"/>
      <p:bldP spid="4" grpId="0" animBg="1"/>
      <p:bldP spid="5" grpId="0" animBg="1"/>
      <p:bldP spid="9" grpId="0" animBg="1"/>
      <p:bldP spid="18"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コンテンツ プレースホルダー 2">
            <a:extLst>
              <a:ext uri="{FF2B5EF4-FFF2-40B4-BE49-F238E27FC236}">
                <a16:creationId xmlns:a16="http://schemas.microsoft.com/office/drawing/2014/main" id="{B77FD5D2-6BDD-5296-DF9F-72C86F81AA17}"/>
              </a:ext>
            </a:extLst>
          </p:cNvPr>
          <p:cNvSpPr txBox="1">
            <a:spLocks/>
          </p:cNvSpPr>
          <p:nvPr/>
        </p:nvSpPr>
        <p:spPr>
          <a:xfrm>
            <a:off x="398526" y="1732677"/>
            <a:ext cx="4395792" cy="6773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1800" b="1" dirty="0">
                <a:latin typeface="+mj-ea"/>
                <a:ea typeface="+mj-ea"/>
              </a:rPr>
              <a:t>There remains a pattern of solutions that cannot be considered</a:t>
            </a:r>
          </a:p>
        </p:txBody>
      </p:sp>
      <mc:AlternateContent xmlns:mc="http://schemas.openxmlformats.org/markup-compatibility/2006" xmlns:a14="http://schemas.microsoft.com/office/drawing/2010/main">
        <mc:Choice Requires="a14">
          <p:sp>
            <p:nvSpPr>
              <p:cNvPr id="54" name="コンテンツ プレースホルダー 2">
                <a:extLst>
                  <a:ext uri="{FF2B5EF4-FFF2-40B4-BE49-F238E27FC236}">
                    <a16:creationId xmlns:a16="http://schemas.microsoft.com/office/drawing/2014/main" id="{EC35FA8E-B44B-9AF7-4AE8-48EE30D98197}"/>
                  </a:ext>
                </a:extLst>
              </p:cNvPr>
              <p:cNvSpPr txBox="1">
                <a:spLocks/>
              </p:cNvSpPr>
              <p:nvPr/>
            </p:nvSpPr>
            <p:spPr>
              <a:xfrm>
                <a:off x="520423" y="4149014"/>
                <a:ext cx="3483501" cy="4975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𝑨𝒕</m:t>
                          </m:r>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𝑴𝒐𝒔𝒕</m:t>
                          </m:r>
                          <m:r>
                            <a:rPr lang="en-US" altLang="ja-JP" sz="1800" b="1" i="1">
                              <a:latin typeface="Cambria Math" panose="02040503050406030204" pitchFamily="18" charset="0"/>
                              <a:ea typeface="Cambria Math" panose="02040503050406030204" pitchFamily="18" charset="0"/>
                            </a:rPr>
                            <m:t> </m:t>
                          </m:r>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𝟒</m:t>
                          </m:r>
                        </m:e>
                        <m:sub/>
                      </m:sSub>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𝒂𝒏𝒅</m:t>
                      </m:r>
                      <m:r>
                        <a:rPr lang="en-US" altLang="ja-JP" sz="1800" b="1" i="1">
                          <a:latin typeface="Cambria Math" panose="02040503050406030204" pitchFamily="18" charset="0"/>
                          <a:ea typeface="Cambria Math" panose="02040503050406030204" pitchFamily="18" charset="0"/>
                        </a:rPr>
                        <m:t> </m:t>
                      </m:r>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𝑨𝒕</m:t>
                          </m:r>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𝑴𝒐𝒔𝒕</m:t>
                          </m:r>
                          <m:r>
                            <a:rPr lang="en-US" altLang="ja-JP" sz="1800" b="1" i="1">
                              <a:latin typeface="Cambria Math" panose="02040503050406030204" pitchFamily="18" charset="0"/>
                              <a:ea typeface="Cambria Math" panose="02040503050406030204" pitchFamily="18" charset="0"/>
                            </a:rPr>
                            <m:t> </m:t>
                          </m:r>
                          <m:r>
                            <a:rPr lang="en-US" altLang="ja-JP" sz="1800" b="1" i="1" smtClean="0">
                              <a:latin typeface="Cambria Math" panose="02040503050406030204" pitchFamily="18" charset="0"/>
                              <a:ea typeface="Cambria Math" panose="02040503050406030204" pitchFamily="18" charset="0"/>
                            </a:rPr>
                            <m:t>𝟑</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𝟒</m:t>
                          </m:r>
                        </m:e>
                        <m:sub/>
                      </m:sSub>
                    </m:oMath>
                  </m:oMathPara>
                </a14:m>
                <a:endParaRPr lang="ja-JP" altLang="en-US" sz="1800" b="1" dirty="0">
                  <a:latin typeface="+mj-lt"/>
                </a:endParaRPr>
              </a:p>
            </p:txBody>
          </p:sp>
        </mc:Choice>
        <mc:Fallback xmlns="">
          <p:sp>
            <p:nvSpPr>
              <p:cNvPr id="54" name="コンテンツ プレースホルダー 2">
                <a:extLst>
                  <a:ext uri="{FF2B5EF4-FFF2-40B4-BE49-F238E27FC236}">
                    <a16:creationId xmlns:a16="http://schemas.microsoft.com/office/drawing/2014/main" id="{EC35FA8E-B44B-9AF7-4AE8-48EE30D98197}"/>
                  </a:ext>
                </a:extLst>
              </p:cNvPr>
              <p:cNvSpPr txBox="1">
                <a:spLocks noRot="1" noChangeAspect="1" noMove="1" noResize="1" noEditPoints="1" noAdjustHandles="1" noChangeArrowheads="1" noChangeShapeType="1" noTextEdit="1"/>
              </p:cNvSpPr>
              <p:nvPr/>
            </p:nvSpPr>
            <p:spPr>
              <a:xfrm>
                <a:off x="520423" y="4149014"/>
                <a:ext cx="3483501" cy="497508"/>
              </a:xfrm>
              <a:prstGeom prst="rect">
                <a:avLst/>
              </a:prstGeom>
              <a:blipFill>
                <a:blip r:embed="rId3"/>
                <a:stretch>
                  <a:fillRect/>
                </a:stretch>
              </a:blipFill>
            </p:spPr>
            <p:txBody>
              <a:bodyPr/>
              <a:lstStyle/>
              <a:p>
                <a:r>
                  <a:rPr lang="ja-JP" altLang="en-US">
                    <a:noFill/>
                  </a:rPr>
                  <a:t> </a:t>
                </a:r>
              </a:p>
            </p:txBody>
          </p:sp>
        </mc:Fallback>
      </mc:AlternateContent>
      <p:sp>
        <p:nvSpPr>
          <p:cNvPr id="117" name="四角形: 角を丸くする 116">
            <a:extLst>
              <a:ext uri="{FF2B5EF4-FFF2-40B4-BE49-F238E27FC236}">
                <a16:creationId xmlns:a16="http://schemas.microsoft.com/office/drawing/2014/main" id="{94A57A9C-8DA2-18BB-7BB9-9923C10E6689}"/>
              </a:ext>
            </a:extLst>
          </p:cNvPr>
          <p:cNvSpPr/>
          <p:nvPr/>
        </p:nvSpPr>
        <p:spPr>
          <a:xfrm>
            <a:off x="8942663" y="2566143"/>
            <a:ext cx="1756256"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69" name="楕円 168">
            <a:extLst>
              <a:ext uri="{FF2B5EF4-FFF2-40B4-BE49-F238E27FC236}">
                <a16:creationId xmlns:a16="http://schemas.microsoft.com/office/drawing/2014/main" id="{DD0DCFE5-96FC-71D7-A4C9-F078A7008767}"/>
              </a:ext>
            </a:extLst>
          </p:cNvPr>
          <p:cNvSpPr/>
          <p:nvPr/>
        </p:nvSpPr>
        <p:spPr>
          <a:xfrm>
            <a:off x="9215882" y="287612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0" name="楕円 169">
            <a:extLst>
              <a:ext uri="{FF2B5EF4-FFF2-40B4-BE49-F238E27FC236}">
                <a16:creationId xmlns:a16="http://schemas.microsoft.com/office/drawing/2014/main" id="{36C83556-AFEC-1F03-4A9E-076B308A7442}"/>
              </a:ext>
            </a:extLst>
          </p:cNvPr>
          <p:cNvSpPr/>
          <p:nvPr/>
        </p:nvSpPr>
        <p:spPr>
          <a:xfrm>
            <a:off x="9959263" y="286466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1" name="テキスト ボックス 170">
                <a:extLst>
                  <a:ext uri="{FF2B5EF4-FFF2-40B4-BE49-F238E27FC236}">
                    <a16:creationId xmlns:a16="http://schemas.microsoft.com/office/drawing/2014/main" id="{CC018BF3-2D9E-A506-D6D5-F9BE1F114044}"/>
                  </a:ext>
                </a:extLst>
              </p:cNvPr>
              <p:cNvSpPr txBox="1"/>
              <p:nvPr/>
            </p:nvSpPr>
            <p:spPr>
              <a:xfrm>
                <a:off x="9425982" y="2623137"/>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171" name="テキスト ボックス 170">
                <a:extLst>
                  <a:ext uri="{FF2B5EF4-FFF2-40B4-BE49-F238E27FC236}">
                    <a16:creationId xmlns:a16="http://schemas.microsoft.com/office/drawing/2014/main" id="{CC018BF3-2D9E-A506-D6D5-F9BE1F114044}"/>
                  </a:ext>
                </a:extLst>
              </p:cNvPr>
              <p:cNvSpPr txBox="1">
                <a:spLocks noRot="1" noChangeAspect="1" noMove="1" noResize="1" noEditPoints="1" noAdjustHandles="1" noChangeArrowheads="1" noChangeShapeType="1" noTextEdit="1"/>
              </p:cNvSpPr>
              <p:nvPr/>
            </p:nvSpPr>
            <p:spPr>
              <a:xfrm>
                <a:off x="9425982" y="2623137"/>
                <a:ext cx="441960" cy="369332"/>
              </a:xfrm>
              <a:prstGeom prst="rect">
                <a:avLst/>
              </a:prstGeom>
              <a:blipFill>
                <a:blip r:embed="rId4"/>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72" name="テキスト ボックス 171">
                <a:extLst>
                  <a:ext uri="{FF2B5EF4-FFF2-40B4-BE49-F238E27FC236}">
                    <a16:creationId xmlns:a16="http://schemas.microsoft.com/office/drawing/2014/main" id="{2964E30C-9E90-7267-C54D-FB0129ADC734}"/>
                  </a:ext>
                </a:extLst>
              </p:cNvPr>
              <p:cNvSpPr txBox="1"/>
              <p:nvPr/>
            </p:nvSpPr>
            <p:spPr>
              <a:xfrm>
                <a:off x="10242450" y="2642162"/>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172" name="テキスト ボックス 171">
                <a:extLst>
                  <a:ext uri="{FF2B5EF4-FFF2-40B4-BE49-F238E27FC236}">
                    <a16:creationId xmlns:a16="http://schemas.microsoft.com/office/drawing/2014/main" id="{2964E30C-9E90-7267-C54D-FB0129ADC734}"/>
                  </a:ext>
                </a:extLst>
              </p:cNvPr>
              <p:cNvSpPr txBox="1">
                <a:spLocks noRot="1" noChangeAspect="1" noMove="1" noResize="1" noEditPoints="1" noAdjustHandles="1" noChangeArrowheads="1" noChangeShapeType="1" noTextEdit="1"/>
              </p:cNvSpPr>
              <p:nvPr/>
            </p:nvSpPr>
            <p:spPr>
              <a:xfrm>
                <a:off x="10242450" y="2642162"/>
                <a:ext cx="441960" cy="369332"/>
              </a:xfrm>
              <a:prstGeom prst="rect">
                <a:avLst/>
              </a:prstGeom>
              <a:blipFill>
                <a:blip r:embed="rId5"/>
                <a:stretch>
                  <a:fillRect/>
                </a:stretch>
              </a:blipFill>
              <a:ln>
                <a:noFill/>
              </a:ln>
            </p:spPr>
            <p:txBody>
              <a:bodyPr/>
              <a:lstStyle/>
              <a:p>
                <a:r xmlns:a="http://schemas.openxmlformats.org/drawingml/2006/main">
                  <a:rPr lang="en" altLang="en-US">
                    <a:noFill/>
                  </a:rPr>
                  <a:t> </a:t>
                </a:r>
              </a:p>
            </p:txBody>
          </p:sp>
        </mc:Fallback>
      </mc:AlternateContent>
      <p:sp>
        <p:nvSpPr>
          <p:cNvPr id="173" name="楕円 172">
            <a:extLst>
              <a:ext uri="{FF2B5EF4-FFF2-40B4-BE49-F238E27FC236}">
                <a16:creationId xmlns:a16="http://schemas.microsoft.com/office/drawing/2014/main" id="{41E613EB-DE9D-0862-29D5-5D46B1D62279}"/>
              </a:ext>
            </a:extLst>
          </p:cNvPr>
          <p:cNvSpPr/>
          <p:nvPr/>
        </p:nvSpPr>
        <p:spPr>
          <a:xfrm>
            <a:off x="8532104" y="419444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4" name="楕円 173">
            <a:extLst>
              <a:ext uri="{FF2B5EF4-FFF2-40B4-BE49-F238E27FC236}">
                <a16:creationId xmlns:a16="http://schemas.microsoft.com/office/drawing/2014/main" id="{3AEBE645-C2CD-FFF5-5065-AFD59B75DC73}"/>
              </a:ext>
            </a:extLst>
          </p:cNvPr>
          <p:cNvSpPr/>
          <p:nvPr/>
        </p:nvSpPr>
        <p:spPr>
          <a:xfrm>
            <a:off x="9319858" y="4192895"/>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0E1131EE-E420-1F13-138D-8FC23A5717E5}"/>
                  </a:ext>
                </a:extLst>
              </p:cNvPr>
              <p:cNvSpPr txBox="1"/>
              <p:nvPr/>
            </p:nvSpPr>
            <p:spPr>
              <a:xfrm>
                <a:off x="8775181" y="394146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𝟓</m:t>
                          </m:r>
                        </m:sub>
                      </m:sSub>
                    </m:oMath>
                  </m:oMathPara>
                </a14:m>
                <a:endParaRPr lang="ja-JP" altLang="en-US" dirty="0"/>
              </a:p>
            </p:txBody>
          </p:sp>
        </mc:Choice>
        <mc:Fallback xmlns="">
          <p:sp>
            <p:nvSpPr>
              <p:cNvPr id="175" name="テキスト ボックス 174">
                <a:extLst>
                  <a:ext uri="{FF2B5EF4-FFF2-40B4-BE49-F238E27FC236}">
                    <a16:creationId xmlns:a16="http://schemas.microsoft.com/office/drawing/2014/main" id="{0E1131EE-E420-1F13-138D-8FC23A5717E5}"/>
                  </a:ext>
                </a:extLst>
              </p:cNvPr>
              <p:cNvSpPr txBox="1">
                <a:spLocks noRot="1" noChangeAspect="1" noMove="1" noResize="1" noEditPoints="1" noAdjustHandles="1" noChangeArrowheads="1" noChangeShapeType="1" noTextEdit="1"/>
              </p:cNvSpPr>
              <p:nvPr/>
            </p:nvSpPr>
            <p:spPr>
              <a:xfrm>
                <a:off x="8775181" y="3941464"/>
                <a:ext cx="491573" cy="369332"/>
              </a:xfrm>
              <a:prstGeom prst="rect">
                <a:avLst/>
              </a:prstGeom>
              <a:blipFill>
                <a:blip r:embed="rId6"/>
                <a:stretch>
                  <a:fillRect b="-1667"/>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76" name="テキスト ボックス 175">
                <a:extLst>
                  <a:ext uri="{FF2B5EF4-FFF2-40B4-BE49-F238E27FC236}">
                    <a16:creationId xmlns:a16="http://schemas.microsoft.com/office/drawing/2014/main" id="{63509F0F-E0FD-0D8A-B2FF-1DEAA516B284}"/>
                  </a:ext>
                </a:extLst>
              </p:cNvPr>
              <p:cNvSpPr txBox="1"/>
              <p:nvPr/>
            </p:nvSpPr>
            <p:spPr>
              <a:xfrm>
                <a:off x="9532628" y="3949436"/>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𝟔</m:t>
                          </m:r>
                        </m:sub>
                      </m:sSub>
                    </m:oMath>
                  </m:oMathPara>
                </a14:m>
                <a:endParaRPr lang="ja-JP" altLang="en-US" dirty="0"/>
              </a:p>
            </p:txBody>
          </p:sp>
        </mc:Choice>
        <mc:Fallback xmlns="">
          <p:sp>
            <p:nvSpPr>
              <p:cNvPr id="176" name="テキスト ボックス 175">
                <a:extLst>
                  <a:ext uri="{FF2B5EF4-FFF2-40B4-BE49-F238E27FC236}">
                    <a16:creationId xmlns:a16="http://schemas.microsoft.com/office/drawing/2014/main" id="{63509F0F-E0FD-0D8A-B2FF-1DEAA516B284}"/>
                  </a:ext>
                </a:extLst>
              </p:cNvPr>
              <p:cNvSpPr txBox="1">
                <a:spLocks noRot="1" noChangeAspect="1" noMove="1" noResize="1" noEditPoints="1" noAdjustHandles="1" noChangeArrowheads="1" noChangeShapeType="1" noTextEdit="1"/>
              </p:cNvSpPr>
              <p:nvPr/>
            </p:nvSpPr>
            <p:spPr>
              <a:xfrm>
                <a:off x="9532628" y="3949436"/>
                <a:ext cx="491573" cy="369332"/>
              </a:xfrm>
              <a:prstGeom prst="rect">
                <a:avLst/>
              </a:prstGeom>
              <a:blipFill>
                <a:blip r:embed="rId7"/>
                <a:stretch>
                  <a:fillRect/>
                </a:stretch>
              </a:blipFill>
              <a:ln>
                <a:noFill/>
              </a:ln>
            </p:spPr>
            <p:txBody>
              <a:bodyPr/>
              <a:lstStyle/>
              <a:p>
                <a:r xmlns:a="http://schemas.openxmlformats.org/drawingml/2006/main">
                  <a:rPr lang="en" altLang="en-US">
                    <a:noFill/>
                  </a:rPr>
                  <a:t> </a:t>
                </a:r>
              </a:p>
            </p:txBody>
          </p:sp>
        </mc:Fallback>
      </mc:AlternateContent>
      <p:sp>
        <p:nvSpPr>
          <p:cNvPr id="177" name="楕円 176">
            <a:extLst>
              <a:ext uri="{FF2B5EF4-FFF2-40B4-BE49-F238E27FC236}">
                <a16:creationId xmlns:a16="http://schemas.microsoft.com/office/drawing/2014/main" id="{0668AF51-AED4-40D8-9332-D47DB708782B}"/>
              </a:ext>
            </a:extLst>
          </p:cNvPr>
          <p:cNvSpPr/>
          <p:nvPr/>
        </p:nvSpPr>
        <p:spPr>
          <a:xfrm>
            <a:off x="10153107" y="4180807"/>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8" name="楕円 177">
            <a:extLst>
              <a:ext uri="{FF2B5EF4-FFF2-40B4-BE49-F238E27FC236}">
                <a16:creationId xmlns:a16="http://schemas.microsoft.com/office/drawing/2014/main" id="{54CBDCD5-11C2-1451-EC5D-F862F67AEF08}"/>
              </a:ext>
            </a:extLst>
          </p:cNvPr>
          <p:cNvSpPr/>
          <p:nvPr/>
        </p:nvSpPr>
        <p:spPr>
          <a:xfrm>
            <a:off x="10886706" y="4180808"/>
            <a:ext cx="379698" cy="37969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43F011BB-7212-1879-A0CC-6AD72F33DFC8}"/>
                  </a:ext>
                </a:extLst>
              </p:cNvPr>
              <p:cNvSpPr txBox="1"/>
              <p:nvPr/>
            </p:nvSpPr>
            <p:spPr>
              <a:xfrm>
                <a:off x="10396184" y="3927823"/>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𝟕</m:t>
                          </m:r>
                        </m:sub>
                      </m:sSub>
                    </m:oMath>
                  </m:oMathPara>
                </a14:m>
                <a:endParaRPr lang="ja-JP" altLang="en-US" dirty="0"/>
              </a:p>
            </p:txBody>
          </p:sp>
        </mc:Choice>
        <mc:Fallback xmlns="">
          <p:sp>
            <p:nvSpPr>
              <p:cNvPr id="179" name="テキスト ボックス 178">
                <a:extLst>
                  <a:ext uri="{FF2B5EF4-FFF2-40B4-BE49-F238E27FC236}">
                    <a16:creationId xmlns:a16="http://schemas.microsoft.com/office/drawing/2014/main" id="{43F011BB-7212-1879-A0CC-6AD72F33DFC8}"/>
                  </a:ext>
                </a:extLst>
              </p:cNvPr>
              <p:cNvSpPr txBox="1">
                <a:spLocks noRot="1" noChangeAspect="1" noMove="1" noResize="1" noEditPoints="1" noAdjustHandles="1" noChangeArrowheads="1" noChangeShapeType="1" noTextEdit="1"/>
              </p:cNvSpPr>
              <p:nvPr/>
            </p:nvSpPr>
            <p:spPr>
              <a:xfrm>
                <a:off x="10396184" y="3927823"/>
                <a:ext cx="491573" cy="369332"/>
              </a:xfrm>
              <a:prstGeom prst="rect">
                <a:avLst/>
              </a:prstGeom>
              <a:blipFill>
                <a:blip r:embed="rId8"/>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80" name="テキスト ボックス 179">
                <a:extLst>
                  <a:ext uri="{FF2B5EF4-FFF2-40B4-BE49-F238E27FC236}">
                    <a16:creationId xmlns:a16="http://schemas.microsoft.com/office/drawing/2014/main" id="{2F07752C-6A76-544C-21B9-9C45A9E87CEB}"/>
                  </a:ext>
                </a:extLst>
              </p:cNvPr>
              <p:cNvSpPr txBox="1"/>
              <p:nvPr/>
            </p:nvSpPr>
            <p:spPr>
              <a:xfrm>
                <a:off x="11143296" y="3958000"/>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𝟖</m:t>
                          </m:r>
                        </m:sub>
                      </m:sSub>
                    </m:oMath>
                  </m:oMathPara>
                </a14:m>
                <a:endParaRPr lang="ja-JP" altLang="en-US" dirty="0"/>
              </a:p>
            </p:txBody>
          </p:sp>
        </mc:Choice>
        <mc:Fallback xmlns="">
          <p:sp>
            <p:nvSpPr>
              <p:cNvPr id="180" name="テキスト ボックス 179">
                <a:extLst>
                  <a:ext uri="{FF2B5EF4-FFF2-40B4-BE49-F238E27FC236}">
                    <a16:creationId xmlns:a16="http://schemas.microsoft.com/office/drawing/2014/main" id="{2F07752C-6A76-544C-21B9-9C45A9E87CEB}"/>
                  </a:ext>
                </a:extLst>
              </p:cNvPr>
              <p:cNvSpPr txBox="1">
                <a:spLocks noRot="1" noChangeAspect="1" noMove="1" noResize="1" noEditPoints="1" noAdjustHandles="1" noChangeArrowheads="1" noChangeShapeType="1" noTextEdit="1"/>
              </p:cNvSpPr>
              <p:nvPr/>
            </p:nvSpPr>
            <p:spPr>
              <a:xfrm>
                <a:off x="11143296" y="3958000"/>
                <a:ext cx="441960" cy="369332"/>
              </a:xfrm>
              <a:prstGeom prst="rect">
                <a:avLst/>
              </a:prstGeom>
              <a:blipFill>
                <a:blip r:embed="rId9"/>
                <a:stretch>
                  <a:fillRect/>
                </a:stretch>
              </a:blipFill>
              <a:ln>
                <a:noFill/>
              </a:ln>
            </p:spPr>
            <p:txBody>
              <a:bodyPr/>
              <a:lstStyle/>
              <a:p>
                <a:r xmlns:a="http://schemas.openxmlformats.org/drawingml/2006/main">
                  <a:rPr lang="en" altLang="en-US">
                    <a:noFill/>
                  </a:rPr>
                  <a:t> </a:t>
                </a:r>
              </a:p>
            </p:txBody>
          </p:sp>
        </mc:Fallback>
      </mc:AlternateContent>
      <p:sp>
        <p:nvSpPr>
          <p:cNvPr id="181" name="四角形: 角を丸くする 180">
            <a:extLst>
              <a:ext uri="{FF2B5EF4-FFF2-40B4-BE49-F238E27FC236}">
                <a16:creationId xmlns:a16="http://schemas.microsoft.com/office/drawing/2014/main" id="{23EA11B5-89AF-6FF1-AED6-CC89EE45EB11}"/>
              </a:ext>
            </a:extLst>
          </p:cNvPr>
          <p:cNvSpPr/>
          <p:nvPr/>
        </p:nvSpPr>
        <p:spPr>
          <a:xfrm>
            <a:off x="8380655" y="3987169"/>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82" name="直線コネクタ 181">
            <a:extLst>
              <a:ext uri="{FF2B5EF4-FFF2-40B4-BE49-F238E27FC236}">
                <a16:creationId xmlns:a16="http://schemas.microsoft.com/office/drawing/2014/main" id="{38473463-E87D-A7E5-24CA-AC00AB3BC7A0}"/>
              </a:ext>
            </a:extLst>
          </p:cNvPr>
          <p:cNvCxnSpPr>
            <a:cxnSpLocks/>
            <a:stCxn id="117" idx="2"/>
            <a:endCxn id="181" idx="0"/>
          </p:cNvCxnSpPr>
          <p:nvPr/>
        </p:nvCxnSpPr>
        <p:spPr>
          <a:xfrm>
            <a:off x="9820791" y="3394775"/>
            <a:ext cx="131089"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203" name="四角形: 角を丸くする 202">
            <a:extLst>
              <a:ext uri="{FF2B5EF4-FFF2-40B4-BE49-F238E27FC236}">
                <a16:creationId xmlns:a16="http://schemas.microsoft.com/office/drawing/2014/main" id="{82EBE780-6346-397F-1F14-4040783CD254}"/>
              </a:ext>
            </a:extLst>
          </p:cNvPr>
          <p:cNvSpPr/>
          <p:nvPr/>
        </p:nvSpPr>
        <p:spPr>
          <a:xfrm>
            <a:off x="5422327" y="2566143"/>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206" name="楕円 205">
            <a:extLst>
              <a:ext uri="{FF2B5EF4-FFF2-40B4-BE49-F238E27FC236}">
                <a16:creationId xmlns:a16="http://schemas.microsoft.com/office/drawing/2014/main" id="{4E1B05FD-079E-46FF-57C5-0177B6F956D4}"/>
              </a:ext>
            </a:extLst>
          </p:cNvPr>
          <p:cNvSpPr/>
          <p:nvPr/>
        </p:nvSpPr>
        <p:spPr>
          <a:xfrm>
            <a:off x="5705502" y="287612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07" name="楕円 206">
            <a:extLst>
              <a:ext uri="{FF2B5EF4-FFF2-40B4-BE49-F238E27FC236}">
                <a16:creationId xmlns:a16="http://schemas.microsoft.com/office/drawing/2014/main" id="{6D0AC552-E099-B892-932D-C05B7593DA1A}"/>
              </a:ext>
            </a:extLst>
          </p:cNvPr>
          <p:cNvSpPr/>
          <p:nvPr/>
        </p:nvSpPr>
        <p:spPr>
          <a:xfrm>
            <a:off x="6448883" y="286466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08" name="テキスト ボックス 207">
                <a:extLst>
                  <a:ext uri="{FF2B5EF4-FFF2-40B4-BE49-F238E27FC236}">
                    <a16:creationId xmlns:a16="http://schemas.microsoft.com/office/drawing/2014/main" id="{1F40DFED-AEAB-8BB7-A7B8-24735EA059C5}"/>
                  </a:ext>
                </a:extLst>
              </p:cNvPr>
              <p:cNvSpPr txBox="1"/>
              <p:nvPr/>
            </p:nvSpPr>
            <p:spPr>
              <a:xfrm>
                <a:off x="5917407" y="2623137"/>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208" name="テキスト ボックス 207">
                <a:extLst>
                  <a:ext uri="{FF2B5EF4-FFF2-40B4-BE49-F238E27FC236}">
                    <a16:creationId xmlns:a16="http://schemas.microsoft.com/office/drawing/2014/main" id="{1F40DFED-AEAB-8BB7-A7B8-24735EA059C5}"/>
                  </a:ext>
                </a:extLst>
              </p:cNvPr>
              <p:cNvSpPr txBox="1">
                <a:spLocks noRot="1" noChangeAspect="1" noMove="1" noResize="1" noEditPoints="1" noAdjustHandles="1" noChangeArrowheads="1" noChangeShapeType="1" noTextEdit="1"/>
              </p:cNvSpPr>
              <p:nvPr/>
            </p:nvSpPr>
            <p:spPr>
              <a:xfrm>
                <a:off x="5917407" y="2623137"/>
                <a:ext cx="441960" cy="369332"/>
              </a:xfrm>
              <a:prstGeom prst="rect">
                <a:avLst/>
              </a:prstGeom>
              <a:blipFill>
                <a:blip r:embed="rId10"/>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09" name="テキスト ボックス 208">
                <a:extLst>
                  <a:ext uri="{FF2B5EF4-FFF2-40B4-BE49-F238E27FC236}">
                    <a16:creationId xmlns:a16="http://schemas.microsoft.com/office/drawing/2014/main" id="{90632504-F867-D201-A1A4-2641444B1E15}"/>
                  </a:ext>
                </a:extLst>
              </p:cNvPr>
              <p:cNvSpPr txBox="1"/>
              <p:nvPr/>
            </p:nvSpPr>
            <p:spPr>
              <a:xfrm>
                <a:off x="6691961" y="2630733"/>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209" name="テキスト ボックス 208">
                <a:extLst>
                  <a:ext uri="{FF2B5EF4-FFF2-40B4-BE49-F238E27FC236}">
                    <a16:creationId xmlns:a16="http://schemas.microsoft.com/office/drawing/2014/main" id="{90632504-F867-D201-A1A4-2641444B1E15}"/>
                  </a:ext>
                </a:extLst>
              </p:cNvPr>
              <p:cNvSpPr txBox="1">
                <a:spLocks noRot="1" noChangeAspect="1" noMove="1" noResize="1" noEditPoints="1" noAdjustHandles="1" noChangeArrowheads="1" noChangeShapeType="1" noTextEdit="1"/>
              </p:cNvSpPr>
              <p:nvPr/>
            </p:nvSpPr>
            <p:spPr>
              <a:xfrm>
                <a:off x="6691961" y="2630733"/>
                <a:ext cx="441960" cy="369332"/>
              </a:xfrm>
              <a:prstGeom prst="rect">
                <a:avLst/>
              </a:prstGeom>
              <a:blipFill>
                <a:blip r:embed="rId11"/>
                <a:stretch>
                  <a:fillRect/>
                </a:stretch>
              </a:blipFill>
              <a:ln>
                <a:noFill/>
              </a:ln>
            </p:spPr>
            <p:txBody>
              <a:bodyPr/>
              <a:lstStyle/>
              <a:p>
                <a:r xmlns:a="http://schemas.openxmlformats.org/drawingml/2006/main">
                  <a:rPr lang="en" altLang="en-US">
                    <a:noFill/>
                  </a:rPr>
                  <a:t> </a:t>
                </a:r>
              </a:p>
            </p:txBody>
          </p:sp>
        </mc:Fallback>
      </mc:AlternateContent>
      <p:sp>
        <p:nvSpPr>
          <p:cNvPr id="210" name="楕円 209">
            <a:extLst>
              <a:ext uri="{FF2B5EF4-FFF2-40B4-BE49-F238E27FC236}">
                <a16:creationId xmlns:a16="http://schemas.microsoft.com/office/drawing/2014/main" id="{B8F42B9A-A66B-5329-B45C-A08E8130FCC5}"/>
              </a:ext>
            </a:extLst>
          </p:cNvPr>
          <p:cNvSpPr/>
          <p:nvPr/>
        </p:nvSpPr>
        <p:spPr>
          <a:xfrm>
            <a:off x="5017594" y="419444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1" name="楕円 210">
            <a:extLst>
              <a:ext uri="{FF2B5EF4-FFF2-40B4-BE49-F238E27FC236}">
                <a16:creationId xmlns:a16="http://schemas.microsoft.com/office/drawing/2014/main" id="{1E585823-95F6-4591-875A-47BEBE943BCE}"/>
              </a:ext>
            </a:extLst>
          </p:cNvPr>
          <p:cNvSpPr/>
          <p:nvPr/>
        </p:nvSpPr>
        <p:spPr>
          <a:xfrm>
            <a:off x="5760975" y="418299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12" name="テキスト ボックス 211">
                <a:extLst>
                  <a:ext uri="{FF2B5EF4-FFF2-40B4-BE49-F238E27FC236}">
                    <a16:creationId xmlns:a16="http://schemas.microsoft.com/office/drawing/2014/main" id="{57DE17B1-567F-95DF-9EC2-731B2260FA2D}"/>
                  </a:ext>
                </a:extLst>
              </p:cNvPr>
              <p:cNvSpPr txBox="1"/>
              <p:nvPr/>
            </p:nvSpPr>
            <p:spPr>
              <a:xfrm>
                <a:off x="5260671" y="394146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212" name="テキスト ボックス 211">
                <a:extLst>
                  <a:ext uri="{FF2B5EF4-FFF2-40B4-BE49-F238E27FC236}">
                    <a16:creationId xmlns:a16="http://schemas.microsoft.com/office/drawing/2014/main" id="{57DE17B1-567F-95DF-9EC2-731B2260FA2D}"/>
                  </a:ext>
                </a:extLst>
              </p:cNvPr>
              <p:cNvSpPr txBox="1">
                <a:spLocks noRot="1" noChangeAspect="1" noMove="1" noResize="1" noEditPoints="1" noAdjustHandles="1" noChangeArrowheads="1" noChangeShapeType="1" noTextEdit="1"/>
              </p:cNvSpPr>
              <p:nvPr/>
            </p:nvSpPr>
            <p:spPr>
              <a:xfrm>
                <a:off x="5260671" y="3941464"/>
                <a:ext cx="491573" cy="369332"/>
              </a:xfrm>
              <a:prstGeom prst="rect">
                <a:avLst/>
              </a:prstGeom>
              <a:blipFill>
                <a:blip r:embed="rId12"/>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E1C0883A-C0A6-8291-2D42-295352AB8179}"/>
                  </a:ext>
                </a:extLst>
              </p:cNvPr>
              <p:cNvSpPr txBox="1"/>
              <p:nvPr/>
            </p:nvSpPr>
            <p:spPr>
              <a:xfrm>
                <a:off x="6004052" y="394906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213" name="テキスト ボックス 212">
                <a:extLst>
                  <a:ext uri="{FF2B5EF4-FFF2-40B4-BE49-F238E27FC236}">
                    <a16:creationId xmlns:a16="http://schemas.microsoft.com/office/drawing/2014/main" id="{E1C0883A-C0A6-8291-2D42-295352AB8179}"/>
                  </a:ext>
                </a:extLst>
              </p:cNvPr>
              <p:cNvSpPr txBox="1">
                <a:spLocks noRot="1" noChangeAspect="1" noMove="1" noResize="1" noEditPoints="1" noAdjustHandles="1" noChangeArrowheads="1" noChangeShapeType="1" noTextEdit="1"/>
              </p:cNvSpPr>
              <p:nvPr/>
            </p:nvSpPr>
            <p:spPr>
              <a:xfrm>
                <a:off x="6004052" y="3949060"/>
                <a:ext cx="491573" cy="369332"/>
              </a:xfrm>
              <a:prstGeom prst="rect">
                <a:avLst/>
              </a:prstGeom>
              <a:blipFill>
                <a:blip r:embed="rId13"/>
                <a:stretch>
                  <a:fillRect/>
                </a:stretch>
              </a:blipFill>
              <a:ln>
                <a:noFill/>
              </a:ln>
            </p:spPr>
            <p:txBody>
              <a:bodyPr/>
              <a:lstStyle/>
              <a:p>
                <a:r xmlns:a="http://schemas.openxmlformats.org/drawingml/2006/main">
                  <a:rPr lang="en" altLang="en-US">
                    <a:noFill/>
                  </a:rPr>
                  <a:t> </a:t>
                </a:r>
              </a:p>
            </p:txBody>
          </p:sp>
        </mc:Fallback>
      </mc:AlternateContent>
      <p:sp>
        <p:nvSpPr>
          <p:cNvPr id="214" name="楕円 213">
            <a:extLst>
              <a:ext uri="{FF2B5EF4-FFF2-40B4-BE49-F238E27FC236}">
                <a16:creationId xmlns:a16="http://schemas.microsoft.com/office/drawing/2014/main" id="{277B2546-E07C-058F-D135-64BB77785782}"/>
              </a:ext>
            </a:extLst>
          </p:cNvPr>
          <p:cNvSpPr/>
          <p:nvPr/>
        </p:nvSpPr>
        <p:spPr>
          <a:xfrm>
            <a:off x="6583682" y="418959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5" name="楕円 214">
            <a:extLst>
              <a:ext uri="{FF2B5EF4-FFF2-40B4-BE49-F238E27FC236}">
                <a16:creationId xmlns:a16="http://schemas.microsoft.com/office/drawing/2014/main" id="{5950E10D-FC80-BAB6-1C11-8CE7E1FE8394}"/>
              </a:ext>
            </a:extLst>
          </p:cNvPr>
          <p:cNvSpPr/>
          <p:nvPr/>
        </p:nvSpPr>
        <p:spPr>
          <a:xfrm>
            <a:off x="7311072" y="4190523"/>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16" name="テキスト ボックス 215">
                <a:extLst>
                  <a:ext uri="{FF2B5EF4-FFF2-40B4-BE49-F238E27FC236}">
                    <a16:creationId xmlns:a16="http://schemas.microsoft.com/office/drawing/2014/main" id="{4D02D804-ACD0-165F-1E96-3AD5F3A27368}"/>
                  </a:ext>
                </a:extLst>
              </p:cNvPr>
              <p:cNvSpPr txBox="1"/>
              <p:nvPr/>
            </p:nvSpPr>
            <p:spPr>
              <a:xfrm>
                <a:off x="6828406" y="393661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216" name="テキスト ボックス 215">
                <a:extLst>
                  <a:ext uri="{FF2B5EF4-FFF2-40B4-BE49-F238E27FC236}">
                    <a16:creationId xmlns:a16="http://schemas.microsoft.com/office/drawing/2014/main" id="{4D02D804-ACD0-165F-1E96-3AD5F3A27368}"/>
                  </a:ext>
                </a:extLst>
              </p:cNvPr>
              <p:cNvSpPr txBox="1">
                <a:spLocks noRot="1" noChangeAspect="1" noMove="1" noResize="1" noEditPoints="1" noAdjustHandles="1" noChangeArrowheads="1" noChangeShapeType="1" noTextEdit="1"/>
              </p:cNvSpPr>
              <p:nvPr/>
            </p:nvSpPr>
            <p:spPr>
              <a:xfrm>
                <a:off x="6828406" y="3936610"/>
                <a:ext cx="491573" cy="369332"/>
              </a:xfrm>
              <a:prstGeom prst="rect">
                <a:avLst/>
              </a:prstGeom>
              <a:blipFill>
                <a:blip r:embed="rId14"/>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64F7BF6D-58AE-333F-9A4A-6921D09FBD17}"/>
                  </a:ext>
                </a:extLst>
              </p:cNvPr>
              <p:cNvSpPr txBox="1"/>
              <p:nvPr/>
            </p:nvSpPr>
            <p:spPr>
              <a:xfrm>
                <a:off x="7524709" y="3958000"/>
                <a:ext cx="449712"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217" name="テキスト ボックス 216">
                <a:extLst>
                  <a:ext uri="{FF2B5EF4-FFF2-40B4-BE49-F238E27FC236}">
                    <a16:creationId xmlns:a16="http://schemas.microsoft.com/office/drawing/2014/main" id="{64F7BF6D-58AE-333F-9A4A-6921D09FBD17}"/>
                  </a:ext>
                </a:extLst>
              </p:cNvPr>
              <p:cNvSpPr txBox="1">
                <a:spLocks noRot="1" noChangeAspect="1" noMove="1" noResize="1" noEditPoints="1" noAdjustHandles="1" noChangeArrowheads="1" noChangeShapeType="1" noTextEdit="1"/>
              </p:cNvSpPr>
              <p:nvPr/>
            </p:nvSpPr>
            <p:spPr>
              <a:xfrm>
                <a:off x="7524709" y="3958000"/>
                <a:ext cx="449712" cy="369332"/>
              </a:xfrm>
              <a:prstGeom prst="rect">
                <a:avLst/>
              </a:prstGeom>
              <a:blipFill>
                <a:blip r:embed="rId15"/>
                <a:stretch>
                  <a:fillRect/>
                </a:stretch>
              </a:blipFill>
              <a:ln>
                <a:noFill/>
              </a:ln>
            </p:spPr>
            <p:txBody>
              <a:bodyPr/>
              <a:lstStyle/>
              <a:p>
                <a:r xmlns:a="http://schemas.openxmlformats.org/drawingml/2006/main">
                  <a:rPr lang="en" altLang="en-US">
                    <a:noFill/>
                  </a:rPr>
                  <a:t> </a:t>
                </a:r>
              </a:p>
            </p:txBody>
          </p:sp>
        </mc:Fallback>
      </mc:AlternateContent>
      <p:sp>
        <p:nvSpPr>
          <p:cNvPr id="218" name="四角形: 角を丸くする 217">
            <a:extLst>
              <a:ext uri="{FF2B5EF4-FFF2-40B4-BE49-F238E27FC236}">
                <a16:creationId xmlns:a16="http://schemas.microsoft.com/office/drawing/2014/main" id="{AFBF64BF-15E2-D712-676C-B87F1039391C}"/>
              </a:ext>
            </a:extLst>
          </p:cNvPr>
          <p:cNvSpPr/>
          <p:nvPr/>
        </p:nvSpPr>
        <p:spPr>
          <a:xfrm>
            <a:off x="4794318" y="3987169"/>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219" name="直線コネクタ 218">
            <a:extLst>
              <a:ext uri="{FF2B5EF4-FFF2-40B4-BE49-F238E27FC236}">
                <a16:creationId xmlns:a16="http://schemas.microsoft.com/office/drawing/2014/main" id="{30ADAE18-8C2B-154A-37BE-A4970352177E}"/>
              </a:ext>
            </a:extLst>
          </p:cNvPr>
          <p:cNvCxnSpPr>
            <a:cxnSpLocks/>
            <a:stCxn id="203" idx="2"/>
            <a:endCxn id="218" idx="0"/>
          </p:cNvCxnSpPr>
          <p:nvPr/>
        </p:nvCxnSpPr>
        <p:spPr>
          <a:xfrm>
            <a:off x="6305433" y="3394775"/>
            <a:ext cx="60110"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61" name="楕円 60">
            <a:extLst>
              <a:ext uri="{FF2B5EF4-FFF2-40B4-BE49-F238E27FC236}">
                <a16:creationId xmlns:a16="http://schemas.microsoft.com/office/drawing/2014/main" id="{E4DD5F97-0A48-A166-CCA4-DE6B197BE930}"/>
              </a:ext>
            </a:extLst>
          </p:cNvPr>
          <p:cNvSpPr/>
          <p:nvPr/>
        </p:nvSpPr>
        <p:spPr>
          <a:xfrm>
            <a:off x="9215859" y="2875631"/>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A07958B9-78C7-FADB-3785-4BC415735057}"/>
              </a:ext>
            </a:extLst>
          </p:cNvPr>
          <p:cNvSpPr/>
          <p:nvPr/>
        </p:nvSpPr>
        <p:spPr>
          <a:xfrm>
            <a:off x="5011402" y="4195532"/>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4" name="楕円 63">
            <a:extLst>
              <a:ext uri="{FF2B5EF4-FFF2-40B4-BE49-F238E27FC236}">
                <a16:creationId xmlns:a16="http://schemas.microsoft.com/office/drawing/2014/main" id="{5EDF1609-B483-B7A4-A9B7-3145D55C2140}"/>
              </a:ext>
            </a:extLst>
          </p:cNvPr>
          <p:cNvSpPr/>
          <p:nvPr/>
        </p:nvSpPr>
        <p:spPr>
          <a:xfrm>
            <a:off x="9960477" y="2861758"/>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5" name="楕円 64">
            <a:extLst>
              <a:ext uri="{FF2B5EF4-FFF2-40B4-BE49-F238E27FC236}">
                <a16:creationId xmlns:a16="http://schemas.microsoft.com/office/drawing/2014/main" id="{EC60FB05-9C64-82A1-F9AF-D3417A62A4C0}"/>
              </a:ext>
            </a:extLst>
          </p:cNvPr>
          <p:cNvSpPr/>
          <p:nvPr/>
        </p:nvSpPr>
        <p:spPr>
          <a:xfrm>
            <a:off x="8524672" y="4185812"/>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7" name="楕円 66">
            <a:extLst>
              <a:ext uri="{FF2B5EF4-FFF2-40B4-BE49-F238E27FC236}">
                <a16:creationId xmlns:a16="http://schemas.microsoft.com/office/drawing/2014/main" id="{CE27CA3B-1094-DCDE-1AF2-393D8F2D0DBA}"/>
              </a:ext>
            </a:extLst>
          </p:cNvPr>
          <p:cNvSpPr/>
          <p:nvPr/>
        </p:nvSpPr>
        <p:spPr>
          <a:xfrm>
            <a:off x="9316142" y="4196072"/>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8" name="楕円 67">
            <a:extLst>
              <a:ext uri="{FF2B5EF4-FFF2-40B4-BE49-F238E27FC236}">
                <a16:creationId xmlns:a16="http://schemas.microsoft.com/office/drawing/2014/main" id="{CCD231A5-25DF-8211-BA82-3384B66AEB91}"/>
              </a:ext>
            </a:extLst>
          </p:cNvPr>
          <p:cNvSpPr/>
          <p:nvPr/>
        </p:nvSpPr>
        <p:spPr>
          <a:xfrm>
            <a:off x="10149391" y="4177025"/>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9" name="楕円 68">
            <a:extLst>
              <a:ext uri="{FF2B5EF4-FFF2-40B4-BE49-F238E27FC236}">
                <a16:creationId xmlns:a16="http://schemas.microsoft.com/office/drawing/2014/main" id="{0F8AD005-AA55-CA77-1AE4-0BA2F872FE9A}"/>
              </a:ext>
            </a:extLst>
          </p:cNvPr>
          <p:cNvSpPr/>
          <p:nvPr/>
        </p:nvSpPr>
        <p:spPr>
          <a:xfrm>
            <a:off x="10886706" y="4174903"/>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1" name="楕円 70">
            <a:extLst>
              <a:ext uri="{FF2B5EF4-FFF2-40B4-BE49-F238E27FC236}">
                <a16:creationId xmlns:a16="http://schemas.microsoft.com/office/drawing/2014/main" id="{A3FE3DD2-D339-CA30-CF54-8F8EC61777E1}"/>
              </a:ext>
            </a:extLst>
          </p:cNvPr>
          <p:cNvSpPr/>
          <p:nvPr/>
        </p:nvSpPr>
        <p:spPr>
          <a:xfrm>
            <a:off x="5754500" y="4172842"/>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2" name="楕円 71">
            <a:extLst>
              <a:ext uri="{FF2B5EF4-FFF2-40B4-BE49-F238E27FC236}">
                <a16:creationId xmlns:a16="http://schemas.microsoft.com/office/drawing/2014/main" id="{E6285144-0382-F176-C674-30C1646232AD}"/>
              </a:ext>
            </a:extLst>
          </p:cNvPr>
          <p:cNvSpPr/>
          <p:nvPr/>
        </p:nvSpPr>
        <p:spPr>
          <a:xfrm>
            <a:off x="10146469" y="4168098"/>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3" name="楕円 72">
            <a:extLst>
              <a:ext uri="{FF2B5EF4-FFF2-40B4-BE49-F238E27FC236}">
                <a16:creationId xmlns:a16="http://schemas.microsoft.com/office/drawing/2014/main" id="{85342733-2254-E8BA-2F31-9D82A3063AF4}"/>
              </a:ext>
            </a:extLst>
          </p:cNvPr>
          <p:cNvSpPr/>
          <p:nvPr/>
        </p:nvSpPr>
        <p:spPr>
          <a:xfrm>
            <a:off x="10872496" y="4165108"/>
            <a:ext cx="401339" cy="40418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4" name="楕円 73">
            <a:extLst>
              <a:ext uri="{FF2B5EF4-FFF2-40B4-BE49-F238E27FC236}">
                <a16:creationId xmlns:a16="http://schemas.microsoft.com/office/drawing/2014/main" id="{626F1222-ED54-8BD2-CE03-A533CE1619C8}"/>
              </a:ext>
            </a:extLst>
          </p:cNvPr>
          <p:cNvSpPr/>
          <p:nvPr/>
        </p:nvSpPr>
        <p:spPr>
          <a:xfrm>
            <a:off x="9949066" y="2861286"/>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5" name="楕円 84">
            <a:extLst>
              <a:ext uri="{FF2B5EF4-FFF2-40B4-BE49-F238E27FC236}">
                <a16:creationId xmlns:a16="http://schemas.microsoft.com/office/drawing/2014/main" id="{B7195A00-5491-2FC8-3C39-2042B2777A37}"/>
              </a:ext>
            </a:extLst>
          </p:cNvPr>
          <p:cNvSpPr/>
          <p:nvPr/>
        </p:nvSpPr>
        <p:spPr>
          <a:xfrm>
            <a:off x="9210507" y="2866587"/>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7" name="楕円 86">
            <a:extLst>
              <a:ext uri="{FF2B5EF4-FFF2-40B4-BE49-F238E27FC236}">
                <a16:creationId xmlns:a16="http://schemas.microsoft.com/office/drawing/2014/main" id="{CD7B9BD3-CA6A-3DFA-14D3-2803AA4A6C09}"/>
              </a:ext>
            </a:extLst>
          </p:cNvPr>
          <p:cNvSpPr/>
          <p:nvPr/>
        </p:nvSpPr>
        <p:spPr>
          <a:xfrm>
            <a:off x="8509307" y="4175229"/>
            <a:ext cx="414664" cy="4043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8" name="楕円 87">
            <a:extLst>
              <a:ext uri="{FF2B5EF4-FFF2-40B4-BE49-F238E27FC236}">
                <a16:creationId xmlns:a16="http://schemas.microsoft.com/office/drawing/2014/main" id="{9BADFA75-EA68-F4E8-94F9-33BD6EB97A5D}"/>
              </a:ext>
            </a:extLst>
          </p:cNvPr>
          <p:cNvSpPr/>
          <p:nvPr/>
        </p:nvSpPr>
        <p:spPr>
          <a:xfrm>
            <a:off x="9310299" y="4189594"/>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9" name="楕円 88">
            <a:extLst>
              <a:ext uri="{FF2B5EF4-FFF2-40B4-BE49-F238E27FC236}">
                <a16:creationId xmlns:a16="http://schemas.microsoft.com/office/drawing/2014/main" id="{31D34608-CCE3-B885-6FE9-6AC12FFBB637}"/>
              </a:ext>
            </a:extLst>
          </p:cNvPr>
          <p:cNvSpPr/>
          <p:nvPr/>
        </p:nvSpPr>
        <p:spPr>
          <a:xfrm>
            <a:off x="9314202" y="4188444"/>
            <a:ext cx="392974" cy="39489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90" name="楕円 89">
            <a:extLst>
              <a:ext uri="{FF2B5EF4-FFF2-40B4-BE49-F238E27FC236}">
                <a16:creationId xmlns:a16="http://schemas.microsoft.com/office/drawing/2014/main" id="{C70D7F2A-0408-B7C1-37A1-AB2368A13636}"/>
              </a:ext>
            </a:extLst>
          </p:cNvPr>
          <p:cNvSpPr/>
          <p:nvPr/>
        </p:nvSpPr>
        <p:spPr>
          <a:xfrm>
            <a:off x="7310915" y="4187433"/>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 name="スライド番号プレースホルダー 5">
            <a:extLst>
              <a:ext uri="{FF2B5EF4-FFF2-40B4-BE49-F238E27FC236}">
                <a16:creationId xmlns:a16="http://schemas.microsoft.com/office/drawing/2014/main" id="{2C71728C-FAB5-4FA6-4B39-C8002EF1E35F}"/>
              </a:ext>
            </a:extLst>
          </p:cNvPr>
          <p:cNvSpPr>
            <a:spLocks noGrp="1"/>
          </p:cNvSpPr>
          <p:nvPr>
            <p:ph type="sldNum" sz="quarter" idx="12"/>
          </p:nvPr>
        </p:nvSpPr>
        <p:spPr/>
        <p:txBody>
          <a:bodyPr/>
          <a:lstStyle/>
          <a:p>
            <a:fld id="{DFE3A115-2025-4E2F-B6CA-FDE942969F69}" type="slidenum">
              <a:rPr kumimoji="1" lang="ja-JP" altLang="en-US" smtClean="0"/>
              <a:t>15</a:t>
            </a:fld>
            <a:endParaRPr kumimoji="1" lang="ja-JP" altLang="en-US"/>
          </a:p>
        </p:txBody>
      </p:sp>
      <p:sp>
        <p:nvSpPr>
          <p:cNvPr id="7" name="コンテンツ プレースホルダー 2">
            <a:extLst>
              <a:ext uri="{FF2B5EF4-FFF2-40B4-BE49-F238E27FC236}">
                <a16:creationId xmlns:a16="http://schemas.microsoft.com/office/drawing/2014/main" id="{D83DE45D-5994-81A8-C0AC-DCC054502B35}"/>
              </a:ext>
            </a:extLst>
          </p:cNvPr>
          <p:cNvSpPr txBox="1">
            <a:spLocks/>
          </p:cNvSpPr>
          <p:nvPr/>
        </p:nvSpPr>
        <p:spPr>
          <a:xfrm>
            <a:off x="398526" y="1120167"/>
            <a:ext cx="2848210" cy="39157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2400" b="1" u="sng" dirty="0">
                <a:latin typeface="+mj-ea"/>
                <a:ea typeface="+mj-ea"/>
              </a:rPr>
              <a:t>problem</a:t>
            </a:r>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75DD75CF-BF53-B0C1-C05E-FA4C2E716AE8}"/>
                  </a:ext>
                </a:extLst>
              </p:cNvPr>
              <p:cNvSpPr txBox="1">
                <a:spLocks/>
              </p:cNvSpPr>
              <p:nvPr/>
            </p:nvSpPr>
            <p:spPr>
              <a:xfrm>
                <a:off x="520424" y="3533665"/>
                <a:ext cx="3483501" cy="4975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𝑨𝒕</m:t>
                          </m:r>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𝑴𝒐𝒔𝒕</m:t>
                          </m:r>
                          <m:r>
                            <a:rPr lang="en-US" altLang="ja-JP" sz="1800" b="1" i="1">
                              <a:latin typeface="Cambria Math" panose="02040503050406030204" pitchFamily="18" charset="0"/>
                              <a:ea typeface="Cambria Math" panose="02040503050406030204" pitchFamily="18" charset="0"/>
                            </a:rPr>
                            <m:t> </m:t>
                          </m:r>
                          <m:r>
                            <a:rPr lang="en-US" altLang="ja-JP" sz="1800" b="1" i="1" smtClean="0">
                              <a:latin typeface="Cambria Math" panose="02040503050406030204" pitchFamily="18" charset="0"/>
                              <a:ea typeface="Cambria Math" panose="02040503050406030204" pitchFamily="18" charset="0"/>
                            </a:rPr>
                            <m:t>𝟑</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𝟒</m:t>
                          </m:r>
                        </m:e>
                        <m:sub/>
                      </m:sSub>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𝒂𝒏𝒅</m:t>
                      </m:r>
                      <m:r>
                        <a:rPr lang="en-US" altLang="ja-JP" sz="1800" b="1" i="1">
                          <a:latin typeface="Cambria Math" panose="02040503050406030204" pitchFamily="18" charset="0"/>
                          <a:ea typeface="Cambria Math" panose="02040503050406030204" pitchFamily="18" charset="0"/>
                        </a:rPr>
                        <m:t> </m:t>
                      </m:r>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𝑨𝒕</m:t>
                          </m:r>
                          <m:r>
                            <a:rPr lang="en-US" altLang="ja-JP" sz="1800" b="1" i="1">
                              <a:latin typeface="Cambria Math" panose="02040503050406030204" pitchFamily="18" charset="0"/>
                              <a:ea typeface="Cambria Math" panose="02040503050406030204" pitchFamily="18" charset="0"/>
                            </a:rPr>
                            <m:t> </m:t>
                          </m:r>
                          <m:r>
                            <a:rPr lang="en-US" altLang="ja-JP" sz="1800" b="1" i="1">
                              <a:latin typeface="Cambria Math" panose="02040503050406030204" pitchFamily="18" charset="0"/>
                              <a:ea typeface="Cambria Math" panose="02040503050406030204" pitchFamily="18" charset="0"/>
                            </a:rPr>
                            <m:t>𝑴𝒐𝒔𝒕</m:t>
                          </m:r>
                          <m:r>
                            <a:rPr lang="en-US" altLang="ja-JP" sz="1800" b="1" i="1">
                              <a:latin typeface="Cambria Math" panose="02040503050406030204" pitchFamily="18" charset="0"/>
                              <a:ea typeface="Cambria Math" panose="02040503050406030204" pitchFamily="18" charset="0"/>
                            </a:rPr>
                            <m:t> </m:t>
                          </m:r>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𝟒</m:t>
                          </m:r>
                        </m:e>
                        <m:sub/>
                      </m:sSub>
                    </m:oMath>
                  </m:oMathPara>
                </a14:m>
                <a:endParaRPr lang="ja-JP" altLang="en-US" sz="1800" b="1" dirty="0">
                  <a:latin typeface="+mj-lt"/>
                </a:endParaRPr>
              </a:p>
            </p:txBody>
          </p:sp>
        </mc:Choice>
        <mc:Fallback xmlns="">
          <p:sp>
            <p:nvSpPr>
              <p:cNvPr id="8" name="コンテンツ プレースホルダー 2">
                <a:extLst>
                  <a:ext uri="{FF2B5EF4-FFF2-40B4-BE49-F238E27FC236}">
                    <a16:creationId xmlns:a16="http://schemas.microsoft.com/office/drawing/2014/main" id="{75DD75CF-BF53-B0C1-C05E-FA4C2E716AE8}"/>
                  </a:ext>
                </a:extLst>
              </p:cNvPr>
              <p:cNvSpPr txBox="1">
                <a:spLocks noRot="1" noChangeAspect="1" noMove="1" noResize="1" noEditPoints="1" noAdjustHandles="1" noChangeArrowheads="1" noChangeShapeType="1" noTextEdit="1"/>
              </p:cNvSpPr>
              <p:nvPr/>
            </p:nvSpPr>
            <p:spPr>
              <a:xfrm>
                <a:off x="520424" y="3533665"/>
                <a:ext cx="3483501" cy="497508"/>
              </a:xfrm>
              <a:prstGeom prst="rect">
                <a:avLst/>
              </a:prstGeom>
              <a:blipFill>
                <a:blip r:embed="rId16"/>
                <a:stretch>
                  <a:fillRect/>
                </a:stretch>
              </a:blipFill>
            </p:spPr>
            <p:txBody>
              <a:bodyPr/>
              <a:lstStyle/>
              <a:p>
                <a:r>
                  <a:rPr lang="ja-JP" altLang="en-US">
                    <a:noFill/>
                  </a:rPr>
                  <a:t> </a:t>
                </a:r>
              </a:p>
            </p:txBody>
          </p:sp>
        </mc:Fallback>
      </mc:AlternateContent>
      <p:sp>
        <p:nvSpPr>
          <p:cNvPr id="9" name="コンテンツ プレースホルダー 2">
            <a:extLst>
              <a:ext uri="{FF2B5EF4-FFF2-40B4-BE49-F238E27FC236}">
                <a16:creationId xmlns:a16="http://schemas.microsoft.com/office/drawing/2014/main" id="{7E05F9D2-122A-DB1A-2C3D-E56A798D7BD8}"/>
              </a:ext>
            </a:extLst>
          </p:cNvPr>
          <p:cNvSpPr txBox="1">
            <a:spLocks/>
          </p:cNvSpPr>
          <p:nvPr/>
        </p:nvSpPr>
        <p:spPr>
          <a:xfrm>
            <a:off x="1585597" y="2435256"/>
            <a:ext cx="3647491" cy="3915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1600" b="1" dirty="0">
                <a:latin typeface="+mj-ea"/>
                <a:ea typeface="+mj-ea"/>
              </a:rPr>
              <a:t>( </a:t>
            </a:r>
            <a:r>
              <a:rPr lang="en" altLang="en-US" sz="1600" b="1" dirty="0">
                <a:latin typeface="+mj-ea"/>
                <a:ea typeface="+mj-ea"/>
              </a:rPr>
              <a:t>Solution space reduction occurs </a:t>
            </a:r>
            <a:r>
              <a:rPr lang="en" altLang="ja-JP" sz="1600" b="1" dirty="0">
                <a:latin typeface="+mj-ea"/>
                <a:ea typeface="+mj-ea"/>
              </a:rPr>
              <a:t>)</a:t>
            </a:r>
            <a:endParaRPr lang="ja-JP" altLang="en-US" sz="1600" b="1" dirty="0">
              <a:latin typeface="+mj-ea"/>
              <a:ea typeface="+mj-ea"/>
            </a:endParaRPr>
          </a:p>
        </p:txBody>
      </p:sp>
      <p:sp>
        <p:nvSpPr>
          <p:cNvPr id="10" name="&quot;禁止&quot;マーク 9">
            <a:extLst>
              <a:ext uri="{FF2B5EF4-FFF2-40B4-BE49-F238E27FC236}">
                <a16:creationId xmlns:a16="http://schemas.microsoft.com/office/drawing/2014/main" id="{1110E4C3-572A-73DF-6101-3E759A3BF44B}"/>
              </a:ext>
            </a:extLst>
          </p:cNvPr>
          <p:cNvSpPr/>
          <p:nvPr/>
        </p:nvSpPr>
        <p:spPr>
          <a:xfrm>
            <a:off x="6213637" y="1934366"/>
            <a:ext cx="3959441" cy="3751664"/>
          </a:xfrm>
          <a:prstGeom prst="noSmoking">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2" name="コンテンツ プレースホルダー 2">
                <a:extLst>
                  <a:ext uri="{FF2B5EF4-FFF2-40B4-BE49-F238E27FC236}">
                    <a16:creationId xmlns:a16="http://schemas.microsoft.com/office/drawing/2014/main" id="{658821A9-E406-EC16-0BA3-250E5668292A}"/>
                  </a:ext>
                </a:extLst>
              </p:cNvPr>
              <p:cNvSpPr txBox="1">
                <a:spLocks/>
              </p:cNvSpPr>
              <p:nvPr/>
            </p:nvSpPr>
            <p:spPr>
              <a:xfrm>
                <a:off x="4406457" y="3609253"/>
                <a:ext cx="509849"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oMath>
                  </m:oMathPara>
                </a14:m>
                <a:endParaRPr lang="en-US" altLang="ja-JP" sz="2000" b="1" dirty="0"/>
              </a:p>
              <a:p>
                <a:pPr marL="0" indent="0">
                  <a:buNone/>
                </a:pPr>
                <a:endParaRPr lang="ja-JP" altLang="en-US" sz="2000" b="1" dirty="0"/>
              </a:p>
            </p:txBody>
          </p:sp>
        </mc:Choice>
        <mc:Fallback xmlns="">
          <p:sp>
            <p:nvSpPr>
              <p:cNvPr id="2" name="コンテンツ プレースホルダー 2">
                <a:extLst>
                  <a:ext uri="{FF2B5EF4-FFF2-40B4-BE49-F238E27FC236}">
                    <a16:creationId xmlns:a16="http://schemas.microsoft.com/office/drawing/2014/main" id="{658821A9-E406-EC16-0BA3-250E5668292A}"/>
                  </a:ext>
                </a:extLst>
              </p:cNvPr>
              <p:cNvSpPr txBox="1">
                <a:spLocks noRot="1" noChangeAspect="1" noMove="1" noResize="1" noEditPoints="1" noAdjustHandles="1" noChangeArrowheads="1" noChangeShapeType="1" noTextEdit="1"/>
              </p:cNvSpPr>
              <p:nvPr/>
            </p:nvSpPr>
            <p:spPr>
              <a:xfrm>
                <a:off x="4406457" y="3609253"/>
                <a:ext cx="509849" cy="421920"/>
              </a:xfrm>
              <a:prstGeom prst="rect">
                <a:avLst/>
              </a:prstGeom>
              <a:blipFill>
                <a:blip r:embed="rId17"/>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07C5548-4F0A-D507-A8D3-3E12EBF592F0}"/>
                  </a:ext>
                </a:extLst>
              </p:cNvPr>
              <p:cNvSpPr txBox="1">
                <a:spLocks/>
              </p:cNvSpPr>
              <p:nvPr/>
            </p:nvSpPr>
            <p:spPr>
              <a:xfrm>
                <a:off x="7996515" y="3652429"/>
                <a:ext cx="509849"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oMath>
                  </m:oMathPara>
                </a14:m>
                <a:endParaRPr lang="en-US" altLang="ja-JP" sz="2000" b="1" dirty="0"/>
              </a:p>
              <a:p>
                <a:pPr marL="0" indent="0">
                  <a:buNone/>
                </a:pPr>
                <a:endParaRPr lang="ja-JP" altLang="en-US" sz="2000" b="1" dirty="0"/>
              </a:p>
            </p:txBody>
          </p:sp>
        </mc:Choice>
        <mc:Fallback xmlns="">
          <p:sp>
            <p:nvSpPr>
              <p:cNvPr id="3" name="コンテンツ プレースホルダー 2">
                <a:extLst>
                  <a:ext uri="{FF2B5EF4-FFF2-40B4-BE49-F238E27FC236}">
                    <a16:creationId xmlns:a16="http://schemas.microsoft.com/office/drawing/2014/main" id="{207C5548-4F0A-D507-A8D3-3E12EBF592F0}"/>
                  </a:ext>
                </a:extLst>
              </p:cNvPr>
              <p:cNvSpPr txBox="1">
                <a:spLocks noRot="1" noChangeAspect="1" noMove="1" noResize="1" noEditPoints="1" noAdjustHandles="1" noChangeArrowheads="1" noChangeShapeType="1" noTextEdit="1"/>
              </p:cNvSpPr>
              <p:nvPr/>
            </p:nvSpPr>
            <p:spPr>
              <a:xfrm>
                <a:off x="7996515" y="3652429"/>
                <a:ext cx="509849" cy="421920"/>
              </a:xfrm>
              <a:prstGeom prst="rect">
                <a:avLst/>
              </a:prstGeom>
              <a:blipFill>
                <a:blip r:embed="rId18"/>
                <a:stretch>
                  <a:fillRect/>
                </a:stretch>
              </a:blipFill>
            </p:spPr>
            <p:txBody>
              <a:bodyPr/>
              <a:lstStyle/>
              <a:p>
                <a:r xmlns:a="http://schemas.openxmlformats.org/drawingml/2006/main">
                  <a:rPr lang="en" altLang="en-US">
                    <a:noFill/>
                  </a:rPr>
                  <a:t> </a:t>
                </a:r>
              </a:p>
            </p:txBody>
          </p:sp>
        </mc:Fallback>
      </mc:AlternateContent>
    </p:spTree>
    <p:extLst>
      <p:ext uri="{BB962C8B-B14F-4D97-AF65-F5344CB8AC3E}">
        <p14:creationId xmlns:p14="http://schemas.microsoft.com/office/powerpoint/2010/main" val="37093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3" grpId="0" animBg="1"/>
      <p:bldP spid="71" grpId="0" animBg="1"/>
      <p:bldP spid="89" grpId="0" animBg="1"/>
      <p:bldP spid="90" grpId="0" animBg="1"/>
      <p:bldP spid="8"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C3C8AC2-BBCD-41F9-A430-EFD39C6B5AF1}"/>
              </a:ext>
            </a:extLst>
          </p:cNvPr>
          <p:cNvSpPr txBox="1">
            <a:spLocks/>
          </p:cNvSpPr>
          <p:nvPr/>
        </p:nvSpPr>
        <p:spPr>
          <a:xfrm>
            <a:off x="283078" y="376283"/>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en-US" sz="3600" b="1" dirty="0"/>
              <a:t>Introduction of fine-tuning variables</a:t>
            </a:r>
          </a:p>
        </p:txBody>
      </p:sp>
      <p:sp>
        <p:nvSpPr>
          <p:cNvPr id="6" name="スライド番号プレースホルダー 5">
            <a:extLst>
              <a:ext uri="{FF2B5EF4-FFF2-40B4-BE49-F238E27FC236}">
                <a16:creationId xmlns:a16="http://schemas.microsoft.com/office/drawing/2014/main" id="{2C71728C-FAB5-4FA6-4B39-C8002EF1E35F}"/>
              </a:ext>
            </a:extLst>
          </p:cNvPr>
          <p:cNvSpPr>
            <a:spLocks noGrp="1"/>
          </p:cNvSpPr>
          <p:nvPr>
            <p:ph type="sldNum" sz="quarter" idx="12"/>
          </p:nvPr>
        </p:nvSpPr>
        <p:spPr/>
        <p:txBody>
          <a:bodyPr/>
          <a:lstStyle/>
          <a:p>
            <a:fld id="{DFE3A115-2025-4E2F-B6CA-FDE942969F69}" type="slidenum">
              <a:rPr kumimoji="1" lang="ja-JP" altLang="en-US" smtClean="0"/>
              <a:t>16</a:t>
            </a:fld>
            <a:endParaRPr kumimoji="1" lang="ja-JP" altLang="en-US"/>
          </a:p>
        </p:txBody>
      </p:sp>
      <p:sp>
        <p:nvSpPr>
          <p:cNvPr id="2" name="コンテンツ プレースホルダー 2">
            <a:extLst>
              <a:ext uri="{FF2B5EF4-FFF2-40B4-BE49-F238E27FC236}">
                <a16:creationId xmlns:a16="http://schemas.microsoft.com/office/drawing/2014/main" id="{2E4E53CE-4528-DCE1-17B5-38CF0D9A0379}"/>
              </a:ext>
            </a:extLst>
          </p:cNvPr>
          <p:cNvSpPr txBox="1">
            <a:spLocks/>
          </p:cNvSpPr>
          <p:nvPr/>
        </p:nvSpPr>
        <p:spPr>
          <a:xfrm>
            <a:off x="500125" y="1990643"/>
            <a:ext cx="10853675" cy="7326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en-US" sz="1800" b="1" dirty="0">
                <a:latin typeface="+mj-ea"/>
                <a:ea typeface="+mj-ea"/>
              </a:rPr>
              <a:t>Increase or decrease the At-Most-K constraints of the split input variables by adding a new fine-tuning variable f</a:t>
            </a:r>
            <a:endParaRPr lang="en-US" altLang="ja-JP" sz="1800" b="1" dirty="0">
              <a:latin typeface="+mj-ea"/>
              <a:ea typeface="+mj-ea"/>
            </a:endParaRPr>
          </a:p>
        </p:txBody>
      </p:sp>
      <p:sp>
        <p:nvSpPr>
          <p:cNvPr id="3" name="コンテンツ プレースホルダー 2">
            <a:extLst>
              <a:ext uri="{FF2B5EF4-FFF2-40B4-BE49-F238E27FC236}">
                <a16:creationId xmlns:a16="http://schemas.microsoft.com/office/drawing/2014/main" id="{361C3683-3357-1257-6CF3-9E67AE83F184}"/>
              </a:ext>
            </a:extLst>
          </p:cNvPr>
          <p:cNvSpPr txBox="1">
            <a:spLocks/>
          </p:cNvSpPr>
          <p:nvPr/>
        </p:nvSpPr>
        <p:spPr>
          <a:xfrm>
            <a:off x="500126" y="1535535"/>
            <a:ext cx="2848210" cy="4519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2000" b="1" u="sng" dirty="0">
                <a:solidFill>
                  <a:srgbClr val="FF0000"/>
                </a:solidFill>
                <a:latin typeface="+mj-ea"/>
                <a:ea typeface="+mj-ea"/>
              </a:rPr>
              <a:t>solution</a:t>
            </a:r>
          </a:p>
        </p:txBody>
      </p:sp>
      <p:sp>
        <p:nvSpPr>
          <p:cNvPr id="29" name="コンテンツ プレースホルダー 2">
            <a:extLst>
              <a:ext uri="{FF2B5EF4-FFF2-40B4-BE49-F238E27FC236}">
                <a16:creationId xmlns:a16="http://schemas.microsoft.com/office/drawing/2014/main" id="{B2CB49AA-E23E-77E5-1A78-BCA710A3F6D1}"/>
              </a:ext>
            </a:extLst>
          </p:cNvPr>
          <p:cNvSpPr txBox="1">
            <a:spLocks/>
          </p:cNvSpPr>
          <p:nvPr/>
        </p:nvSpPr>
        <p:spPr>
          <a:xfrm>
            <a:off x="548728" y="2382253"/>
            <a:ext cx="3647491" cy="3915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1800" b="1" dirty="0">
              <a:latin typeface="+mj-ea"/>
              <a:ea typeface="+mj-ea"/>
            </a:endParaRPr>
          </a:p>
        </p:txBody>
      </p:sp>
      <p:sp>
        <p:nvSpPr>
          <p:cNvPr id="103" name="四角形: 角を丸くする 102">
            <a:extLst>
              <a:ext uri="{FF2B5EF4-FFF2-40B4-BE49-F238E27FC236}">
                <a16:creationId xmlns:a16="http://schemas.microsoft.com/office/drawing/2014/main" id="{A4A60C69-5871-3AEE-8CCE-2A2F1F6D9DD0}"/>
              </a:ext>
            </a:extLst>
          </p:cNvPr>
          <p:cNvSpPr/>
          <p:nvPr/>
        </p:nvSpPr>
        <p:spPr>
          <a:xfrm>
            <a:off x="6711806" y="3339873"/>
            <a:ext cx="1756256"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04" name="楕円 103">
            <a:extLst>
              <a:ext uri="{FF2B5EF4-FFF2-40B4-BE49-F238E27FC236}">
                <a16:creationId xmlns:a16="http://schemas.microsoft.com/office/drawing/2014/main" id="{69EC0552-0BC9-5920-1F1E-CF9C03533875}"/>
              </a:ext>
            </a:extLst>
          </p:cNvPr>
          <p:cNvSpPr/>
          <p:nvPr/>
        </p:nvSpPr>
        <p:spPr>
          <a:xfrm>
            <a:off x="6985025" y="364985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5" name="楕円 104">
            <a:extLst>
              <a:ext uri="{FF2B5EF4-FFF2-40B4-BE49-F238E27FC236}">
                <a16:creationId xmlns:a16="http://schemas.microsoft.com/office/drawing/2014/main" id="{44B95905-B6AC-3795-BE69-AF62C7D08791}"/>
              </a:ext>
            </a:extLst>
          </p:cNvPr>
          <p:cNvSpPr/>
          <p:nvPr/>
        </p:nvSpPr>
        <p:spPr>
          <a:xfrm>
            <a:off x="7728406" y="363839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DDD787E7-D062-DE67-9316-C3CAF30E49CB}"/>
                  </a:ext>
                </a:extLst>
              </p:cNvPr>
              <p:cNvSpPr txBox="1"/>
              <p:nvPr/>
            </p:nvSpPr>
            <p:spPr>
              <a:xfrm>
                <a:off x="7195125" y="3396867"/>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106" name="テキスト ボックス 105">
                <a:extLst>
                  <a:ext uri="{FF2B5EF4-FFF2-40B4-BE49-F238E27FC236}">
                    <a16:creationId xmlns:a16="http://schemas.microsoft.com/office/drawing/2014/main" id="{DDD787E7-D062-DE67-9316-C3CAF30E49CB}"/>
                  </a:ext>
                </a:extLst>
              </p:cNvPr>
              <p:cNvSpPr txBox="1">
                <a:spLocks noRot="1" noChangeAspect="1" noMove="1" noResize="1" noEditPoints="1" noAdjustHandles="1" noChangeArrowheads="1" noChangeShapeType="1" noTextEdit="1"/>
              </p:cNvSpPr>
              <p:nvPr/>
            </p:nvSpPr>
            <p:spPr>
              <a:xfrm>
                <a:off x="7195125" y="3396867"/>
                <a:ext cx="441960" cy="369332"/>
              </a:xfrm>
              <a:prstGeom prst="rect">
                <a:avLst/>
              </a:prstGeom>
              <a:blipFill>
                <a:blip r:embed="rId3"/>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98EBB75B-DA88-A0BF-A480-B48B40260B8C}"/>
                  </a:ext>
                </a:extLst>
              </p:cNvPr>
              <p:cNvSpPr txBox="1"/>
              <p:nvPr/>
            </p:nvSpPr>
            <p:spPr>
              <a:xfrm>
                <a:off x="8011593" y="3415892"/>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107" name="テキスト ボックス 106">
                <a:extLst>
                  <a:ext uri="{FF2B5EF4-FFF2-40B4-BE49-F238E27FC236}">
                    <a16:creationId xmlns:a16="http://schemas.microsoft.com/office/drawing/2014/main" id="{98EBB75B-DA88-A0BF-A480-B48B40260B8C}"/>
                  </a:ext>
                </a:extLst>
              </p:cNvPr>
              <p:cNvSpPr txBox="1">
                <a:spLocks noRot="1" noChangeAspect="1" noMove="1" noResize="1" noEditPoints="1" noAdjustHandles="1" noChangeArrowheads="1" noChangeShapeType="1" noTextEdit="1"/>
              </p:cNvSpPr>
              <p:nvPr/>
            </p:nvSpPr>
            <p:spPr>
              <a:xfrm>
                <a:off x="8011593" y="3415892"/>
                <a:ext cx="441960" cy="369332"/>
              </a:xfrm>
              <a:prstGeom prst="rect">
                <a:avLst/>
              </a:prstGeom>
              <a:blipFill>
                <a:blip r:embed="rId4"/>
                <a:stretch>
                  <a:fillRect/>
                </a:stretch>
              </a:blipFill>
              <a:ln>
                <a:noFill/>
              </a:ln>
            </p:spPr>
            <p:txBody>
              <a:bodyPr/>
              <a:lstStyle/>
              <a:p>
                <a:r xmlns:a="http://schemas.openxmlformats.org/drawingml/2006/main">
                  <a:rPr lang="en" altLang="en-US">
                    <a:noFill/>
                  </a:rPr>
                  <a:t> </a:t>
                </a:r>
              </a:p>
            </p:txBody>
          </p:sp>
        </mc:Fallback>
      </mc:AlternateContent>
      <p:sp>
        <p:nvSpPr>
          <p:cNvPr id="108" name="楕円 107">
            <a:extLst>
              <a:ext uri="{FF2B5EF4-FFF2-40B4-BE49-F238E27FC236}">
                <a16:creationId xmlns:a16="http://schemas.microsoft.com/office/drawing/2014/main" id="{8F0EB96A-3B1F-D1B4-D3D7-1D7280EC5E1C}"/>
              </a:ext>
            </a:extLst>
          </p:cNvPr>
          <p:cNvSpPr/>
          <p:nvPr/>
        </p:nvSpPr>
        <p:spPr>
          <a:xfrm>
            <a:off x="6301247" y="496817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9" name="楕円 108">
            <a:extLst>
              <a:ext uri="{FF2B5EF4-FFF2-40B4-BE49-F238E27FC236}">
                <a16:creationId xmlns:a16="http://schemas.microsoft.com/office/drawing/2014/main" id="{3B6E6F19-484B-B416-5B5E-ED3C5A710199}"/>
              </a:ext>
            </a:extLst>
          </p:cNvPr>
          <p:cNvSpPr/>
          <p:nvPr/>
        </p:nvSpPr>
        <p:spPr>
          <a:xfrm>
            <a:off x="7089001" y="4966625"/>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9733FB76-0618-8166-3C84-D1F8BB9E9E72}"/>
                  </a:ext>
                </a:extLst>
              </p:cNvPr>
              <p:cNvSpPr txBox="1"/>
              <p:nvPr/>
            </p:nvSpPr>
            <p:spPr>
              <a:xfrm>
                <a:off x="6544324" y="471519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𝟓</m:t>
                          </m:r>
                        </m:sub>
                      </m:sSub>
                    </m:oMath>
                  </m:oMathPara>
                </a14:m>
                <a:endParaRPr lang="ja-JP" altLang="en-US" dirty="0"/>
              </a:p>
            </p:txBody>
          </p:sp>
        </mc:Choice>
        <mc:Fallback xmlns="">
          <p:sp>
            <p:nvSpPr>
              <p:cNvPr id="110" name="テキスト ボックス 109">
                <a:extLst>
                  <a:ext uri="{FF2B5EF4-FFF2-40B4-BE49-F238E27FC236}">
                    <a16:creationId xmlns:a16="http://schemas.microsoft.com/office/drawing/2014/main" id="{9733FB76-0618-8166-3C84-D1F8BB9E9E72}"/>
                  </a:ext>
                </a:extLst>
              </p:cNvPr>
              <p:cNvSpPr txBox="1">
                <a:spLocks noRot="1" noChangeAspect="1" noMove="1" noResize="1" noEditPoints="1" noAdjustHandles="1" noChangeArrowheads="1" noChangeShapeType="1" noTextEdit="1"/>
              </p:cNvSpPr>
              <p:nvPr/>
            </p:nvSpPr>
            <p:spPr>
              <a:xfrm>
                <a:off x="6544324" y="4715194"/>
                <a:ext cx="491573" cy="369332"/>
              </a:xfrm>
              <a:prstGeom prst="rect">
                <a:avLst/>
              </a:prstGeom>
              <a:blipFill>
                <a:blip r:embed="rId5"/>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4F0C4421-74D9-79C7-D4A8-9B0ADB642FB6}"/>
                  </a:ext>
                </a:extLst>
              </p:cNvPr>
              <p:cNvSpPr txBox="1"/>
              <p:nvPr/>
            </p:nvSpPr>
            <p:spPr>
              <a:xfrm>
                <a:off x="7301771" y="4723166"/>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𝟔</m:t>
                          </m:r>
                        </m:sub>
                      </m:sSub>
                    </m:oMath>
                  </m:oMathPara>
                </a14:m>
                <a:endParaRPr lang="ja-JP" altLang="en-US" dirty="0"/>
              </a:p>
            </p:txBody>
          </p:sp>
        </mc:Choice>
        <mc:Fallback xmlns="">
          <p:sp>
            <p:nvSpPr>
              <p:cNvPr id="111" name="テキスト ボックス 110">
                <a:extLst>
                  <a:ext uri="{FF2B5EF4-FFF2-40B4-BE49-F238E27FC236}">
                    <a16:creationId xmlns:a16="http://schemas.microsoft.com/office/drawing/2014/main" id="{4F0C4421-74D9-79C7-D4A8-9B0ADB642FB6}"/>
                  </a:ext>
                </a:extLst>
              </p:cNvPr>
              <p:cNvSpPr txBox="1">
                <a:spLocks noRot="1" noChangeAspect="1" noMove="1" noResize="1" noEditPoints="1" noAdjustHandles="1" noChangeArrowheads="1" noChangeShapeType="1" noTextEdit="1"/>
              </p:cNvSpPr>
              <p:nvPr/>
            </p:nvSpPr>
            <p:spPr>
              <a:xfrm>
                <a:off x="7301771" y="4723166"/>
                <a:ext cx="491573" cy="369332"/>
              </a:xfrm>
              <a:prstGeom prst="rect">
                <a:avLst/>
              </a:prstGeom>
              <a:blipFill>
                <a:blip r:embed="rId6"/>
                <a:stretch>
                  <a:fillRect/>
                </a:stretch>
              </a:blipFill>
              <a:ln>
                <a:noFill/>
              </a:ln>
            </p:spPr>
            <p:txBody>
              <a:bodyPr/>
              <a:lstStyle/>
              <a:p>
                <a:r xmlns:a="http://schemas.openxmlformats.org/drawingml/2006/main">
                  <a:rPr lang="en" altLang="en-US">
                    <a:noFill/>
                  </a:rPr>
                  <a:t> </a:t>
                </a:r>
              </a:p>
            </p:txBody>
          </p:sp>
        </mc:Fallback>
      </mc:AlternateContent>
      <p:sp>
        <p:nvSpPr>
          <p:cNvPr id="112" name="楕円 111">
            <a:extLst>
              <a:ext uri="{FF2B5EF4-FFF2-40B4-BE49-F238E27FC236}">
                <a16:creationId xmlns:a16="http://schemas.microsoft.com/office/drawing/2014/main" id="{46BEE686-293F-5F71-B24B-D26D9955F3FD}"/>
              </a:ext>
            </a:extLst>
          </p:cNvPr>
          <p:cNvSpPr/>
          <p:nvPr/>
        </p:nvSpPr>
        <p:spPr>
          <a:xfrm>
            <a:off x="7922250" y="4954537"/>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3" name="楕円 112">
            <a:extLst>
              <a:ext uri="{FF2B5EF4-FFF2-40B4-BE49-F238E27FC236}">
                <a16:creationId xmlns:a16="http://schemas.microsoft.com/office/drawing/2014/main" id="{F326639D-491F-F758-5913-E729ED65AEB7}"/>
              </a:ext>
            </a:extLst>
          </p:cNvPr>
          <p:cNvSpPr/>
          <p:nvPr/>
        </p:nvSpPr>
        <p:spPr>
          <a:xfrm>
            <a:off x="8655849" y="4954538"/>
            <a:ext cx="379698" cy="37969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54BC1D18-6510-135A-0FEF-F129D127B73C}"/>
                  </a:ext>
                </a:extLst>
              </p:cNvPr>
              <p:cNvSpPr txBox="1"/>
              <p:nvPr/>
            </p:nvSpPr>
            <p:spPr>
              <a:xfrm>
                <a:off x="8165327" y="4701553"/>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𝟕</m:t>
                          </m:r>
                        </m:sub>
                      </m:sSub>
                    </m:oMath>
                  </m:oMathPara>
                </a14:m>
                <a:endParaRPr lang="ja-JP" altLang="en-US" dirty="0"/>
              </a:p>
            </p:txBody>
          </p:sp>
        </mc:Choice>
        <mc:Fallback xmlns="">
          <p:sp>
            <p:nvSpPr>
              <p:cNvPr id="114" name="テキスト ボックス 113">
                <a:extLst>
                  <a:ext uri="{FF2B5EF4-FFF2-40B4-BE49-F238E27FC236}">
                    <a16:creationId xmlns:a16="http://schemas.microsoft.com/office/drawing/2014/main" id="{54BC1D18-6510-135A-0FEF-F129D127B73C}"/>
                  </a:ext>
                </a:extLst>
              </p:cNvPr>
              <p:cNvSpPr txBox="1">
                <a:spLocks noRot="1" noChangeAspect="1" noMove="1" noResize="1" noEditPoints="1" noAdjustHandles="1" noChangeArrowheads="1" noChangeShapeType="1" noTextEdit="1"/>
              </p:cNvSpPr>
              <p:nvPr/>
            </p:nvSpPr>
            <p:spPr>
              <a:xfrm>
                <a:off x="8165327" y="4701553"/>
                <a:ext cx="491573" cy="369332"/>
              </a:xfrm>
              <a:prstGeom prst="rect">
                <a:avLst/>
              </a:prstGeom>
              <a:blipFill>
                <a:blip r:embed="rId7"/>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A74305BC-D6CD-EF82-D1A6-737A61337F57}"/>
                  </a:ext>
                </a:extLst>
              </p:cNvPr>
              <p:cNvSpPr txBox="1"/>
              <p:nvPr/>
            </p:nvSpPr>
            <p:spPr>
              <a:xfrm>
                <a:off x="8912439" y="4731730"/>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𝟖</m:t>
                          </m:r>
                        </m:sub>
                      </m:sSub>
                    </m:oMath>
                  </m:oMathPara>
                </a14:m>
                <a:endParaRPr lang="ja-JP" altLang="en-US" dirty="0"/>
              </a:p>
            </p:txBody>
          </p:sp>
        </mc:Choice>
        <mc:Fallback xmlns="">
          <p:sp>
            <p:nvSpPr>
              <p:cNvPr id="115" name="テキスト ボックス 114">
                <a:extLst>
                  <a:ext uri="{FF2B5EF4-FFF2-40B4-BE49-F238E27FC236}">
                    <a16:creationId xmlns:a16="http://schemas.microsoft.com/office/drawing/2014/main" id="{A74305BC-D6CD-EF82-D1A6-737A61337F57}"/>
                  </a:ext>
                </a:extLst>
              </p:cNvPr>
              <p:cNvSpPr txBox="1">
                <a:spLocks noRot="1" noChangeAspect="1" noMove="1" noResize="1" noEditPoints="1" noAdjustHandles="1" noChangeArrowheads="1" noChangeShapeType="1" noTextEdit="1"/>
              </p:cNvSpPr>
              <p:nvPr/>
            </p:nvSpPr>
            <p:spPr>
              <a:xfrm>
                <a:off x="8912439" y="4731730"/>
                <a:ext cx="441960" cy="369332"/>
              </a:xfrm>
              <a:prstGeom prst="rect">
                <a:avLst/>
              </a:prstGeom>
              <a:blipFill>
                <a:blip r:embed="rId8"/>
                <a:stretch>
                  <a:fillRect/>
                </a:stretch>
              </a:blipFill>
              <a:ln>
                <a:noFill/>
              </a:ln>
            </p:spPr>
            <p:txBody>
              <a:bodyPr/>
              <a:lstStyle/>
              <a:p>
                <a:r xmlns:a="http://schemas.openxmlformats.org/drawingml/2006/main">
                  <a:rPr lang="en" altLang="en-US">
                    <a:noFill/>
                  </a:rPr>
                  <a:t> </a:t>
                </a:r>
              </a:p>
            </p:txBody>
          </p:sp>
        </mc:Fallback>
      </mc:AlternateContent>
      <p:sp>
        <p:nvSpPr>
          <p:cNvPr id="116" name="四角形: 角を丸くする 115">
            <a:extLst>
              <a:ext uri="{FF2B5EF4-FFF2-40B4-BE49-F238E27FC236}">
                <a16:creationId xmlns:a16="http://schemas.microsoft.com/office/drawing/2014/main" id="{930C5F2D-7206-4740-F05A-2B92A9B0684E}"/>
              </a:ext>
            </a:extLst>
          </p:cNvPr>
          <p:cNvSpPr/>
          <p:nvPr/>
        </p:nvSpPr>
        <p:spPr>
          <a:xfrm>
            <a:off x="6149798" y="4760899"/>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17" name="直線コネクタ 116">
            <a:extLst>
              <a:ext uri="{FF2B5EF4-FFF2-40B4-BE49-F238E27FC236}">
                <a16:creationId xmlns:a16="http://schemas.microsoft.com/office/drawing/2014/main" id="{5C369C0A-5D71-07F6-183A-A6248A399CE9}"/>
              </a:ext>
            </a:extLst>
          </p:cNvPr>
          <p:cNvCxnSpPr>
            <a:cxnSpLocks/>
            <a:stCxn id="103" idx="2"/>
            <a:endCxn id="116" idx="0"/>
          </p:cNvCxnSpPr>
          <p:nvPr/>
        </p:nvCxnSpPr>
        <p:spPr>
          <a:xfrm>
            <a:off x="7589934" y="4168505"/>
            <a:ext cx="131089"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18" name="四角形: 角を丸くする 117">
            <a:extLst>
              <a:ext uri="{FF2B5EF4-FFF2-40B4-BE49-F238E27FC236}">
                <a16:creationId xmlns:a16="http://schemas.microsoft.com/office/drawing/2014/main" id="{694506C3-7EDB-DC0F-E721-3001C8CA1EEC}"/>
              </a:ext>
            </a:extLst>
          </p:cNvPr>
          <p:cNvSpPr/>
          <p:nvPr/>
        </p:nvSpPr>
        <p:spPr>
          <a:xfrm>
            <a:off x="3191470" y="3339873"/>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19" name="楕円 118">
            <a:extLst>
              <a:ext uri="{FF2B5EF4-FFF2-40B4-BE49-F238E27FC236}">
                <a16:creationId xmlns:a16="http://schemas.microsoft.com/office/drawing/2014/main" id="{B824EBA4-41BE-A26C-927D-31375DA3F9CF}"/>
              </a:ext>
            </a:extLst>
          </p:cNvPr>
          <p:cNvSpPr/>
          <p:nvPr/>
        </p:nvSpPr>
        <p:spPr>
          <a:xfrm>
            <a:off x="3474645" y="364985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0" name="楕円 119">
            <a:extLst>
              <a:ext uri="{FF2B5EF4-FFF2-40B4-BE49-F238E27FC236}">
                <a16:creationId xmlns:a16="http://schemas.microsoft.com/office/drawing/2014/main" id="{DAC05F1E-18F8-2B72-1B0B-14A8957A5DBC}"/>
              </a:ext>
            </a:extLst>
          </p:cNvPr>
          <p:cNvSpPr/>
          <p:nvPr/>
        </p:nvSpPr>
        <p:spPr>
          <a:xfrm>
            <a:off x="4218026" y="363839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1" name="テキスト ボックス 120">
                <a:extLst>
                  <a:ext uri="{FF2B5EF4-FFF2-40B4-BE49-F238E27FC236}">
                    <a16:creationId xmlns:a16="http://schemas.microsoft.com/office/drawing/2014/main" id="{645892C9-5CBB-6C61-D432-3AA7E08ABBE8}"/>
                  </a:ext>
                </a:extLst>
              </p:cNvPr>
              <p:cNvSpPr txBox="1"/>
              <p:nvPr/>
            </p:nvSpPr>
            <p:spPr>
              <a:xfrm>
                <a:off x="3688836" y="3396867"/>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21" name="テキスト ボックス 120">
                <a:extLst>
                  <a:ext uri="{FF2B5EF4-FFF2-40B4-BE49-F238E27FC236}">
                    <a16:creationId xmlns:a16="http://schemas.microsoft.com/office/drawing/2014/main" id="{645892C9-5CBB-6C61-D432-3AA7E08ABBE8}"/>
                  </a:ext>
                </a:extLst>
              </p:cNvPr>
              <p:cNvSpPr txBox="1">
                <a:spLocks noRot="1" noChangeAspect="1" noMove="1" noResize="1" noEditPoints="1" noAdjustHandles="1" noChangeArrowheads="1" noChangeShapeType="1" noTextEdit="1"/>
              </p:cNvSpPr>
              <p:nvPr/>
            </p:nvSpPr>
            <p:spPr>
              <a:xfrm>
                <a:off x="3688836" y="3396867"/>
                <a:ext cx="441960" cy="369332"/>
              </a:xfrm>
              <a:prstGeom prst="rect">
                <a:avLst/>
              </a:prstGeom>
              <a:blipFill>
                <a:blip r:embed="rId9"/>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686B32A9-5D18-03BC-CE51-A2810E95AD17}"/>
                  </a:ext>
                </a:extLst>
              </p:cNvPr>
              <p:cNvSpPr txBox="1"/>
              <p:nvPr/>
            </p:nvSpPr>
            <p:spPr>
              <a:xfrm>
                <a:off x="4461104" y="3404463"/>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22" name="テキスト ボックス 121">
                <a:extLst>
                  <a:ext uri="{FF2B5EF4-FFF2-40B4-BE49-F238E27FC236}">
                    <a16:creationId xmlns:a16="http://schemas.microsoft.com/office/drawing/2014/main" id="{686B32A9-5D18-03BC-CE51-A2810E95AD17}"/>
                  </a:ext>
                </a:extLst>
              </p:cNvPr>
              <p:cNvSpPr txBox="1">
                <a:spLocks noRot="1" noChangeAspect="1" noMove="1" noResize="1" noEditPoints="1" noAdjustHandles="1" noChangeArrowheads="1" noChangeShapeType="1" noTextEdit="1"/>
              </p:cNvSpPr>
              <p:nvPr/>
            </p:nvSpPr>
            <p:spPr>
              <a:xfrm>
                <a:off x="4461104" y="3404463"/>
                <a:ext cx="441960" cy="369332"/>
              </a:xfrm>
              <a:prstGeom prst="rect">
                <a:avLst/>
              </a:prstGeom>
              <a:blipFill>
                <a:blip r:embed="rId10"/>
                <a:stretch>
                  <a:fillRect/>
                </a:stretch>
              </a:blipFill>
              <a:ln>
                <a:noFill/>
              </a:ln>
            </p:spPr>
            <p:txBody>
              <a:bodyPr/>
              <a:lstStyle/>
              <a:p>
                <a:r xmlns:a="http://schemas.openxmlformats.org/drawingml/2006/main">
                  <a:rPr lang="en" altLang="en-US">
                    <a:noFill/>
                  </a:rPr>
                  <a:t> </a:t>
                </a:r>
              </a:p>
            </p:txBody>
          </p:sp>
        </mc:Fallback>
      </mc:AlternateContent>
      <p:sp>
        <p:nvSpPr>
          <p:cNvPr id="123" name="楕円 122">
            <a:extLst>
              <a:ext uri="{FF2B5EF4-FFF2-40B4-BE49-F238E27FC236}">
                <a16:creationId xmlns:a16="http://schemas.microsoft.com/office/drawing/2014/main" id="{6289F5A2-6DAF-F626-9C34-609F1FE90CC0}"/>
              </a:ext>
            </a:extLst>
          </p:cNvPr>
          <p:cNvSpPr/>
          <p:nvPr/>
        </p:nvSpPr>
        <p:spPr>
          <a:xfrm>
            <a:off x="2786737" y="496817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4" name="楕円 123">
            <a:extLst>
              <a:ext uri="{FF2B5EF4-FFF2-40B4-BE49-F238E27FC236}">
                <a16:creationId xmlns:a16="http://schemas.microsoft.com/office/drawing/2014/main" id="{A5F70AEA-252E-3314-FE2C-2B6A4F9F41EF}"/>
              </a:ext>
            </a:extLst>
          </p:cNvPr>
          <p:cNvSpPr/>
          <p:nvPr/>
        </p:nvSpPr>
        <p:spPr>
          <a:xfrm>
            <a:off x="3530118" y="495672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FE178F2C-E49E-83C4-F985-0ECEA8EA25E8}"/>
                  </a:ext>
                </a:extLst>
              </p:cNvPr>
              <p:cNvSpPr txBox="1"/>
              <p:nvPr/>
            </p:nvSpPr>
            <p:spPr>
              <a:xfrm>
                <a:off x="3029814" y="471519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25" name="テキスト ボックス 124">
                <a:extLst>
                  <a:ext uri="{FF2B5EF4-FFF2-40B4-BE49-F238E27FC236}">
                    <a16:creationId xmlns:a16="http://schemas.microsoft.com/office/drawing/2014/main" id="{FE178F2C-E49E-83C4-F985-0ECEA8EA25E8}"/>
                  </a:ext>
                </a:extLst>
              </p:cNvPr>
              <p:cNvSpPr txBox="1">
                <a:spLocks noRot="1" noChangeAspect="1" noMove="1" noResize="1" noEditPoints="1" noAdjustHandles="1" noChangeArrowheads="1" noChangeShapeType="1" noTextEdit="1"/>
              </p:cNvSpPr>
              <p:nvPr/>
            </p:nvSpPr>
            <p:spPr>
              <a:xfrm>
                <a:off x="3029814" y="4715194"/>
                <a:ext cx="491573" cy="369332"/>
              </a:xfrm>
              <a:prstGeom prst="rect">
                <a:avLst/>
              </a:prstGeom>
              <a:blipFill>
                <a:blip r:embed="rId11"/>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6536571A-B5F0-29CB-BCFD-7B494D601F3D}"/>
                  </a:ext>
                </a:extLst>
              </p:cNvPr>
              <p:cNvSpPr txBox="1"/>
              <p:nvPr/>
            </p:nvSpPr>
            <p:spPr>
              <a:xfrm>
                <a:off x="3773195" y="472279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26" name="テキスト ボックス 125">
                <a:extLst>
                  <a:ext uri="{FF2B5EF4-FFF2-40B4-BE49-F238E27FC236}">
                    <a16:creationId xmlns:a16="http://schemas.microsoft.com/office/drawing/2014/main" id="{6536571A-B5F0-29CB-BCFD-7B494D601F3D}"/>
                  </a:ext>
                </a:extLst>
              </p:cNvPr>
              <p:cNvSpPr txBox="1">
                <a:spLocks noRot="1" noChangeAspect="1" noMove="1" noResize="1" noEditPoints="1" noAdjustHandles="1" noChangeArrowheads="1" noChangeShapeType="1" noTextEdit="1"/>
              </p:cNvSpPr>
              <p:nvPr/>
            </p:nvSpPr>
            <p:spPr>
              <a:xfrm>
                <a:off x="3773195" y="4722790"/>
                <a:ext cx="491573" cy="369332"/>
              </a:xfrm>
              <a:prstGeom prst="rect">
                <a:avLst/>
              </a:prstGeom>
              <a:blipFill>
                <a:blip r:embed="rId12"/>
                <a:stretch>
                  <a:fillRect/>
                </a:stretch>
              </a:blipFill>
              <a:ln>
                <a:noFill/>
              </a:ln>
            </p:spPr>
            <p:txBody>
              <a:bodyPr/>
              <a:lstStyle/>
              <a:p>
                <a:r xmlns:a="http://schemas.openxmlformats.org/drawingml/2006/main">
                  <a:rPr lang="en" altLang="en-US">
                    <a:noFill/>
                  </a:rPr>
                  <a:t> </a:t>
                </a:r>
              </a:p>
            </p:txBody>
          </p:sp>
        </mc:Fallback>
      </mc:AlternateContent>
      <p:sp>
        <p:nvSpPr>
          <p:cNvPr id="127" name="楕円 126">
            <a:extLst>
              <a:ext uri="{FF2B5EF4-FFF2-40B4-BE49-F238E27FC236}">
                <a16:creationId xmlns:a16="http://schemas.microsoft.com/office/drawing/2014/main" id="{E54E0CB8-5700-75E5-B31E-C48874D78DCA}"/>
              </a:ext>
            </a:extLst>
          </p:cNvPr>
          <p:cNvSpPr/>
          <p:nvPr/>
        </p:nvSpPr>
        <p:spPr>
          <a:xfrm>
            <a:off x="4352825" y="496332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8" name="楕円 127">
            <a:extLst>
              <a:ext uri="{FF2B5EF4-FFF2-40B4-BE49-F238E27FC236}">
                <a16:creationId xmlns:a16="http://schemas.microsoft.com/office/drawing/2014/main" id="{ED3CAC1C-3383-DA14-52A6-2BF1B34404A3}"/>
              </a:ext>
            </a:extLst>
          </p:cNvPr>
          <p:cNvSpPr/>
          <p:nvPr/>
        </p:nvSpPr>
        <p:spPr>
          <a:xfrm>
            <a:off x="5080215" y="4964253"/>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00F2B4E9-C6BE-8436-37B3-B1817ED5FBC1}"/>
                  </a:ext>
                </a:extLst>
              </p:cNvPr>
              <p:cNvSpPr txBox="1"/>
              <p:nvPr/>
            </p:nvSpPr>
            <p:spPr>
              <a:xfrm>
                <a:off x="4597549" y="471034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129" name="テキスト ボックス 128">
                <a:extLst>
                  <a:ext uri="{FF2B5EF4-FFF2-40B4-BE49-F238E27FC236}">
                    <a16:creationId xmlns:a16="http://schemas.microsoft.com/office/drawing/2014/main" id="{00F2B4E9-C6BE-8436-37B3-B1817ED5FBC1}"/>
                  </a:ext>
                </a:extLst>
              </p:cNvPr>
              <p:cNvSpPr txBox="1">
                <a:spLocks noRot="1" noChangeAspect="1" noMove="1" noResize="1" noEditPoints="1" noAdjustHandles="1" noChangeArrowheads="1" noChangeShapeType="1" noTextEdit="1"/>
              </p:cNvSpPr>
              <p:nvPr/>
            </p:nvSpPr>
            <p:spPr>
              <a:xfrm>
                <a:off x="4597549" y="4710340"/>
                <a:ext cx="491573" cy="369332"/>
              </a:xfrm>
              <a:prstGeom prst="rect">
                <a:avLst/>
              </a:prstGeom>
              <a:blipFill>
                <a:blip r:embed="rId13"/>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FFFEA613-DAF7-229B-DCBF-434C181862CA}"/>
                  </a:ext>
                </a:extLst>
              </p:cNvPr>
              <p:cNvSpPr txBox="1"/>
              <p:nvPr/>
            </p:nvSpPr>
            <p:spPr>
              <a:xfrm>
                <a:off x="5293852" y="4731730"/>
                <a:ext cx="449712"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130" name="テキスト ボックス 129">
                <a:extLst>
                  <a:ext uri="{FF2B5EF4-FFF2-40B4-BE49-F238E27FC236}">
                    <a16:creationId xmlns:a16="http://schemas.microsoft.com/office/drawing/2014/main" id="{FFFEA613-DAF7-229B-DCBF-434C181862CA}"/>
                  </a:ext>
                </a:extLst>
              </p:cNvPr>
              <p:cNvSpPr txBox="1">
                <a:spLocks noRot="1" noChangeAspect="1" noMove="1" noResize="1" noEditPoints="1" noAdjustHandles="1" noChangeArrowheads="1" noChangeShapeType="1" noTextEdit="1"/>
              </p:cNvSpPr>
              <p:nvPr/>
            </p:nvSpPr>
            <p:spPr>
              <a:xfrm>
                <a:off x="5293852" y="4731730"/>
                <a:ext cx="449712" cy="369332"/>
              </a:xfrm>
              <a:prstGeom prst="rect">
                <a:avLst/>
              </a:prstGeom>
              <a:blipFill>
                <a:blip r:embed="rId14"/>
                <a:stretch>
                  <a:fillRect/>
                </a:stretch>
              </a:blipFill>
              <a:ln>
                <a:noFill/>
              </a:ln>
            </p:spPr>
            <p:txBody>
              <a:bodyPr/>
              <a:lstStyle/>
              <a:p>
                <a:r xmlns:a="http://schemas.openxmlformats.org/drawingml/2006/main">
                  <a:rPr lang="en" altLang="en-US">
                    <a:noFill/>
                  </a:rPr>
                  <a:t> </a:t>
                </a:r>
              </a:p>
            </p:txBody>
          </p:sp>
        </mc:Fallback>
      </mc:AlternateContent>
      <p:sp>
        <p:nvSpPr>
          <p:cNvPr id="131" name="四角形: 角を丸くする 130">
            <a:extLst>
              <a:ext uri="{FF2B5EF4-FFF2-40B4-BE49-F238E27FC236}">
                <a16:creationId xmlns:a16="http://schemas.microsoft.com/office/drawing/2014/main" id="{604036B9-7146-9A97-50FE-EA37142C0C35}"/>
              </a:ext>
            </a:extLst>
          </p:cNvPr>
          <p:cNvSpPr/>
          <p:nvPr/>
        </p:nvSpPr>
        <p:spPr>
          <a:xfrm>
            <a:off x="2563461" y="4760899"/>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32" name="直線コネクタ 131">
            <a:extLst>
              <a:ext uri="{FF2B5EF4-FFF2-40B4-BE49-F238E27FC236}">
                <a16:creationId xmlns:a16="http://schemas.microsoft.com/office/drawing/2014/main" id="{6AA63C3A-6A7D-4E32-8FBD-7E7B562C88B0}"/>
              </a:ext>
            </a:extLst>
          </p:cNvPr>
          <p:cNvCxnSpPr>
            <a:cxnSpLocks/>
            <a:stCxn id="118" idx="2"/>
            <a:endCxn id="131" idx="0"/>
          </p:cNvCxnSpPr>
          <p:nvPr/>
        </p:nvCxnSpPr>
        <p:spPr>
          <a:xfrm>
            <a:off x="4074576" y="4168505"/>
            <a:ext cx="60110"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34" name="楕円 133">
            <a:extLst>
              <a:ext uri="{FF2B5EF4-FFF2-40B4-BE49-F238E27FC236}">
                <a16:creationId xmlns:a16="http://schemas.microsoft.com/office/drawing/2014/main" id="{38AC87E6-E803-636A-E412-7D1CD9BB9BB2}"/>
              </a:ext>
            </a:extLst>
          </p:cNvPr>
          <p:cNvSpPr/>
          <p:nvPr/>
        </p:nvSpPr>
        <p:spPr>
          <a:xfrm>
            <a:off x="6985002" y="3649361"/>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6" name="楕円 135">
            <a:extLst>
              <a:ext uri="{FF2B5EF4-FFF2-40B4-BE49-F238E27FC236}">
                <a16:creationId xmlns:a16="http://schemas.microsoft.com/office/drawing/2014/main" id="{C9165B48-56F7-9E67-FC05-836319D6DDF8}"/>
              </a:ext>
            </a:extLst>
          </p:cNvPr>
          <p:cNvSpPr/>
          <p:nvPr/>
        </p:nvSpPr>
        <p:spPr>
          <a:xfrm>
            <a:off x="7729620" y="3635488"/>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7" name="楕円 136">
            <a:extLst>
              <a:ext uri="{FF2B5EF4-FFF2-40B4-BE49-F238E27FC236}">
                <a16:creationId xmlns:a16="http://schemas.microsoft.com/office/drawing/2014/main" id="{6A46DCE2-1374-CAC5-2716-1404078B9199}"/>
              </a:ext>
            </a:extLst>
          </p:cNvPr>
          <p:cNvSpPr/>
          <p:nvPr/>
        </p:nvSpPr>
        <p:spPr>
          <a:xfrm>
            <a:off x="6293815" y="4959542"/>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8" name="楕円 137">
            <a:extLst>
              <a:ext uri="{FF2B5EF4-FFF2-40B4-BE49-F238E27FC236}">
                <a16:creationId xmlns:a16="http://schemas.microsoft.com/office/drawing/2014/main" id="{20B18A6B-4E15-B31F-5CDF-387F66342FAE}"/>
              </a:ext>
            </a:extLst>
          </p:cNvPr>
          <p:cNvSpPr/>
          <p:nvPr/>
        </p:nvSpPr>
        <p:spPr>
          <a:xfrm>
            <a:off x="7085285" y="4969802"/>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9" name="楕円 138">
            <a:extLst>
              <a:ext uri="{FF2B5EF4-FFF2-40B4-BE49-F238E27FC236}">
                <a16:creationId xmlns:a16="http://schemas.microsoft.com/office/drawing/2014/main" id="{BA5ED106-10C1-377A-117E-B0395310B358}"/>
              </a:ext>
            </a:extLst>
          </p:cNvPr>
          <p:cNvSpPr/>
          <p:nvPr/>
        </p:nvSpPr>
        <p:spPr>
          <a:xfrm>
            <a:off x="7918534" y="4950755"/>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0" name="楕円 139">
            <a:extLst>
              <a:ext uri="{FF2B5EF4-FFF2-40B4-BE49-F238E27FC236}">
                <a16:creationId xmlns:a16="http://schemas.microsoft.com/office/drawing/2014/main" id="{71404E59-0539-171B-6E19-83B07126FA86}"/>
              </a:ext>
            </a:extLst>
          </p:cNvPr>
          <p:cNvSpPr/>
          <p:nvPr/>
        </p:nvSpPr>
        <p:spPr>
          <a:xfrm>
            <a:off x="8655849" y="4948633"/>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2" name="楕円 141">
            <a:extLst>
              <a:ext uri="{FF2B5EF4-FFF2-40B4-BE49-F238E27FC236}">
                <a16:creationId xmlns:a16="http://schemas.microsoft.com/office/drawing/2014/main" id="{137D0272-88C1-907A-E99D-8943DEFC42AC}"/>
              </a:ext>
            </a:extLst>
          </p:cNvPr>
          <p:cNvSpPr/>
          <p:nvPr/>
        </p:nvSpPr>
        <p:spPr>
          <a:xfrm>
            <a:off x="7915612" y="4941828"/>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3" name="楕円 142">
            <a:extLst>
              <a:ext uri="{FF2B5EF4-FFF2-40B4-BE49-F238E27FC236}">
                <a16:creationId xmlns:a16="http://schemas.microsoft.com/office/drawing/2014/main" id="{AA67D712-E3BE-AFC4-616D-ED87BAA3C29E}"/>
              </a:ext>
            </a:extLst>
          </p:cNvPr>
          <p:cNvSpPr/>
          <p:nvPr/>
        </p:nvSpPr>
        <p:spPr>
          <a:xfrm>
            <a:off x="8641639" y="4938838"/>
            <a:ext cx="401339" cy="40418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4" name="楕円 143">
            <a:extLst>
              <a:ext uri="{FF2B5EF4-FFF2-40B4-BE49-F238E27FC236}">
                <a16:creationId xmlns:a16="http://schemas.microsoft.com/office/drawing/2014/main" id="{8E36DC1B-EC3D-669F-955A-5F1C365B66B0}"/>
              </a:ext>
            </a:extLst>
          </p:cNvPr>
          <p:cNvSpPr/>
          <p:nvPr/>
        </p:nvSpPr>
        <p:spPr>
          <a:xfrm>
            <a:off x="7718209" y="3635016"/>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楕円 144">
            <a:extLst>
              <a:ext uri="{FF2B5EF4-FFF2-40B4-BE49-F238E27FC236}">
                <a16:creationId xmlns:a16="http://schemas.microsoft.com/office/drawing/2014/main" id="{307833EB-2B75-988C-1D11-C7720E18ED22}"/>
              </a:ext>
            </a:extLst>
          </p:cNvPr>
          <p:cNvSpPr/>
          <p:nvPr/>
        </p:nvSpPr>
        <p:spPr>
          <a:xfrm>
            <a:off x="6979650" y="3640317"/>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6" name="楕円 145">
            <a:extLst>
              <a:ext uri="{FF2B5EF4-FFF2-40B4-BE49-F238E27FC236}">
                <a16:creationId xmlns:a16="http://schemas.microsoft.com/office/drawing/2014/main" id="{1319E0BC-34DF-A2E6-0231-A026D96315E4}"/>
              </a:ext>
            </a:extLst>
          </p:cNvPr>
          <p:cNvSpPr/>
          <p:nvPr/>
        </p:nvSpPr>
        <p:spPr>
          <a:xfrm>
            <a:off x="6278450" y="4948959"/>
            <a:ext cx="414664" cy="4043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7" name="楕円 146">
            <a:extLst>
              <a:ext uri="{FF2B5EF4-FFF2-40B4-BE49-F238E27FC236}">
                <a16:creationId xmlns:a16="http://schemas.microsoft.com/office/drawing/2014/main" id="{D49DEABD-70C9-EED0-1D23-5697D170AF78}"/>
              </a:ext>
            </a:extLst>
          </p:cNvPr>
          <p:cNvSpPr/>
          <p:nvPr/>
        </p:nvSpPr>
        <p:spPr>
          <a:xfrm>
            <a:off x="7079442" y="4963324"/>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50" name="四角形: 角を丸くする 149">
            <a:extLst>
              <a:ext uri="{FF2B5EF4-FFF2-40B4-BE49-F238E27FC236}">
                <a16:creationId xmlns:a16="http://schemas.microsoft.com/office/drawing/2014/main" id="{88B63DB7-6A41-4F22-7F97-5D54BFE86C79}"/>
              </a:ext>
            </a:extLst>
          </p:cNvPr>
          <p:cNvSpPr/>
          <p:nvPr/>
        </p:nvSpPr>
        <p:spPr>
          <a:xfrm>
            <a:off x="428642" y="3865742"/>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srgbClr val="FF0000"/>
              </a:solidFill>
            </a:endParaRPr>
          </a:p>
        </p:txBody>
      </p:sp>
      <p:sp>
        <p:nvSpPr>
          <p:cNvPr id="151" name="楕円 150">
            <a:extLst>
              <a:ext uri="{FF2B5EF4-FFF2-40B4-BE49-F238E27FC236}">
                <a16:creationId xmlns:a16="http://schemas.microsoft.com/office/drawing/2014/main" id="{D0D665B9-0943-212A-D2C4-50A8FEE40EBF}"/>
              </a:ext>
            </a:extLst>
          </p:cNvPr>
          <p:cNvSpPr/>
          <p:nvPr/>
        </p:nvSpPr>
        <p:spPr>
          <a:xfrm>
            <a:off x="695847" y="4135949"/>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FF0000"/>
              </a:solidFill>
            </a:endParaRPr>
          </a:p>
        </p:txBody>
      </p:sp>
      <p:sp>
        <p:nvSpPr>
          <p:cNvPr id="152" name="楕円 151">
            <a:extLst>
              <a:ext uri="{FF2B5EF4-FFF2-40B4-BE49-F238E27FC236}">
                <a16:creationId xmlns:a16="http://schemas.microsoft.com/office/drawing/2014/main" id="{678E984A-AE88-DACC-DB39-D56A2D3C9310}"/>
              </a:ext>
            </a:extLst>
          </p:cNvPr>
          <p:cNvSpPr/>
          <p:nvPr/>
        </p:nvSpPr>
        <p:spPr>
          <a:xfrm>
            <a:off x="1441298" y="4124495"/>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FF0000"/>
              </a:solidFill>
            </a:endParaRPr>
          </a:p>
        </p:txBody>
      </p:sp>
      <p:cxnSp>
        <p:nvCxnSpPr>
          <p:cNvPr id="153" name="直線コネクタ 152">
            <a:extLst>
              <a:ext uri="{FF2B5EF4-FFF2-40B4-BE49-F238E27FC236}">
                <a16:creationId xmlns:a16="http://schemas.microsoft.com/office/drawing/2014/main" id="{5F59FB8A-6E2C-2927-655B-781AC2A7BB65}"/>
              </a:ext>
            </a:extLst>
          </p:cNvPr>
          <p:cNvCxnSpPr>
            <a:cxnSpLocks/>
          </p:cNvCxnSpPr>
          <p:nvPr/>
        </p:nvCxnSpPr>
        <p:spPr>
          <a:xfrm>
            <a:off x="1716817" y="4703405"/>
            <a:ext cx="847950" cy="405977"/>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58" name="四角形: 角を丸くする 157">
            <a:extLst>
              <a:ext uri="{FF2B5EF4-FFF2-40B4-BE49-F238E27FC236}">
                <a16:creationId xmlns:a16="http://schemas.microsoft.com/office/drawing/2014/main" id="{1C2A9BC6-0D03-C6F9-1E05-01D033B3E6DD}"/>
              </a:ext>
            </a:extLst>
          </p:cNvPr>
          <p:cNvSpPr/>
          <p:nvPr/>
        </p:nvSpPr>
        <p:spPr>
          <a:xfrm>
            <a:off x="9808812" y="3302813"/>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59" name="楕円 158">
            <a:extLst>
              <a:ext uri="{FF2B5EF4-FFF2-40B4-BE49-F238E27FC236}">
                <a16:creationId xmlns:a16="http://schemas.microsoft.com/office/drawing/2014/main" id="{73534A24-F422-FCAD-F424-7D34CC59076D}"/>
              </a:ext>
            </a:extLst>
          </p:cNvPr>
          <p:cNvSpPr/>
          <p:nvPr/>
        </p:nvSpPr>
        <p:spPr>
          <a:xfrm>
            <a:off x="10041187" y="362549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60" name="楕円 159">
            <a:extLst>
              <a:ext uri="{FF2B5EF4-FFF2-40B4-BE49-F238E27FC236}">
                <a16:creationId xmlns:a16="http://schemas.microsoft.com/office/drawing/2014/main" id="{DFDF3277-02E2-DA3E-2D12-55DFF8C177B3}"/>
              </a:ext>
            </a:extLst>
          </p:cNvPr>
          <p:cNvSpPr/>
          <p:nvPr/>
        </p:nvSpPr>
        <p:spPr>
          <a:xfrm>
            <a:off x="10786638" y="361403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161" name="直線コネクタ 160">
            <a:extLst>
              <a:ext uri="{FF2B5EF4-FFF2-40B4-BE49-F238E27FC236}">
                <a16:creationId xmlns:a16="http://schemas.microsoft.com/office/drawing/2014/main" id="{9C305B8C-69CC-5D2C-7133-54C126FBE500}"/>
              </a:ext>
            </a:extLst>
          </p:cNvPr>
          <p:cNvCxnSpPr>
            <a:cxnSpLocks/>
          </p:cNvCxnSpPr>
          <p:nvPr/>
        </p:nvCxnSpPr>
        <p:spPr>
          <a:xfrm flipH="1">
            <a:off x="9308341" y="4141778"/>
            <a:ext cx="913551" cy="929107"/>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65" name="テキスト ボックス 164">
                <a:extLst>
                  <a:ext uri="{FF2B5EF4-FFF2-40B4-BE49-F238E27FC236}">
                    <a16:creationId xmlns:a16="http://schemas.microsoft.com/office/drawing/2014/main" id="{7C8BA99D-F730-DD9B-2231-DE38E10AFFC8}"/>
                  </a:ext>
                </a:extLst>
              </p:cNvPr>
              <p:cNvSpPr txBox="1"/>
              <p:nvPr/>
            </p:nvSpPr>
            <p:spPr>
              <a:xfrm>
                <a:off x="898984" y="385381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65" name="テキスト ボックス 164">
                <a:extLst>
                  <a:ext uri="{FF2B5EF4-FFF2-40B4-BE49-F238E27FC236}">
                    <a16:creationId xmlns:a16="http://schemas.microsoft.com/office/drawing/2014/main" id="{7C8BA99D-F730-DD9B-2231-DE38E10AFFC8}"/>
                  </a:ext>
                </a:extLst>
              </p:cNvPr>
              <p:cNvSpPr txBox="1">
                <a:spLocks noRot="1" noChangeAspect="1" noMove="1" noResize="1" noEditPoints="1" noAdjustHandles="1" noChangeArrowheads="1" noChangeShapeType="1" noTextEdit="1"/>
              </p:cNvSpPr>
              <p:nvPr/>
            </p:nvSpPr>
            <p:spPr>
              <a:xfrm>
                <a:off x="898984" y="3853817"/>
                <a:ext cx="491573" cy="369332"/>
              </a:xfrm>
              <a:prstGeom prst="rect">
                <a:avLst/>
              </a:prstGeom>
              <a:blipFill>
                <a:blip r:embed="rId15"/>
                <a:stretch>
                  <a:fillRect l="-3704" r="-6173" b="-13115"/>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66" name="テキスト ボックス 165">
                <a:extLst>
                  <a:ext uri="{FF2B5EF4-FFF2-40B4-BE49-F238E27FC236}">
                    <a16:creationId xmlns:a16="http://schemas.microsoft.com/office/drawing/2014/main" id="{AD5217EC-B7C1-6569-19A8-CF6641B421C3}"/>
                  </a:ext>
                </a:extLst>
              </p:cNvPr>
              <p:cNvSpPr txBox="1"/>
              <p:nvPr/>
            </p:nvSpPr>
            <p:spPr>
              <a:xfrm>
                <a:off x="1660452" y="386640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66" name="テキスト ボックス 165">
                <a:extLst>
                  <a:ext uri="{FF2B5EF4-FFF2-40B4-BE49-F238E27FC236}">
                    <a16:creationId xmlns:a16="http://schemas.microsoft.com/office/drawing/2014/main" id="{AD5217EC-B7C1-6569-19A8-CF6641B421C3}"/>
                  </a:ext>
                </a:extLst>
              </p:cNvPr>
              <p:cNvSpPr txBox="1">
                <a:spLocks noRot="1" noChangeAspect="1" noMove="1" noResize="1" noEditPoints="1" noAdjustHandles="1" noChangeArrowheads="1" noChangeShapeType="1" noTextEdit="1"/>
              </p:cNvSpPr>
              <p:nvPr/>
            </p:nvSpPr>
            <p:spPr>
              <a:xfrm>
                <a:off x="1660452" y="3866400"/>
                <a:ext cx="491573" cy="369332"/>
              </a:xfrm>
              <a:prstGeom prst="rect">
                <a:avLst/>
              </a:prstGeom>
              <a:blipFill>
                <a:blip r:embed="rId16"/>
                <a:stretch>
                  <a:fillRect l="-3704" r="-6173" b="-13115"/>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67" name="テキスト ボックス 166">
                <a:extLst>
                  <a:ext uri="{FF2B5EF4-FFF2-40B4-BE49-F238E27FC236}">
                    <a16:creationId xmlns:a16="http://schemas.microsoft.com/office/drawing/2014/main" id="{DFC6C51C-610F-5B38-D693-005D320339EC}"/>
                  </a:ext>
                </a:extLst>
              </p:cNvPr>
              <p:cNvSpPr txBox="1"/>
              <p:nvPr/>
            </p:nvSpPr>
            <p:spPr>
              <a:xfrm>
                <a:off x="10296029" y="332081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𝟐</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67" name="テキスト ボックス 166">
                <a:extLst>
                  <a:ext uri="{FF2B5EF4-FFF2-40B4-BE49-F238E27FC236}">
                    <a16:creationId xmlns:a16="http://schemas.microsoft.com/office/drawing/2014/main" id="{DFC6C51C-610F-5B38-D693-005D320339EC}"/>
                  </a:ext>
                </a:extLst>
              </p:cNvPr>
              <p:cNvSpPr txBox="1">
                <a:spLocks noRot="1" noChangeAspect="1" noMove="1" noResize="1" noEditPoints="1" noAdjustHandles="1" noChangeArrowheads="1" noChangeShapeType="1" noTextEdit="1"/>
              </p:cNvSpPr>
              <p:nvPr/>
            </p:nvSpPr>
            <p:spPr>
              <a:xfrm>
                <a:off x="10296029" y="3320817"/>
                <a:ext cx="491573" cy="369332"/>
              </a:xfrm>
              <a:prstGeom prst="rect">
                <a:avLst/>
              </a:prstGeom>
              <a:blipFill>
                <a:blip r:embed="rId17"/>
                <a:stretch>
                  <a:fillRect l="-3704" r="-6173" b="-13333"/>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99227937-C23F-8EBE-FA18-62134274D727}"/>
                  </a:ext>
                </a:extLst>
              </p:cNvPr>
              <p:cNvSpPr txBox="1"/>
              <p:nvPr/>
            </p:nvSpPr>
            <p:spPr>
              <a:xfrm>
                <a:off x="11057497" y="333340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𝟐</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68" name="テキスト ボックス 167">
                <a:extLst>
                  <a:ext uri="{FF2B5EF4-FFF2-40B4-BE49-F238E27FC236}">
                    <a16:creationId xmlns:a16="http://schemas.microsoft.com/office/drawing/2014/main" id="{99227937-C23F-8EBE-FA18-62134274D727}"/>
                  </a:ext>
                </a:extLst>
              </p:cNvPr>
              <p:cNvSpPr txBox="1">
                <a:spLocks noRot="1" noChangeAspect="1" noMove="1" noResize="1" noEditPoints="1" noAdjustHandles="1" noChangeArrowheads="1" noChangeShapeType="1" noTextEdit="1"/>
              </p:cNvSpPr>
              <p:nvPr/>
            </p:nvSpPr>
            <p:spPr>
              <a:xfrm>
                <a:off x="11057497" y="3333400"/>
                <a:ext cx="491573" cy="369332"/>
              </a:xfrm>
              <a:prstGeom prst="rect">
                <a:avLst/>
              </a:prstGeom>
              <a:blipFill>
                <a:blip r:embed="rId18"/>
                <a:stretch>
                  <a:fillRect l="-3704" r="-6173" b="-13333"/>
                </a:stretch>
              </a:blipFill>
              <a:ln>
                <a:noFill/>
              </a:ln>
            </p:spPr>
            <p:txBody>
              <a:bodyPr/>
              <a:lstStyle/>
              <a:p>
                <a:r xmlns:a="http://schemas.openxmlformats.org/drawingml/2006/main">
                  <a:rPr lang="en" altLang="en-US">
                    <a:noFill/>
                  </a:rPr>
                  <a:t> </a:t>
                </a:r>
              </a:p>
            </p:txBody>
          </p:sp>
        </mc:Fallback>
      </mc:AlternateContent>
    </p:spTree>
    <p:extLst>
      <p:ext uri="{BB962C8B-B14F-4D97-AF65-F5344CB8AC3E}">
        <p14:creationId xmlns:p14="http://schemas.microsoft.com/office/powerpoint/2010/main" val="103264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2" grpId="0" animBg="1"/>
      <p:bldP spid="158" grpId="0" animBg="1"/>
      <p:bldP spid="159" grpId="0" animBg="1"/>
      <p:bldP spid="160" grpId="0" animBg="1"/>
      <p:bldP spid="165" grpId="0"/>
      <p:bldP spid="166" grpId="0"/>
      <p:bldP spid="167" grpId="0"/>
      <p:bldP spid="1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コンテンツ プレースホルダー 2">
            <a:extLst>
              <a:ext uri="{FF2B5EF4-FFF2-40B4-BE49-F238E27FC236}">
                <a16:creationId xmlns:a16="http://schemas.microsoft.com/office/drawing/2014/main" id="{B77FD5D2-6BDD-5296-DF9F-72C86F81AA17}"/>
              </a:ext>
            </a:extLst>
          </p:cNvPr>
          <p:cNvSpPr txBox="1">
            <a:spLocks/>
          </p:cNvSpPr>
          <p:nvPr/>
        </p:nvSpPr>
        <p:spPr>
          <a:xfrm>
            <a:off x="478442" y="1303550"/>
            <a:ext cx="10875358" cy="628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en-US" sz="1800" b="1" dirty="0">
                <a:latin typeface="+mj-ea"/>
                <a:ea typeface="+mj-ea"/>
              </a:rPr>
              <a:t>The fine-tuning variable determines the state for each set of splitted input variables</a:t>
            </a:r>
            <a:endParaRPr lang="en-US" altLang="ja-JP" sz="1800" b="1" dirty="0">
              <a:latin typeface="+mj-ea"/>
              <a:ea typeface="+mj-ea"/>
            </a:endParaRPr>
          </a:p>
        </p:txBody>
      </p:sp>
      <p:sp>
        <p:nvSpPr>
          <p:cNvPr id="6" name="スライド番号プレースホルダー 5">
            <a:extLst>
              <a:ext uri="{FF2B5EF4-FFF2-40B4-BE49-F238E27FC236}">
                <a16:creationId xmlns:a16="http://schemas.microsoft.com/office/drawing/2014/main" id="{2C71728C-FAB5-4FA6-4B39-C8002EF1E35F}"/>
              </a:ext>
            </a:extLst>
          </p:cNvPr>
          <p:cNvSpPr>
            <a:spLocks noGrp="1"/>
          </p:cNvSpPr>
          <p:nvPr>
            <p:ph type="sldNum" sz="quarter" idx="12"/>
          </p:nvPr>
        </p:nvSpPr>
        <p:spPr/>
        <p:txBody>
          <a:bodyPr/>
          <a:lstStyle/>
          <a:p>
            <a:fld id="{DFE3A115-2025-4E2F-B6CA-FDE942969F69}" type="slidenum">
              <a:rPr kumimoji="1" lang="ja-JP" altLang="en-US" smtClean="0"/>
              <a:t>17</a:t>
            </a:fld>
            <a:endParaRPr kumimoji="1" lang="ja-JP" altLang="en-US"/>
          </a:p>
        </p:txBody>
      </p:sp>
      <p:sp>
        <p:nvSpPr>
          <p:cNvPr id="12" name="楕円 11">
            <a:extLst>
              <a:ext uri="{FF2B5EF4-FFF2-40B4-BE49-F238E27FC236}">
                <a16:creationId xmlns:a16="http://schemas.microsoft.com/office/drawing/2014/main" id="{7F1DD666-E6DF-58FD-5248-0852840D3385}"/>
              </a:ext>
            </a:extLst>
          </p:cNvPr>
          <p:cNvSpPr/>
          <p:nvPr/>
        </p:nvSpPr>
        <p:spPr>
          <a:xfrm>
            <a:off x="1267594" y="4779456"/>
            <a:ext cx="341376" cy="341376"/>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99977B97-0B19-1217-6846-D9DE751D857F}"/>
              </a:ext>
            </a:extLst>
          </p:cNvPr>
          <p:cNvSpPr/>
          <p:nvPr/>
        </p:nvSpPr>
        <p:spPr>
          <a:xfrm>
            <a:off x="1267594" y="5263747"/>
            <a:ext cx="341376" cy="341376"/>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 name="四角形: 角を丸くする 13">
            <a:extLst>
              <a:ext uri="{FF2B5EF4-FFF2-40B4-BE49-F238E27FC236}">
                <a16:creationId xmlns:a16="http://schemas.microsoft.com/office/drawing/2014/main" id="{51FEB081-352C-2160-680B-C3A7134F7477}"/>
              </a:ext>
            </a:extLst>
          </p:cNvPr>
          <p:cNvSpPr/>
          <p:nvPr/>
        </p:nvSpPr>
        <p:spPr>
          <a:xfrm>
            <a:off x="1031314" y="4567095"/>
            <a:ext cx="1590606" cy="1170461"/>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5" name="コンテンツ プレースホルダー 2">
                <a:extLst>
                  <a:ext uri="{FF2B5EF4-FFF2-40B4-BE49-F238E27FC236}">
                    <a16:creationId xmlns:a16="http://schemas.microsoft.com/office/drawing/2014/main" id="{A51240E3-87BB-C2F9-6128-F0F4CFA73B32}"/>
                  </a:ext>
                </a:extLst>
              </p:cNvPr>
              <p:cNvSpPr txBox="1">
                <a:spLocks/>
              </p:cNvSpPr>
              <p:nvPr/>
            </p:nvSpPr>
            <p:spPr>
              <a:xfrm>
                <a:off x="1194520" y="4412699"/>
                <a:ext cx="625620" cy="356060"/>
              </a:xfrm>
              <a:prstGeom prst="rect">
                <a:avLst/>
              </a:prstGeom>
              <a:solidFill>
                <a:schemeClr val="bg1"/>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1500" b="1" i="1" smtClean="0">
                          <a:latin typeface="Cambria Math" panose="02040503050406030204" pitchFamily="18" charset="0"/>
                          <a:ea typeface="Cambria Math" panose="02040503050406030204" pitchFamily="18" charset="0"/>
                        </a:rPr>
                        <m:t>𝒑𝒍𝒖𝒔</m:t>
                      </m:r>
                    </m:oMath>
                  </m:oMathPara>
                </a14:m>
                <a:endParaRPr lang="ja-JP" altLang="en-US" sz="1500" b="1" dirty="0">
                  <a:latin typeface="+mj-ea"/>
                  <a:ea typeface="+mj-ea"/>
                </a:endParaRPr>
              </a:p>
            </p:txBody>
          </p:sp>
        </mc:Choice>
        <mc:Fallback xmlns="">
          <p:sp>
            <p:nvSpPr>
              <p:cNvPr id="15" name="コンテンツ プレースホルダー 2">
                <a:extLst>
                  <a:ext uri="{FF2B5EF4-FFF2-40B4-BE49-F238E27FC236}">
                    <a16:creationId xmlns:a16="http://schemas.microsoft.com/office/drawing/2014/main" id="{A51240E3-87BB-C2F9-6128-F0F4CFA73B32}"/>
                  </a:ext>
                </a:extLst>
              </p:cNvPr>
              <p:cNvSpPr txBox="1">
                <a:spLocks noRot="1" noChangeAspect="1" noMove="1" noResize="1" noEditPoints="1" noAdjustHandles="1" noChangeArrowheads="1" noChangeShapeType="1" noTextEdit="1"/>
              </p:cNvSpPr>
              <p:nvPr/>
            </p:nvSpPr>
            <p:spPr>
              <a:xfrm>
                <a:off x="1194520" y="4412699"/>
                <a:ext cx="625620" cy="356060"/>
              </a:xfrm>
              <a:prstGeom prst="rect">
                <a:avLst/>
              </a:prstGeom>
              <a:blipFill>
                <a:blip r:embed="rId3"/>
                <a:stretch>
                  <a:fillRect/>
                </a:stretch>
              </a:blipFill>
            </p:spPr>
            <p:txBody>
              <a:bodyPr/>
              <a:lstStyle/>
              <a:p>
                <a:r xmlns:a="http://schemas.openxmlformats.org/drawingml/2006/main">
                  <a:rPr lang="en" altLang="en-US">
                    <a:noFill/>
                  </a:rPr>
                  <a:t> </a:t>
                </a:r>
              </a:p>
            </p:txBody>
          </p:sp>
        </mc:Fallback>
      </mc:AlternateContent>
      <p:sp>
        <p:nvSpPr>
          <p:cNvPr id="16" name="楕円 15">
            <a:extLst>
              <a:ext uri="{FF2B5EF4-FFF2-40B4-BE49-F238E27FC236}">
                <a16:creationId xmlns:a16="http://schemas.microsoft.com/office/drawing/2014/main" id="{39137D7D-C366-80FC-BC41-1695A9BDAA48}"/>
              </a:ext>
            </a:extLst>
          </p:cNvPr>
          <p:cNvSpPr/>
          <p:nvPr/>
        </p:nvSpPr>
        <p:spPr>
          <a:xfrm>
            <a:off x="2043326" y="4779456"/>
            <a:ext cx="341376" cy="341376"/>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89D5A243-6E74-E351-11D9-2E2901AA2F88}"/>
              </a:ext>
            </a:extLst>
          </p:cNvPr>
          <p:cNvSpPr/>
          <p:nvPr/>
        </p:nvSpPr>
        <p:spPr>
          <a:xfrm>
            <a:off x="2044006" y="5263747"/>
            <a:ext cx="341376" cy="341376"/>
          </a:xfrm>
          <a:prstGeom prst="ellipse">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3D8C7F98-4F84-7733-F3F8-EB1328FE77ED}"/>
              </a:ext>
            </a:extLst>
          </p:cNvPr>
          <p:cNvSpPr/>
          <p:nvPr/>
        </p:nvSpPr>
        <p:spPr>
          <a:xfrm>
            <a:off x="3418611" y="4779456"/>
            <a:ext cx="341376" cy="341376"/>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C32A0D25-4EF7-5659-5D33-CA6B158B8351}"/>
              </a:ext>
            </a:extLst>
          </p:cNvPr>
          <p:cNvSpPr/>
          <p:nvPr/>
        </p:nvSpPr>
        <p:spPr>
          <a:xfrm>
            <a:off x="3418611" y="5263747"/>
            <a:ext cx="341376" cy="341376"/>
          </a:xfrm>
          <a:prstGeom prst="ellipse">
            <a:avLst/>
          </a:prstGeom>
          <a:ln w="1905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0" name="四角形: 角を丸くする 19">
            <a:extLst>
              <a:ext uri="{FF2B5EF4-FFF2-40B4-BE49-F238E27FC236}">
                <a16:creationId xmlns:a16="http://schemas.microsoft.com/office/drawing/2014/main" id="{E5AAC5E0-2375-51A8-4A47-11D954B8B51E}"/>
              </a:ext>
            </a:extLst>
          </p:cNvPr>
          <p:cNvSpPr/>
          <p:nvPr/>
        </p:nvSpPr>
        <p:spPr>
          <a:xfrm>
            <a:off x="3182331" y="4567095"/>
            <a:ext cx="1590606" cy="1170461"/>
          </a:xfrm>
          <a:prstGeom prst="roundRect">
            <a:avLst/>
          </a:prstGeom>
          <a:noFill/>
          <a:ln w="19050">
            <a:solidFill>
              <a:schemeClr val="tx1">
                <a:lumMod val="65000"/>
                <a:lumOff val="35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D7694C62-931E-E411-B383-E757D5FDBD59}"/>
                  </a:ext>
                </a:extLst>
              </p:cNvPr>
              <p:cNvSpPr txBox="1">
                <a:spLocks/>
              </p:cNvSpPr>
              <p:nvPr/>
            </p:nvSpPr>
            <p:spPr>
              <a:xfrm>
                <a:off x="3266345" y="4415547"/>
                <a:ext cx="820792" cy="356060"/>
              </a:xfrm>
              <a:prstGeom prst="rect">
                <a:avLst/>
              </a:prstGeom>
              <a:solidFill>
                <a:schemeClr val="bg1"/>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1600" b="1" i="1" smtClean="0">
                          <a:latin typeface="Cambria Math" panose="02040503050406030204" pitchFamily="18" charset="0"/>
                          <a:ea typeface="Cambria Math" panose="02040503050406030204" pitchFamily="18" charset="0"/>
                        </a:rPr>
                        <m:t>𝒎𝒊𝒏𝒖𝒔</m:t>
                      </m:r>
                      <m:r>
                        <a:rPr lang="en-US" altLang="ja-JP" sz="1600" b="1" i="1" smtClean="0">
                          <a:latin typeface="Cambria Math" panose="02040503050406030204" pitchFamily="18" charset="0"/>
                          <a:ea typeface="Cambria Math" panose="02040503050406030204" pitchFamily="18" charset="0"/>
                        </a:rPr>
                        <m:t> </m:t>
                      </m:r>
                    </m:oMath>
                  </m:oMathPara>
                </a14:m>
                <a:endParaRPr lang="ja-JP" altLang="en-US" sz="1600" b="1" dirty="0">
                  <a:latin typeface="+mj-ea"/>
                  <a:ea typeface="+mj-ea"/>
                </a:endParaRPr>
              </a:p>
            </p:txBody>
          </p:sp>
        </mc:Choice>
        <mc:Fallback xmlns="">
          <p:sp>
            <p:nvSpPr>
              <p:cNvPr id="21" name="コンテンツ プレースホルダー 2">
                <a:extLst>
                  <a:ext uri="{FF2B5EF4-FFF2-40B4-BE49-F238E27FC236}">
                    <a16:creationId xmlns:a16="http://schemas.microsoft.com/office/drawing/2014/main" id="{D7694C62-931E-E411-B383-E757D5FDBD59}"/>
                  </a:ext>
                </a:extLst>
              </p:cNvPr>
              <p:cNvSpPr txBox="1">
                <a:spLocks noRot="1" noChangeAspect="1" noMove="1" noResize="1" noEditPoints="1" noAdjustHandles="1" noChangeArrowheads="1" noChangeShapeType="1" noTextEdit="1"/>
              </p:cNvSpPr>
              <p:nvPr/>
            </p:nvSpPr>
            <p:spPr>
              <a:xfrm>
                <a:off x="3266345" y="4415547"/>
                <a:ext cx="820792" cy="356060"/>
              </a:xfrm>
              <a:prstGeom prst="rect">
                <a:avLst/>
              </a:prstGeom>
              <a:blipFill>
                <a:blip r:embed="rId4"/>
                <a:stretch>
                  <a:fillRect/>
                </a:stretch>
              </a:blipFill>
            </p:spPr>
            <p:txBody>
              <a:bodyPr/>
              <a:lstStyle/>
              <a:p>
                <a:r xmlns:a="http://schemas.openxmlformats.org/drawingml/2006/main">
                  <a:rPr lang="en" altLang="en-US">
                    <a:noFill/>
                  </a:rPr>
                  <a:t> </a:t>
                </a:r>
              </a:p>
            </p:txBody>
          </p:sp>
        </mc:Fallback>
      </mc:AlternateContent>
      <p:sp>
        <p:nvSpPr>
          <p:cNvPr id="22" name="楕円 21">
            <a:extLst>
              <a:ext uri="{FF2B5EF4-FFF2-40B4-BE49-F238E27FC236}">
                <a16:creationId xmlns:a16="http://schemas.microsoft.com/office/drawing/2014/main" id="{AF00BFB8-1BB8-FBF6-8637-CE898D4107DE}"/>
              </a:ext>
            </a:extLst>
          </p:cNvPr>
          <p:cNvSpPr/>
          <p:nvPr/>
        </p:nvSpPr>
        <p:spPr>
          <a:xfrm>
            <a:off x="4194343" y="4779456"/>
            <a:ext cx="341376" cy="341376"/>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7E0355AA-7BA7-F98B-82C7-9953BD902579}"/>
              </a:ext>
            </a:extLst>
          </p:cNvPr>
          <p:cNvSpPr/>
          <p:nvPr/>
        </p:nvSpPr>
        <p:spPr>
          <a:xfrm>
            <a:off x="4208086" y="5263747"/>
            <a:ext cx="341376" cy="341376"/>
          </a:xfrm>
          <a:prstGeom prst="ellipse">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24" name="コネクタ: 曲線 23">
            <a:extLst>
              <a:ext uri="{FF2B5EF4-FFF2-40B4-BE49-F238E27FC236}">
                <a16:creationId xmlns:a16="http://schemas.microsoft.com/office/drawing/2014/main" id="{D1C1A0C3-F7AF-85B2-B146-4C3D537DB0F4}"/>
              </a:ext>
            </a:extLst>
          </p:cNvPr>
          <p:cNvCxnSpPr>
            <a:cxnSpLocks/>
          </p:cNvCxnSpPr>
          <p:nvPr/>
        </p:nvCxnSpPr>
        <p:spPr>
          <a:xfrm rot="5400000">
            <a:off x="2895775" y="4989856"/>
            <a:ext cx="12700" cy="1133215"/>
          </a:xfrm>
          <a:prstGeom prst="curvedConnector3">
            <a:avLst>
              <a:gd name="adj1" fmla="val 2193646"/>
            </a:avLst>
          </a:prstGeom>
          <a:ln w="38100">
            <a:solidFill>
              <a:schemeClr val="tx1"/>
            </a:solidFill>
            <a:prstDash val="sysDot"/>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5" name="コンテンツ プレースホルダー 2">
                <a:extLst>
                  <a:ext uri="{FF2B5EF4-FFF2-40B4-BE49-F238E27FC236}">
                    <a16:creationId xmlns:a16="http://schemas.microsoft.com/office/drawing/2014/main" id="{FCEBBAF0-3AB7-4DE1-831E-69B12F3DBEE4}"/>
                  </a:ext>
                </a:extLst>
              </p:cNvPr>
              <p:cNvSpPr txBox="1">
                <a:spLocks/>
              </p:cNvSpPr>
              <p:nvPr/>
            </p:nvSpPr>
            <p:spPr>
              <a:xfrm>
                <a:off x="1098431" y="5757563"/>
                <a:ext cx="1443418" cy="408287"/>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1800" b="1" i="1" smtClean="0">
                          <a:latin typeface="Cambria Math" panose="02040503050406030204" pitchFamily="18" charset="0"/>
                          <a:ea typeface="+mj-ea"/>
                        </a:rPr>
                        <m:t>𝑨𝒕𝑴𝒐𝒔𝒕</m:t>
                      </m:r>
                      <m:r>
                        <a:rPr lang="en-US" altLang="ja-JP" sz="1800" b="1" i="1" smtClean="0">
                          <a:latin typeface="Cambria Math" panose="02040503050406030204" pitchFamily="18" charset="0"/>
                          <a:ea typeface="+mj-ea"/>
                        </a:rPr>
                        <m:t>(</m:t>
                      </m:r>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𝒌</m:t>
                          </m:r>
                        </m:e>
                        <m:sub>
                          <m:r>
                            <a:rPr lang="en-US" altLang="ja-JP" sz="1800" b="1" i="1" smtClean="0">
                              <a:latin typeface="Cambria Math" panose="02040503050406030204" pitchFamily="18" charset="0"/>
                              <a:ea typeface="Cambria Math" panose="02040503050406030204" pitchFamily="18" charset="0"/>
                            </a:rPr>
                            <m:t>𝒊</m:t>
                          </m:r>
                        </m:sub>
                      </m:sSub>
                      <m:r>
                        <a:rPr lang="en-US" altLang="ja-JP" sz="1800" b="1" i="1" smtClean="0">
                          <a:solidFill>
                            <a:srgbClr val="FF0000"/>
                          </a:solidFill>
                          <a:latin typeface="Cambria Math" panose="02040503050406030204" pitchFamily="18" charset="0"/>
                          <a:ea typeface="+mj-ea"/>
                        </a:rPr>
                        <m:t>+</m:t>
                      </m:r>
                      <m:r>
                        <a:rPr lang="en-US" altLang="ja-JP" sz="1800" b="1" i="1" smtClean="0">
                          <a:solidFill>
                            <a:srgbClr val="FF0000"/>
                          </a:solidFill>
                          <a:latin typeface="Cambria Math" panose="02040503050406030204" pitchFamily="18" charset="0"/>
                          <a:ea typeface="+mj-ea"/>
                        </a:rPr>
                        <m:t>𝟏</m:t>
                      </m:r>
                      <m:r>
                        <a:rPr lang="en-US" altLang="ja-JP" sz="1800" b="1" i="1" smtClean="0">
                          <a:latin typeface="Cambria Math" panose="02040503050406030204" pitchFamily="18" charset="0"/>
                          <a:ea typeface="+mj-ea"/>
                        </a:rPr>
                        <m:t>)</m:t>
                      </m:r>
                    </m:oMath>
                  </m:oMathPara>
                </a14:m>
                <a:endParaRPr lang="ja-JP" altLang="en-US" sz="1800" b="1" dirty="0">
                  <a:latin typeface="+mj-ea"/>
                  <a:ea typeface="+mj-ea"/>
                </a:endParaRPr>
              </a:p>
            </p:txBody>
          </p:sp>
        </mc:Choice>
        <mc:Fallback xmlns="">
          <p:sp>
            <p:nvSpPr>
              <p:cNvPr id="25" name="コンテンツ プレースホルダー 2">
                <a:extLst>
                  <a:ext uri="{FF2B5EF4-FFF2-40B4-BE49-F238E27FC236}">
                    <a16:creationId xmlns:a16="http://schemas.microsoft.com/office/drawing/2014/main" id="{FCEBBAF0-3AB7-4DE1-831E-69B12F3DBEE4}"/>
                  </a:ext>
                </a:extLst>
              </p:cNvPr>
              <p:cNvSpPr txBox="1">
                <a:spLocks noRot="1" noChangeAspect="1" noMove="1" noResize="1" noEditPoints="1" noAdjustHandles="1" noChangeArrowheads="1" noChangeShapeType="1" noTextEdit="1"/>
              </p:cNvSpPr>
              <p:nvPr/>
            </p:nvSpPr>
            <p:spPr>
              <a:xfrm>
                <a:off x="1098431" y="5757563"/>
                <a:ext cx="1443418" cy="408287"/>
              </a:xfrm>
              <a:prstGeom prst="rect">
                <a:avLst/>
              </a:prstGeom>
              <a:blipFill>
                <a:blip r:embed="rId5"/>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a:extLst>
                  <a:ext uri="{FF2B5EF4-FFF2-40B4-BE49-F238E27FC236}">
                    <a16:creationId xmlns:a16="http://schemas.microsoft.com/office/drawing/2014/main" id="{3DD7DB19-0ED3-5D6B-FB4D-1218E1FF7CBB}"/>
                  </a:ext>
                </a:extLst>
              </p:cNvPr>
              <p:cNvSpPr txBox="1">
                <a:spLocks/>
              </p:cNvSpPr>
              <p:nvPr/>
            </p:nvSpPr>
            <p:spPr>
              <a:xfrm>
                <a:off x="3174780" y="5758687"/>
                <a:ext cx="1668168" cy="348251"/>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1800" b="1" i="1" smtClean="0">
                          <a:latin typeface="Cambria Math" panose="02040503050406030204" pitchFamily="18" charset="0"/>
                          <a:ea typeface="+mj-ea"/>
                        </a:rPr>
                        <m:t>𝑨𝒕𝑴𝒐𝒔𝒕</m:t>
                      </m:r>
                      <m:r>
                        <a:rPr lang="en-US" altLang="ja-JP" sz="1800" b="1" i="1" smtClean="0">
                          <a:latin typeface="Cambria Math" panose="02040503050406030204" pitchFamily="18" charset="0"/>
                          <a:ea typeface="+mj-ea"/>
                        </a:rPr>
                        <m:t>(</m:t>
                      </m:r>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𝒌</m:t>
                          </m:r>
                        </m:e>
                        <m:sub>
                          <m:r>
                            <a:rPr lang="en-US" altLang="ja-JP" sz="1800" b="1" i="1">
                              <a:latin typeface="Cambria Math" panose="02040503050406030204" pitchFamily="18" charset="0"/>
                              <a:ea typeface="Cambria Math" panose="02040503050406030204" pitchFamily="18" charset="0"/>
                            </a:rPr>
                            <m:t>𝒊</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𝟏</m:t>
                          </m:r>
                        </m:sub>
                      </m:sSub>
                      <m:r>
                        <a:rPr lang="en-US" altLang="ja-JP" sz="1800" b="1" i="1" smtClean="0">
                          <a:solidFill>
                            <a:srgbClr val="FF0000"/>
                          </a:solidFill>
                          <a:latin typeface="Cambria Math" panose="02040503050406030204" pitchFamily="18" charset="0"/>
                          <a:ea typeface="+mj-ea"/>
                        </a:rPr>
                        <m:t>−</m:t>
                      </m:r>
                      <m:r>
                        <a:rPr lang="en-US" altLang="ja-JP" sz="1800" b="1" i="1" smtClean="0">
                          <a:solidFill>
                            <a:srgbClr val="FF0000"/>
                          </a:solidFill>
                          <a:latin typeface="Cambria Math" panose="02040503050406030204" pitchFamily="18" charset="0"/>
                          <a:ea typeface="+mj-ea"/>
                        </a:rPr>
                        <m:t>𝟏</m:t>
                      </m:r>
                      <m:r>
                        <a:rPr lang="en-US" altLang="ja-JP" sz="1800" b="1" i="1" smtClean="0">
                          <a:latin typeface="Cambria Math" panose="02040503050406030204" pitchFamily="18" charset="0"/>
                          <a:ea typeface="+mj-ea"/>
                        </a:rPr>
                        <m:t>)</m:t>
                      </m:r>
                    </m:oMath>
                  </m:oMathPara>
                </a14:m>
                <a:endParaRPr lang="ja-JP" altLang="en-US" sz="1800" b="1" dirty="0">
                  <a:latin typeface="+mj-ea"/>
                  <a:ea typeface="+mj-ea"/>
                </a:endParaRPr>
              </a:p>
            </p:txBody>
          </p:sp>
        </mc:Choice>
        <mc:Fallback xmlns="">
          <p:sp>
            <p:nvSpPr>
              <p:cNvPr id="26" name="コンテンツ プレースホルダー 2">
                <a:extLst>
                  <a:ext uri="{FF2B5EF4-FFF2-40B4-BE49-F238E27FC236}">
                    <a16:creationId xmlns:a16="http://schemas.microsoft.com/office/drawing/2014/main" id="{3DD7DB19-0ED3-5D6B-FB4D-1218E1FF7CBB}"/>
                  </a:ext>
                </a:extLst>
              </p:cNvPr>
              <p:cNvSpPr txBox="1">
                <a:spLocks noRot="1" noChangeAspect="1" noMove="1" noResize="1" noEditPoints="1" noAdjustHandles="1" noChangeArrowheads="1" noChangeShapeType="1" noTextEdit="1"/>
              </p:cNvSpPr>
              <p:nvPr/>
            </p:nvSpPr>
            <p:spPr>
              <a:xfrm>
                <a:off x="3174780" y="5758687"/>
                <a:ext cx="1668168" cy="348251"/>
              </a:xfrm>
              <a:prstGeom prst="rect">
                <a:avLst/>
              </a:prstGeom>
              <a:blipFill>
                <a:blip r:embed="rId6"/>
                <a:stretch>
                  <a:fillRect/>
                </a:stretch>
              </a:blipFill>
            </p:spPr>
            <p:txBody>
              <a:bodyPr/>
              <a:lstStyle/>
              <a:p>
                <a:r xmlns:a="http://schemas.openxmlformats.org/drawingml/2006/main">
                  <a:rPr lang="en" altLang="en-US">
                    <a:noFill/>
                  </a:rPr>
                  <a:t> </a:t>
                </a:r>
              </a:p>
            </p:txBody>
          </p:sp>
        </mc:Fallback>
      </mc:AlternateContent>
      <p:pic>
        <p:nvPicPr>
          <p:cNvPr id="28" name="図 27">
            <a:extLst>
              <a:ext uri="{FF2B5EF4-FFF2-40B4-BE49-F238E27FC236}">
                <a16:creationId xmlns:a16="http://schemas.microsoft.com/office/drawing/2014/main" id="{2DB6D539-AA7E-D620-950B-1002329E2EBB}"/>
              </a:ext>
            </a:extLst>
          </p:cNvPr>
          <p:cNvPicPr>
            <a:picLocks noChangeAspect="1"/>
          </p:cNvPicPr>
          <p:nvPr/>
        </p:nvPicPr>
        <p:blipFill>
          <a:blip r:embed="rId7"/>
          <a:stretch>
            <a:fillRect/>
          </a:stretch>
        </p:blipFill>
        <p:spPr>
          <a:xfrm>
            <a:off x="838961" y="2046879"/>
            <a:ext cx="3248176" cy="1272203"/>
          </a:xfrm>
          <a:prstGeom prst="rect">
            <a:avLst/>
          </a:prstGeom>
        </p:spPr>
      </p:pic>
      <p:sp>
        <p:nvSpPr>
          <p:cNvPr id="33" name="コンテンツ プレースホルダー 2">
            <a:extLst>
              <a:ext uri="{FF2B5EF4-FFF2-40B4-BE49-F238E27FC236}">
                <a16:creationId xmlns:a16="http://schemas.microsoft.com/office/drawing/2014/main" id="{F27BC737-8811-32B5-F876-F4608391ADE2}"/>
              </a:ext>
            </a:extLst>
          </p:cNvPr>
          <p:cNvSpPr txBox="1">
            <a:spLocks/>
          </p:cNvSpPr>
          <p:nvPr/>
        </p:nvSpPr>
        <p:spPr>
          <a:xfrm>
            <a:off x="478442" y="3724379"/>
            <a:ext cx="10968441" cy="56140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en-US" sz="1800" b="1" dirty="0">
                <a:latin typeface="+mj-ea"/>
                <a:ea typeface="+mj-ea"/>
              </a:rPr>
              <a:t>Increase or decrease the At-Most-K constraints of the </a:t>
            </a:r>
            <a:r>
              <a:rPr lang="en-US" altLang="en-US" sz="1800" b="1" dirty="0" err="1">
                <a:latin typeface="+mj-ea"/>
                <a:ea typeface="+mj-ea"/>
              </a:rPr>
              <a:t>splitted</a:t>
            </a:r>
            <a:r>
              <a:rPr lang="en-US" altLang="en-US" sz="1800" b="1" dirty="0">
                <a:latin typeface="+mj-ea"/>
                <a:ea typeface="+mj-ea"/>
              </a:rPr>
              <a:t> input variables depending on the state of each set</a:t>
            </a:r>
            <a:endParaRPr lang="en-US" altLang="ja-JP" sz="1800" b="1" dirty="0">
              <a:latin typeface="+mj-ea"/>
              <a:ea typeface="+mj-ea"/>
            </a:endParaRPr>
          </a:p>
        </p:txBody>
      </p:sp>
      <p:sp>
        <p:nvSpPr>
          <p:cNvPr id="34" name="タイトル 1">
            <a:extLst>
              <a:ext uri="{FF2B5EF4-FFF2-40B4-BE49-F238E27FC236}">
                <a16:creationId xmlns:a16="http://schemas.microsoft.com/office/drawing/2014/main" id="{044B281F-F079-DDDA-936D-A51E68DAF26D}"/>
              </a:ext>
            </a:extLst>
          </p:cNvPr>
          <p:cNvSpPr txBox="1">
            <a:spLocks/>
          </p:cNvSpPr>
          <p:nvPr/>
        </p:nvSpPr>
        <p:spPr>
          <a:xfrm>
            <a:off x="317302" y="308979"/>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en-US" sz="3600" b="1" dirty="0"/>
              <a:t>Introduction of fine-tuning variables</a:t>
            </a:r>
          </a:p>
        </p:txBody>
      </p:sp>
    </p:spTree>
    <p:extLst>
      <p:ext uri="{BB962C8B-B14F-4D97-AF65-F5344CB8AC3E}">
        <p14:creationId xmlns:p14="http://schemas.microsoft.com/office/powerpoint/2010/main" val="240016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2C71728C-FAB5-4FA6-4B39-C8002EF1E35F}"/>
              </a:ext>
            </a:extLst>
          </p:cNvPr>
          <p:cNvSpPr>
            <a:spLocks noGrp="1"/>
          </p:cNvSpPr>
          <p:nvPr>
            <p:ph type="sldNum" sz="quarter" idx="12"/>
          </p:nvPr>
        </p:nvSpPr>
        <p:spPr/>
        <p:txBody>
          <a:bodyPr/>
          <a:lstStyle/>
          <a:p>
            <a:fld id="{DFE3A115-2025-4E2F-B6CA-FDE942969F69}" type="slidenum">
              <a:rPr kumimoji="1" lang="ja-JP" altLang="en-US" smtClean="0"/>
              <a:t>18</a:t>
            </a:fld>
            <a:endParaRPr kumimoji="1" lang="ja-JP" altLang="en-US"/>
          </a:p>
        </p:txBody>
      </p:sp>
      <p:sp>
        <p:nvSpPr>
          <p:cNvPr id="103" name="四角形: 角を丸くする 102">
            <a:extLst>
              <a:ext uri="{FF2B5EF4-FFF2-40B4-BE49-F238E27FC236}">
                <a16:creationId xmlns:a16="http://schemas.microsoft.com/office/drawing/2014/main" id="{A4A60C69-5871-3AEE-8CCE-2A2F1F6D9DD0}"/>
              </a:ext>
            </a:extLst>
          </p:cNvPr>
          <p:cNvSpPr/>
          <p:nvPr/>
        </p:nvSpPr>
        <p:spPr>
          <a:xfrm>
            <a:off x="6877395" y="2693713"/>
            <a:ext cx="1756256"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04" name="楕円 103">
            <a:extLst>
              <a:ext uri="{FF2B5EF4-FFF2-40B4-BE49-F238E27FC236}">
                <a16:creationId xmlns:a16="http://schemas.microsoft.com/office/drawing/2014/main" id="{69EC0552-0BC9-5920-1F1E-CF9C03533875}"/>
              </a:ext>
            </a:extLst>
          </p:cNvPr>
          <p:cNvSpPr/>
          <p:nvPr/>
        </p:nvSpPr>
        <p:spPr>
          <a:xfrm>
            <a:off x="7150614" y="300369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5" name="楕円 104">
            <a:extLst>
              <a:ext uri="{FF2B5EF4-FFF2-40B4-BE49-F238E27FC236}">
                <a16:creationId xmlns:a16="http://schemas.microsoft.com/office/drawing/2014/main" id="{44B95905-B6AC-3795-BE69-AF62C7D08791}"/>
              </a:ext>
            </a:extLst>
          </p:cNvPr>
          <p:cNvSpPr/>
          <p:nvPr/>
        </p:nvSpPr>
        <p:spPr>
          <a:xfrm>
            <a:off x="7893995" y="299223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DDD787E7-D062-DE67-9316-C3CAF30E49CB}"/>
                  </a:ext>
                </a:extLst>
              </p:cNvPr>
              <p:cNvSpPr txBox="1"/>
              <p:nvPr/>
            </p:nvSpPr>
            <p:spPr>
              <a:xfrm>
                <a:off x="7360714" y="2750707"/>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106" name="テキスト ボックス 105">
                <a:extLst>
                  <a:ext uri="{FF2B5EF4-FFF2-40B4-BE49-F238E27FC236}">
                    <a16:creationId xmlns:a16="http://schemas.microsoft.com/office/drawing/2014/main" id="{DDD787E7-D062-DE67-9316-C3CAF30E49CB}"/>
                  </a:ext>
                </a:extLst>
              </p:cNvPr>
              <p:cNvSpPr txBox="1">
                <a:spLocks noRot="1" noChangeAspect="1" noMove="1" noResize="1" noEditPoints="1" noAdjustHandles="1" noChangeArrowheads="1" noChangeShapeType="1" noTextEdit="1"/>
              </p:cNvSpPr>
              <p:nvPr/>
            </p:nvSpPr>
            <p:spPr>
              <a:xfrm>
                <a:off x="7360714" y="2750707"/>
                <a:ext cx="441960" cy="369332"/>
              </a:xfrm>
              <a:prstGeom prst="rect">
                <a:avLst/>
              </a:prstGeom>
              <a:blipFill>
                <a:blip r:embed="rId3"/>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98EBB75B-DA88-A0BF-A480-B48B40260B8C}"/>
                  </a:ext>
                </a:extLst>
              </p:cNvPr>
              <p:cNvSpPr txBox="1"/>
              <p:nvPr/>
            </p:nvSpPr>
            <p:spPr>
              <a:xfrm>
                <a:off x="8177182" y="2769732"/>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107" name="テキスト ボックス 106">
                <a:extLst>
                  <a:ext uri="{FF2B5EF4-FFF2-40B4-BE49-F238E27FC236}">
                    <a16:creationId xmlns:a16="http://schemas.microsoft.com/office/drawing/2014/main" id="{98EBB75B-DA88-A0BF-A480-B48B40260B8C}"/>
                  </a:ext>
                </a:extLst>
              </p:cNvPr>
              <p:cNvSpPr txBox="1">
                <a:spLocks noRot="1" noChangeAspect="1" noMove="1" noResize="1" noEditPoints="1" noAdjustHandles="1" noChangeArrowheads="1" noChangeShapeType="1" noTextEdit="1"/>
              </p:cNvSpPr>
              <p:nvPr/>
            </p:nvSpPr>
            <p:spPr>
              <a:xfrm>
                <a:off x="8177182" y="2769732"/>
                <a:ext cx="441960" cy="369332"/>
              </a:xfrm>
              <a:prstGeom prst="rect">
                <a:avLst/>
              </a:prstGeom>
              <a:blipFill>
                <a:blip r:embed="rId4"/>
                <a:stretch>
                  <a:fillRect/>
                </a:stretch>
              </a:blipFill>
              <a:ln>
                <a:noFill/>
              </a:ln>
            </p:spPr>
            <p:txBody>
              <a:bodyPr/>
              <a:lstStyle/>
              <a:p>
                <a:r xmlns:a="http://schemas.openxmlformats.org/drawingml/2006/main">
                  <a:rPr lang="en" altLang="en-US">
                    <a:noFill/>
                  </a:rPr>
                  <a:t> </a:t>
                </a:r>
              </a:p>
            </p:txBody>
          </p:sp>
        </mc:Fallback>
      </mc:AlternateContent>
      <p:sp>
        <p:nvSpPr>
          <p:cNvPr id="108" name="楕円 107">
            <a:extLst>
              <a:ext uri="{FF2B5EF4-FFF2-40B4-BE49-F238E27FC236}">
                <a16:creationId xmlns:a16="http://schemas.microsoft.com/office/drawing/2014/main" id="{8F0EB96A-3B1F-D1B4-D3D7-1D7280EC5E1C}"/>
              </a:ext>
            </a:extLst>
          </p:cNvPr>
          <p:cNvSpPr/>
          <p:nvPr/>
        </p:nvSpPr>
        <p:spPr>
          <a:xfrm>
            <a:off x="6466836" y="432201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9" name="楕円 108">
            <a:extLst>
              <a:ext uri="{FF2B5EF4-FFF2-40B4-BE49-F238E27FC236}">
                <a16:creationId xmlns:a16="http://schemas.microsoft.com/office/drawing/2014/main" id="{3B6E6F19-484B-B416-5B5E-ED3C5A710199}"/>
              </a:ext>
            </a:extLst>
          </p:cNvPr>
          <p:cNvSpPr/>
          <p:nvPr/>
        </p:nvSpPr>
        <p:spPr>
          <a:xfrm>
            <a:off x="7254590" y="4320465"/>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9733FB76-0618-8166-3C84-D1F8BB9E9E72}"/>
                  </a:ext>
                </a:extLst>
              </p:cNvPr>
              <p:cNvSpPr txBox="1"/>
              <p:nvPr/>
            </p:nvSpPr>
            <p:spPr>
              <a:xfrm>
                <a:off x="6709913" y="406903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𝟓</m:t>
                          </m:r>
                        </m:sub>
                      </m:sSub>
                    </m:oMath>
                  </m:oMathPara>
                </a14:m>
                <a:endParaRPr lang="ja-JP" altLang="en-US" dirty="0"/>
              </a:p>
            </p:txBody>
          </p:sp>
        </mc:Choice>
        <mc:Fallback xmlns="">
          <p:sp>
            <p:nvSpPr>
              <p:cNvPr id="110" name="テキスト ボックス 109">
                <a:extLst>
                  <a:ext uri="{FF2B5EF4-FFF2-40B4-BE49-F238E27FC236}">
                    <a16:creationId xmlns:a16="http://schemas.microsoft.com/office/drawing/2014/main" id="{9733FB76-0618-8166-3C84-D1F8BB9E9E72}"/>
                  </a:ext>
                </a:extLst>
              </p:cNvPr>
              <p:cNvSpPr txBox="1">
                <a:spLocks noRot="1" noChangeAspect="1" noMove="1" noResize="1" noEditPoints="1" noAdjustHandles="1" noChangeArrowheads="1" noChangeShapeType="1" noTextEdit="1"/>
              </p:cNvSpPr>
              <p:nvPr/>
            </p:nvSpPr>
            <p:spPr>
              <a:xfrm>
                <a:off x="6709913" y="4069034"/>
                <a:ext cx="491573" cy="369332"/>
              </a:xfrm>
              <a:prstGeom prst="rect">
                <a:avLst/>
              </a:prstGeom>
              <a:blipFill>
                <a:blip r:embed="rId5"/>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4F0C4421-74D9-79C7-D4A8-9B0ADB642FB6}"/>
                  </a:ext>
                </a:extLst>
              </p:cNvPr>
              <p:cNvSpPr txBox="1"/>
              <p:nvPr/>
            </p:nvSpPr>
            <p:spPr>
              <a:xfrm>
                <a:off x="7467360" y="4077006"/>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𝟔</m:t>
                          </m:r>
                        </m:sub>
                      </m:sSub>
                    </m:oMath>
                  </m:oMathPara>
                </a14:m>
                <a:endParaRPr lang="ja-JP" altLang="en-US" dirty="0"/>
              </a:p>
            </p:txBody>
          </p:sp>
        </mc:Choice>
        <mc:Fallback xmlns="">
          <p:sp>
            <p:nvSpPr>
              <p:cNvPr id="111" name="テキスト ボックス 110">
                <a:extLst>
                  <a:ext uri="{FF2B5EF4-FFF2-40B4-BE49-F238E27FC236}">
                    <a16:creationId xmlns:a16="http://schemas.microsoft.com/office/drawing/2014/main" id="{4F0C4421-74D9-79C7-D4A8-9B0ADB642FB6}"/>
                  </a:ext>
                </a:extLst>
              </p:cNvPr>
              <p:cNvSpPr txBox="1">
                <a:spLocks noRot="1" noChangeAspect="1" noMove="1" noResize="1" noEditPoints="1" noAdjustHandles="1" noChangeArrowheads="1" noChangeShapeType="1" noTextEdit="1"/>
              </p:cNvSpPr>
              <p:nvPr/>
            </p:nvSpPr>
            <p:spPr>
              <a:xfrm>
                <a:off x="7467360" y="4077006"/>
                <a:ext cx="491573" cy="369332"/>
              </a:xfrm>
              <a:prstGeom prst="rect">
                <a:avLst/>
              </a:prstGeom>
              <a:blipFill>
                <a:blip r:embed="rId6"/>
                <a:stretch>
                  <a:fillRect/>
                </a:stretch>
              </a:blipFill>
              <a:ln>
                <a:noFill/>
              </a:ln>
            </p:spPr>
            <p:txBody>
              <a:bodyPr/>
              <a:lstStyle/>
              <a:p>
                <a:r xmlns:a="http://schemas.openxmlformats.org/drawingml/2006/main">
                  <a:rPr lang="en" altLang="en-US">
                    <a:noFill/>
                  </a:rPr>
                  <a:t> </a:t>
                </a:r>
              </a:p>
            </p:txBody>
          </p:sp>
        </mc:Fallback>
      </mc:AlternateContent>
      <p:sp>
        <p:nvSpPr>
          <p:cNvPr id="112" name="楕円 111">
            <a:extLst>
              <a:ext uri="{FF2B5EF4-FFF2-40B4-BE49-F238E27FC236}">
                <a16:creationId xmlns:a16="http://schemas.microsoft.com/office/drawing/2014/main" id="{46BEE686-293F-5F71-B24B-D26D9955F3FD}"/>
              </a:ext>
            </a:extLst>
          </p:cNvPr>
          <p:cNvSpPr/>
          <p:nvPr/>
        </p:nvSpPr>
        <p:spPr>
          <a:xfrm>
            <a:off x="8087839" y="4308377"/>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3" name="楕円 112">
            <a:extLst>
              <a:ext uri="{FF2B5EF4-FFF2-40B4-BE49-F238E27FC236}">
                <a16:creationId xmlns:a16="http://schemas.microsoft.com/office/drawing/2014/main" id="{F326639D-491F-F758-5913-E729ED65AEB7}"/>
              </a:ext>
            </a:extLst>
          </p:cNvPr>
          <p:cNvSpPr/>
          <p:nvPr/>
        </p:nvSpPr>
        <p:spPr>
          <a:xfrm>
            <a:off x="8821438" y="4308378"/>
            <a:ext cx="379698" cy="37969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54BC1D18-6510-135A-0FEF-F129D127B73C}"/>
                  </a:ext>
                </a:extLst>
              </p:cNvPr>
              <p:cNvSpPr txBox="1"/>
              <p:nvPr/>
            </p:nvSpPr>
            <p:spPr>
              <a:xfrm>
                <a:off x="8330916" y="4055393"/>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𝟕</m:t>
                          </m:r>
                        </m:sub>
                      </m:sSub>
                    </m:oMath>
                  </m:oMathPara>
                </a14:m>
                <a:endParaRPr lang="ja-JP" altLang="en-US" dirty="0"/>
              </a:p>
            </p:txBody>
          </p:sp>
        </mc:Choice>
        <mc:Fallback xmlns="">
          <p:sp>
            <p:nvSpPr>
              <p:cNvPr id="114" name="テキスト ボックス 113">
                <a:extLst>
                  <a:ext uri="{FF2B5EF4-FFF2-40B4-BE49-F238E27FC236}">
                    <a16:creationId xmlns:a16="http://schemas.microsoft.com/office/drawing/2014/main" id="{54BC1D18-6510-135A-0FEF-F129D127B73C}"/>
                  </a:ext>
                </a:extLst>
              </p:cNvPr>
              <p:cNvSpPr txBox="1">
                <a:spLocks noRot="1" noChangeAspect="1" noMove="1" noResize="1" noEditPoints="1" noAdjustHandles="1" noChangeArrowheads="1" noChangeShapeType="1" noTextEdit="1"/>
              </p:cNvSpPr>
              <p:nvPr/>
            </p:nvSpPr>
            <p:spPr>
              <a:xfrm>
                <a:off x="8330916" y="4055393"/>
                <a:ext cx="491573" cy="369332"/>
              </a:xfrm>
              <a:prstGeom prst="rect">
                <a:avLst/>
              </a:prstGeom>
              <a:blipFill>
                <a:blip r:embed="rId7"/>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A74305BC-D6CD-EF82-D1A6-737A61337F57}"/>
                  </a:ext>
                </a:extLst>
              </p:cNvPr>
              <p:cNvSpPr txBox="1"/>
              <p:nvPr/>
            </p:nvSpPr>
            <p:spPr>
              <a:xfrm>
                <a:off x="9078028" y="4085570"/>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𝟖</m:t>
                          </m:r>
                        </m:sub>
                      </m:sSub>
                    </m:oMath>
                  </m:oMathPara>
                </a14:m>
                <a:endParaRPr lang="ja-JP" altLang="en-US" dirty="0"/>
              </a:p>
            </p:txBody>
          </p:sp>
        </mc:Choice>
        <mc:Fallback xmlns="">
          <p:sp>
            <p:nvSpPr>
              <p:cNvPr id="115" name="テキスト ボックス 114">
                <a:extLst>
                  <a:ext uri="{FF2B5EF4-FFF2-40B4-BE49-F238E27FC236}">
                    <a16:creationId xmlns:a16="http://schemas.microsoft.com/office/drawing/2014/main" id="{A74305BC-D6CD-EF82-D1A6-737A61337F57}"/>
                  </a:ext>
                </a:extLst>
              </p:cNvPr>
              <p:cNvSpPr txBox="1">
                <a:spLocks noRot="1" noChangeAspect="1" noMove="1" noResize="1" noEditPoints="1" noAdjustHandles="1" noChangeArrowheads="1" noChangeShapeType="1" noTextEdit="1"/>
              </p:cNvSpPr>
              <p:nvPr/>
            </p:nvSpPr>
            <p:spPr>
              <a:xfrm>
                <a:off x="9078028" y="4085570"/>
                <a:ext cx="441960" cy="369332"/>
              </a:xfrm>
              <a:prstGeom prst="rect">
                <a:avLst/>
              </a:prstGeom>
              <a:blipFill>
                <a:blip r:embed="rId8"/>
                <a:stretch>
                  <a:fillRect/>
                </a:stretch>
              </a:blipFill>
              <a:ln>
                <a:noFill/>
              </a:ln>
            </p:spPr>
            <p:txBody>
              <a:bodyPr/>
              <a:lstStyle/>
              <a:p>
                <a:r xmlns:a="http://schemas.openxmlformats.org/drawingml/2006/main">
                  <a:rPr lang="en" altLang="en-US">
                    <a:noFill/>
                  </a:rPr>
                  <a:t> </a:t>
                </a:r>
              </a:p>
            </p:txBody>
          </p:sp>
        </mc:Fallback>
      </mc:AlternateContent>
      <p:sp>
        <p:nvSpPr>
          <p:cNvPr id="116" name="四角形: 角を丸くする 115">
            <a:extLst>
              <a:ext uri="{FF2B5EF4-FFF2-40B4-BE49-F238E27FC236}">
                <a16:creationId xmlns:a16="http://schemas.microsoft.com/office/drawing/2014/main" id="{930C5F2D-7206-4740-F05A-2B92A9B0684E}"/>
              </a:ext>
            </a:extLst>
          </p:cNvPr>
          <p:cNvSpPr/>
          <p:nvPr/>
        </p:nvSpPr>
        <p:spPr>
          <a:xfrm>
            <a:off x="6315387" y="4114739"/>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17" name="直線コネクタ 116">
            <a:extLst>
              <a:ext uri="{FF2B5EF4-FFF2-40B4-BE49-F238E27FC236}">
                <a16:creationId xmlns:a16="http://schemas.microsoft.com/office/drawing/2014/main" id="{5C369C0A-5D71-07F6-183A-A6248A399CE9}"/>
              </a:ext>
            </a:extLst>
          </p:cNvPr>
          <p:cNvCxnSpPr>
            <a:cxnSpLocks/>
            <a:stCxn id="103" idx="2"/>
            <a:endCxn id="116" idx="0"/>
          </p:cNvCxnSpPr>
          <p:nvPr/>
        </p:nvCxnSpPr>
        <p:spPr>
          <a:xfrm>
            <a:off x="7755523" y="3522345"/>
            <a:ext cx="131089"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18" name="四角形: 角を丸くする 117">
            <a:extLst>
              <a:ext uri="{FF2B5EF4-FFF2-40B4-BE49-F238E27FC236}">
                <a16:creationId xmlns:a16="http://schemas.microsoft.com/office/drawing/2014/main" id="{694506C3-7EDB-DC0F-E721-3001C8CA1EEC}"/>
              </a:ext>
            </a:extLst>
          </p:cNvPr>
          <p:cNvSpPr/>
          <p:nvPr/>
        </p:nvSpPr>
        <p:spPr>
          <a:xfrm>
            <a:off x="3357059" y="2693713"/>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19" name="楕円 118">
            <a:extLst>
              <a:ext uri="{FF2B5EF4-FFF2-40B4-BE49-F238E27FC236}">
                <a16:creationId xmlns:a16="http://schemas.microsoft.com/office/drawing/2014/main" id="{B824EBA4-41BE-A26C-927D-31375DA3F9CF}"/>
              </a:ext>
            </a:extLst>
          </p:cNvPr>
          <p:cNvSpPr/>
          <p:nvPr/>
        </p:nvSpPr>
        <p:spPr>
          <a:xfrm>
            <a:off x="3640234" y="300369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0" name="楕円 119">
            <a:extLst>
              <a:ext uri="{FF2B5EF4-FFF2-40B4-BE49-F238E27FC236}">
                <a16:creationId xmlns:a16="http://schemas.microsoft.com/office/drawing/2014/main" id="{DAC05F1E-18F8-2B72-1B0B-14A8957A5DBC}"/>
              </a:ext>
            </a:extLst>
          </p:cNvPr>
          <p:cNvSpPr/>
          <p:nvPr/>
        </p:nvSpPr>
        <p:spPr>
          <a:xfrm>
            <a:off x="4383615" y="299223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1" name="テキスト ボックス 120">
                <a:extLst>
                  <a:ext uri="{FF2B5EF4-FFF2-40B4-BE49-F238E27FC236}">
                    <a16:creationId xmlns:a16="http://schemas.microsoft.com/office/drawing/2014/main" id="{645892C9-5CBB-6C61-D432-3AA7E08ABBE8}"/>
                  </a:ext>
                </a:extLst>
              </p:cNvPr>
              <p:cNvSpPr txBox="1"/>
              <p:nvPr/>
            </p:nvSpPr>
            <p:spPr>
              <a:xfrm>
                <a:off x="3854425" y="2750707"/>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21" name="テキスト ボックス 120">
                <a:extLst>
                  <a:ext uri="{FF2B5EF4-FFF2-40B4-BE49-F238E27FC236}">
                    <a16:creationId xmlns:a16="http://schemas.microsoft.com/office/drawing/2014/main" id="{645892C9-5CBB-6C61-D432-3AA7E08ABBE8}"/>
                  </a:ext>
                </a:extLst>
              </p:cNvPr>
              <p:cNvSpPr txBox="1">
                <a:spLocks noRot="1" noChangeAspect="1" noMove="1" noResize="1" noEditPoints="1" noAdjustHandles="1" noChangeArrowheads="1" noChangeShapeType="1" noTextEdit="1"/>
              </p:cNvSpPr>
              <p:nvPr/>
            </p:nvSpPr>
            <p:spPr>
              <a:xfrm>
                <a:off x="3854425" y="2750707"/>
                <a:ext cx="441960" cy="369332"/>
              </a:xfrm>
              <a:prstGeom prst="rect">
                <a:avLst/>
              </a:prstGeom>
              <a:blipFill>
                <a:blip r:embed="rId9"/>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686B32A9-5D18-03BC-CE51-A2810E95AD17}"/>
                  </a:ext>
                </a:extLst>
              </p:cNvPr>
              <p:cNvSpPr txBox="1"/>
              <p:nvPr/>
            </p:nvSpPr>
            <p:spPr>
              <a:xfrm>
                <a:off x="4626693" y="2758303"/>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22" name="テキスト ボックス 121">
                <a:extLst>
                  <a:ext uri="{FF2B5EF4-FFF2-40B4-BE49-F238E27FC236}">
                    <a16:creationId xmlns:a16="http://schemas.microsoft.com/office/drawing/2014/main" id="{686B32A9-5D18-03BC-CE51-A2810E95AD17}"/>
                  </a:ext>
                </a:extLst>
              </p:cNvPr>
              <p:cNvSpPr txBox="1">
                <a:spLocks noRot="1" noChangeAspect="1" noMove="1" noResize="1" noEditPoints="1" noAdjustHandles="1" noChangeArrowheads="1" noChangeShapeType="1" noTextEdit="1"/>
              </p:cNvSpPr>
              <p:nvPr/>
            </p:nvSpPr>
            <p:spPr>
              <a:xfrm>
                <a:off x="4626693" y="2758303"/>
                <a:ext cx="441960" cy="369332"/>
              </a:xfrm>
              <a:prstGeom prst="rect">
                <a:avLst/>
              </a:prstGeom>
              <a:blipFill>
                <a:blip r:embed="rId10"/>
                <a:stretch>
                  <a:fillRect/>
                </a:stretch>
              </a:blipFill>
              <a:ln>
                <a:noFill/>
              </a:ln>
            </p:spPr>
            <p:txBody>
              <a:bodyPr/>
              <a:lstStyle/>
              <a:p>
                <a:r xmlns:a="http://schemas.openxmlformats.org/drawingml/2006/main">
                  <a:rPr lang="en" altLang="en-US">
                    <a:noFill/>
                  </a:rPr>
                  <a:t> </a:t>
                </a:r>
              </a:p>
            </p:txBody>
          </p:sp>
        </mc:Fallback>
      </mc:AlternateContent>
      <p:sp>
        <p:nvSpPr>
          <p:cNvPr id="123" name="楕円 122">
            <a:extLst>
              <a:ext uri="{FF2B5EF4-FFF2-40B4-BE49-F238E27FC236}">
                <a16:creationId xmlns:a16="http://schemas.microsoft.com/office/drawing/2014/main" id="{6289F5A2-6DAF-F626-9C34-609F1FE90CC0}"/>
              </a:ext>
            </a:extLst>
          </p:cNvPr>
          <p:cNvSpPr/>
          <p:nvPr/>
        </p:nvSpPr>
        <p:spPr>
          <a:xfrm>
            <a:off x="2952326" y="432201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4" name="楕円 123">
            <a:extLst>
              <a:ext uri="{FF2B5EF4-FFF2-40B4-BE49-F238E27FC236}">
                <a16:creationId xmlns:a16="http://schemas.microsoft.com/office/drawing/2014/main" id="{A5F70AEA-252E-3314-FE2C-2B6A4F9F41EF}"/>
              </a:ext>
            </a:extLst>
          </p:cNvPr>
          <p:cNvSpPr/>
          <p:nvPr/>
        </p:nvSpPr>
        <p:spPr>
          <a:xfrm>
            <a:off x="3695707" y="431056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FE178F2C-E49E-83C4-F985-0ECEA8EA25E8}"/>
                  </a:ext>
                </a:extLst>
              </p:cNvPr>
              <p:cNvSpPr txBox="1"/>
              <p:nvPr/>
            </p:nvSpPr>
            <p:spPr>
              <a:xfrm>
                <a:off x="3195403" y="406903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25" name="テキスト ボックス 124">
                <a:extLst>
                  <a:ext uri="{FF2B5EF4-FFF2-40B4-BE49-F238E27FC236}">
                    <a16:creationId xmlns:a16="http://schemas.microsoft.com/office/drawing/2014/main" id="{FE178F2C-E49E-83C4-F985-0ECEA8EA25E8}"/>
                  </a:ext>
                </a:extLst>
              </p:cNvPr>
              <p:cNvSpPr txBox="1">
                <a:spLocks noRot="1" noChangeAspect="1" noMove="1" noResize="1" noEditPoints="1" noAdjustHandles="1" noChangeArrowheads="1" noChangeShapeType="1" noTextEdit="1"/>
              </p:cNvSpPr>
              <p:nvPr/>
            </p:nvSpPr>
            <p:spPr>
              <a:xfrm>
                <a:off x="3195403" y="4069034"/>
                <a:ext cx="491573" cy="369332"/>
              </a:xfrm>
              <a:prstGeom prst="rect">
                <a:avLst/>
              </a:prstGeom>
              <a:blipFill>
                <a:blip r:embed="rId11"/>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6536571A-B5F0-29CB-BCFD-7B494D601F3D}"/>
                  </a:ext>
                </a:extLst>
              </p:cNvPr>
              <p:cNvSpPr txBox="1"/>
              <p:nvPr/>
            </p:nvSpPr>
            <p:spPr>
              <a:xfrm>
                <a:off x="3938784" y="407663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26" name="テキスト ボックス 125">
                <a:extLst>
                  <a:ext uri="{FF2B5EF4-FFF2-40B4-BE49-F238E27FC236}">
                    <a16:creationId xmlns:a16="http://schemas.microsoft.com/office/drawing/2014/main" id="{6536571A-B5F0-29CB-BCFD-7B494D601F3D}"/>
                  </a:ext>
                </a:extLst>
              </p:cNvPr>
              <p:cNvSpPr txBox="1">
                <a:spLocks noRot="1" noChangeAspect="1" noMove="1" noResize="1" noEditPoints="1" noAdjustHandles="1" noChangeArrowheads="1" noChangeShapeType="1" noTextEdit="1"/>
              </p:cNvSpPr>
              <p:nvPr/>
            </p:nvSpPr>
            <p:spPr>
              <a:xfrm>
                <a:off x="3938784" y="4076630"/>
                <a:ext cx="491573" cy="369332"/>
              </a:xfrm>
              <a:prstGeom prst="rect">
                <a:avLst/>
              </a:prstGeom>
              <a:blipFill>
                <a:blip r:embed="rId12"/>
                <a:stretch>
                  <a:fillRect/>
                </a:stretch>
              </a:blipFill>
              <a:ln>
                <a:noFill/>
              </a:ln>
            </p:spPr>
            <p:txBody>
              <a:bodyPr/>
              <a:lstStyle/>
              <a:p>
                <a:r xmlns:a="http://schemas.openxmlformats.org/drawingml/2006/main">
                  <a:rPr lang="en" altLang="en-US">
                    <a:noFill/>
                  </a:rPr>
                  <a:t> </a:t>
                </a:r>
              </a:p>
            </p:txBody>
          </p:sp>
        </mc:Fallback>
      </mc:AlternateContent>
      <p:sp>
        <p:nvSpPr>
          <p:cNvPr id="127" name="楕円 126">
            <a:extLst>
              <a:ext uri="{FF2B5EF4-FFF2-40B4-BE49-F238E27FC236}">
                <a16:creationId xmlns:a16="http://schemas.microsoft.com/office/drawing/2014/main" id="{E54E0CB8-5700-75E5-B31E-C48874D78DCA}"/>
              </a:ext>
            </a:extLst>
          </p:cNvPr>
          <p:cNvSpPr/>
          <p:nvPr/>
        </p:nvSpPr>
        <p:spPr>
          <a:xfrm>
            <a:off x="4518414" y="431716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8" name="楕円 127">
            <a:extLst>
              <a:ext uri="{FF2B5EF4-FFF2-40B4-BE49-F238E27FC236}">
                <a16:creationId xmlns:a16="http://schemas.microsoft.com/office/drawing/2014/main" id="{ED3CAC1C-3383-DA14-52A6-2BF1B34404A3}"/>
              </a:ext>
            </a:extLst>
          </p:cNvPr>
          <p:cNvSpPr/>
          <p:nvPr/>
        </p:nvSpPr>
        <p:spPr>
          <a:xfrm>
            <a:off x="5245804" y="4318093"/>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00F2B4E9-C6BE-8436-37B3-B1817ED5FBC1}"/>
                  </a:ext>
                </a:extLst>
              </p:cNvPr>
              <p:cNvSpPr txBox="1"/>
              <p:nvPr/>
            </p:nvSpPr>
            <p:spPr>
              <a:xfrm>
                <a:off x="4763138" y="406418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129" name="テキスト ボックス 128">
                <a:extLst>
                  <a:ext uri="{FF2B5EF4-FFF2-40B4-BE49-F238E27FC236}">
                    <a16:creationId xmlns:a16="http://schemas.microsoft.com/office/drawing/2014/main" id="{00F2B4E9-C6BE-8436-37B3-B1817ED5FBC1}"/>
                  </a:ext>
                </a:extLst>
              </p:cNvPr>
              <p:cNvSpPr txBox="1">
                <a:spLocks noRot="1" noChangeAspect="1" noMove="1" noResize="1" noEditPoints="1" noAdjustHandles="1" noChangeArrowheads="1" noChangeShapeType="1" noTextEdit="1"/>
              </p:cNvSpPr>
              <p:nvPr/>
            </p:nvSpPr>
            <p:spPr>
              <a:xfrm>
                <a:off x="4763138" y="4064180"/>
                <a:ext cx="491573" cy="369332"/>
              </a:xfrm>
              <a:prstGeom prst="rect">
                <a:avLst/>
              </a:prstGeom>
              <a:blipFill>
                <a:blip r:embed="rId13"/>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FFFEA613-DAF7-229B-DCBF-434C181862CA}"/>
                  </a:ext>
                </a:extLst>
              </p:cNvPr>
              <p:cNvSpPr txBox="1"/>
              <p:nvPr/>
            </p:nvSpPr>
            <p:spPr>
              <a:xfrm>
                <a:off x="5459441" y="4085570"/>
                <a:ext cx="449712"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130" name="テキスト ボックス 129">
                <a:extLst>
                  <a:ext uri="{FF2B5EF4-FFF2-40B4-BE49-F238E27FC236}">
                    <a16:creationId xmlns:a16="http://schemas.microsoft.com/office/drawing/2014/main" id="{FFFEA613-DAF7-229B-DCBF-434C181862CA}"/>
                  </a:ext>
                </a:extLst>
              </p:cNvPr>
              <p:cNvSpPr txBox="1">
                <a:spLocks noRot="1" noChangeAspect="1" noMove="1" noResize="1" noEditPoints="1" noAdjustHandles="1" noChangeArrowheads="1" noChangeShapeType="1" noTextEdit="1"/>
              </p:cNvSpPr>
              <p:nvPr/>
            </p:nvSpPr>
            <p:spPr>
              <a:xfrm>
                <a:off x="5459441" y="4085570"/>
                <a:ext cx="449712" cy="369332"/>
              </a:xfrm>
              <a:prstGeom prst="rect">
                <a:avLst/>
              </a:prstGeom>
              <a:blipFill>
                <a:blip r:embed="rId14"/>
                <a:stretch>
                  <a:fillRect/>
                </a:stretch>
              </a:blipFill>
              <a:ln>
                <a:noFill/>
              </a:ln>
            </p:spPr>
            <p:txBody>
              <a:bodyPr/>
              <a:lstStyle/>
              <a:p>
                <a:r xmlns:a="http://schemas.openxmlformats.org/drawingml/2006/main">
                  <a:rPr lang="en" altLang="en-US">
                    <a:noFill/>
                  </a:rPr>
                  <a:t> </a:t>
                </a:r>
              </a:p>
            </p:txBody>
          </p:sp>
        </mc:Fallback>
      </mc:AlternateContent>
      <p:sp>
        <p:nvSpPr>
          <p:cNvPr id="131" name="四角形: 角を丸くする 130">
            <a:extLst>
              <a:ext uri="{FF2B5EF4-FFF2-40B4-BE49-F238E27FC236}">
                <a16:creationId xmlns:a16="http://schemas.microsoft.com/office/drawing/2014/main" id="{604036B9-7146-9A97-50FE-EA37142C0C35}"/>
              </a:ext>
            </a:extLst>
          </p:cNvPr>
          <p:cNvSpPr/>
          <p:nvPr/>
        </p:nvSpPr>
        <p:spPr>
          <a:xfrm>
            <a:off x="2729050" y="4114739"/>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32" name="直線コネクタ 131">
            <a:extLst>
              <a:ext uri="{FF2B5EF4-FFF2-40B4-BE49-F238E27FC236}">
                <a16:creationId xmlns:a16="http://schemas.microsoft.com/office/drawing/2014/main" id="{6AA63C3A-6A7D-4E32-8FBD-7E7B562C88B0}"/>
              </a:ext>
            </a:extLst>
          </p:cNvPr>
          <p:cNvCxnSpPr>
            <a:cxnSpLocks/>
            <a:stCxn id="118" idx="2"/>
            <a:endCxn id="131" idx="0"/>
          </p:cNvCxnSpPr>
          <p:nvPr/>
        </p:nvCxnSpPr>
        <p:spPr>
          <a:xfrm>
            <a:off x="4240165" y="3522345"/>
            <a:ext cx="60110"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34" name="楕円 133">
            <a:extLst>
              <a:ext uri="{FF2B5EF4-FFF2-40B4-BE49-F238E27FC236}">
                <a16:creationId xmlns:a16="http://schemas.microsoft.com/office/drawing/2014/main" id="{38AC87E6-E803-636A-E412-7D1CD9BB9BB2}"/>
              </a:ext>
            </a:extLst>
          </p:cNvPr>
          <p:cNvSpPr/>
          <p:nvPr/>
        </p:nvSpPr>
        <p:spPr>
          <a:xfrm>
            <a:off x="7150591" y="3001661"/>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6" name="楕円 135">
            <a:extLst>
              <a:ext uri="{FF2B5EF4-FFF2-40B4-BE49-F238E27FC236}">
                <a16:creationId xmlns:a16="http://schemas.microsoft.com/office/drawing/2014/main" id="{C9165B48-56F7-9E67-FC05-836319D6DDF8}"/>
              </a:ext>
            </a:extLst>
          </p:cNvPr>
          <p:cNvSpPr/>
          <p:nvPr/>
        </p:nvSpPr>
        <p:spPr>
          <a:xfrm>
            <a:off x="7895209" y="2987788"/>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7" name="楕円 136">
            <a:extLst>
              <a:ext uri="{FF2B5EF4-FFF2-40B4-BE49-F238E27FC236}">
                <a16:creationId xmlns:a16="http://schemas.microsoft.com/office/drawing/2014/main" id="{6A46DCE2-1374-CAC5-2716-1404078B9199}"/>
              </a:ext>
            </a:extLst>
          </p:cNvPr>
          <p:cNvSpPr/>
          <p:nvPr/>
        </p:nvSpPr>
        <p:spPr>
          <a:xfrm>
            <a:off x="6459404" y="4311842"/>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8" name="楕円 137">
            <a:extLst>
              <a:ext uri="{FF2B5EF4-FFF2-40B4-BE49-F238E27FC236}">
                <a16:creationId xmlns:a16="http://schemas.microsoft.com/office/drawing/2014/main" id="{20B18A6B-4E15-B31F-5CDF-387F66342FAE}"/>
              </a:ext>
            </a:extLst>
          </p:cNvPr>
          <p:cNvSpPr/>
          <p:nvPr/>
        </p:nvSpPr>
        <p:spPr>
          <a:xfrm>
            <a:off x="7250874" y="4322102"/>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9" name="楕円 138">
            <a:extLst>
              <a:ext uri="{FF2B5EF4-FFF2-40B4-BE49-F238E27FC236}">
                <a16:creationId xmlns:a16="http://schemas.microsoft.com/office/drawing/2014/main" id="{BA5ED106-10C1-377A-117E-B0395310B358}"/>
              </a:ext>
            </a:extLst>
          </p:cNvPr>
          <p:cNvSpPr/>
          <p:nvPr/>
        </p:nvSpPr>
        <p:spPr>
          <a:xfrm>
            <a:off x="8084123" y="4303055"/>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0" name="楕円 139">
            <a:extLst>
              <a:ext uri="{FF2B5EF4-FFF2-40B4-BE49-F238E27FC236}">
                <a16:creationId xmlns:a16="http://schemas.microsoft.com/office/drawing/2014/main" id="{71404E59-0539-171B-6E19-83B07126FA86}"/>
              </a:ext>
            </a:extLst>
          </p:cNvPr>
          <p:cNvSpPr/>
          <p:nvPr/>
        </p:nvSpPr>
        <p:spPr>
          <a:xfrm>
            <a:off x="8821438" y="4300933"/>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2" name="楕円 141">
            <a:extLst>
              <a:ext uri="{FF2B5EF4-FFF2-40B4-BE49-F238E27FC236}">
                <a16:creationId xmlns:a16="http://schemas.microsoft.com/office/drawing/2014/main" id="{137D0272-88C1-907A-E99D-8943DEFC42AC}"/>
              </a:ext>
            </a:extLst>
          </p:cNvPr>
          <p:cNvSpPr/>
          <p:nvPr/>
        </p:nvSpPr>
        <p:spPr>
          <a:xfrm>
            <a:off x="8081201" y="4294128"/>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3" name="楕円 142">
            <a:extLst>
              <a:ext uri="{FF2B5EF4-FFF2-40B4-BE49-F238E27FC236}">
                <a16:creationId xmlns:a16="http://schemas.microsoft.com/office/drawing/2014/main" id="{AA67D712-E3BE-AFC4-616D-ED87BAA3C29E}"/>
              </a:ext>
            </a:extLst>
          </p:cNvPr>
          <p:cNvSpPr/>
          <p:nvPr/>
        </p:nvSpPr>
        <p:spPr>
          <a:xfrm>
            <a:off x="8807228" y="4291138"/>
            <a:ext cx="401339" cy="40418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4" name="楕円 143">
            <a:extLst>
              <a:ext uri="{FF2B5EF4-FFF2-40B4-BE49-F238E27FC236}">
                <a16:creationId xmlns:a16="http://schemas.microsoft.com/office/drawing/2014/main" id="{8E36DC1B-EC3D-669F-955A-5F1C365B66B0}"/>
              </a:ext>
            </a:extLst>
          </p:cNvPr>
          <p:cNvSpPr/>
          <p:nvPr/>
        </p:nvSpPr>
        <p:spPr>
          <a:xfrm>
            <a:off x="7883798" y="2987316"/>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楕円 144">
            <a:extLst>
              <a:ext uri="{FF2B5EF4-FFF2-40B4-BE49-F238E27FC236}">
                <a16:creationId xmlns:a16="http://schemas.microsoft.com/office/drawing/2014/main" id="{307833EB-2B75-988C-1D11-C7720E18ED22}"/>
              </a:ext>
            </a:extLst>
          </p:cNvPr>
          <p:cNvSpPr/>
          <p:nvPr/>
        </p:nvSpPr>
        <p:spPr>
          <a:xfrm>
            <a:off x="7145239" y="2992617"/>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6" name="楕円 145">
            <a:extLst>
              <a:ext uri="{FF2B5EF4-FFF2-40B4-BE49-F238E27FC236}">
                <a16:creationId xmlns:a16="http://schemas.microsoft.com/office/drawing/2014/main" id="{1319E0BC-34DF-A2E6-0231-A026D96315E4}"/>
              </a:ext>
            </a:extLst>
          </p:cNvPr>
          <p:cNvSpPr/>
          <p:nvPr/>
        </p:nvSpPr>
        <p:spPr>
          <a:xfrm>
            <a:off x="6444039" y="4301259"/>
            <a:ext cx="414664" cy="4043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7" name="楕円 146">
            <a:extLst>
              <a:ext uri="{FF2B5EF4-FFF2-40B4-BE49-F238E27FC236}">
                <a16:creationId xmlns:a16="http://schemas.microsoft.com/office/drawing/2014/main" id="{D49DEABD-70C9-EED0-1D23-5697D170AF78}"/>
              </a:ext>
            </a:extLst>
          </p:cNvPr>
          <p:cNvSpPr/>
          <p:nvPr/>
        </p:nvSpPr>
        <p:spPr>
          <a:xfrm>
            <a:off x="7245031" y="4315624"/>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 name="楕円 4">
            <a:extLst>
              <a:ext uri="{FF2B5EF4-FFF2-40B4-BE49-F238E27FC236}">
                <a16:creationId xmlns:a16="http://schemas.microsoft.com/office/drawing/2014/main" id="{3A35A749-3DD9-F4B6-45F3-FC097A823902}"/>
              </a:ext>
            </a:extLst>
          </p:cNvPr>
          <p:cNvSpPr/>
          <p:nvPr/>
        </p:nvSpPr>
        <p:spPr>
          <a:xfrm>
            <a:off x="3638440" y="2998958"/>
            <a:ext cx="334047" cy="3355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 name="楕円 6">
            <a:extLst>
              <a:ext uri="{FF2B5EF4-FFF2-40B4-BE49-F238E27FC236}">
                <a16:creationId xmlns:a16="http://schemas.microsoft.com/office/drawing/2014/main" id="{E9F19A2F-54DC-7A19-A8A3-F21C457845D4}"/>
              </a:ext>
            </a:extLst>
          </p:cNvPr>
          <p:cNvSpPr/>
          <p:nvPr/>
        </p:nvSpPr>
        <p:spPr>
          <a:xfrm>
            <a:off x="7139608" y="2990509"/>
            <a:ext cx="366755" cy="353792"/>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 name="楕円 7">
            <a:extLst>
              <a:ext uri="{FF2B5EF4-FFF2-40B4-BE49-F238E27FC236}">
                <a16:creationId xmlns:a16="http://schemas.microsoft.com/office/drawing/2014/main" id="{3985540D-8490-572B-5644-FC9342B2EBBD}"/>
              </a:ext>
            </a:extLst>
          </p:cNvPr>
          <p:cNvSpPr/>
          <p:nvPr/>
        </p:nvSpPr>
        <p:spPr>
          <a:xfrm>
            <a:off x="2942687" y="4307174"/>
            <a:ext cx="383209" cy="409643"/>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9" name="楕円 8">
            <a:extLst>
              <a:ext uri="{FF2B5EF4-FFF2-40B4-BE49-F238E27FC236}">
                <a16:creationId xmlns:a16="http://schemas.microsoft.com/office/drawing/2014/main" id="{A52F6A63-FD5E-72DC-C2F2-E9744C3E1BC3}"/>
              </a:ext>
            </a:extLst>
          </p:cNvPr>
          <p:cNvSpPr/>
          <p:nvPr/>
        </p:nvSpPr>
        <p:spPr>
          <a:xfrm>
            <a:off x="3696587" y="4308377"/>
            <a:ext cx="383209" cy="380515"/>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6AB24144-16C3-A281-8A8F-879A9AD02BE6}"/>
              </a:ext>
            </a:extLst>
          </p:cNvPr>
          <p:cNvSpPr/>
          <p:nvPr/>
        </p:nvSpPr>
        <p:spPr>
          <a:xfrm>
            <a:off x="7249913" y="4325496"/>
            <a:ext cx="383209" cy="380515"/>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 name="楕円 10">
            <a:extLst>
              <a:ext uri="{FF2B5EF4-FFF2-40B4-BE49-F238E27FC236}">
                <a16:creationId xmlns:a16="http://schemas.microsoft.com/office/drawing/2014/main" id="{E8F7463F-D4A3-9C2B-BF1C-6DDAB496F77D}"/>
              </a:ext>
            </a:extLst>
          </p:cNvPr>
          <p:cNvSpPr/>
          <p:nvPr/>
        </p:nvSpPr>
        <p:spPr>
          <a:xfrm>
            <a:off x="6436608" y="4305448"/>
            <a:ext cx="415181" cy="41136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6" name="コンテンツ プレースホルダー 2">
                <a:extLst>
                  <a:ext uri="{FF2B5EF4-FFF2-40B4-BE49-F238E27FC236}">
                    <a16:creationId xmlns:a16="http://schemas.microsoft.com/office/drawing/2014/main" id="{B0A2C7CF-AA4C-B322-460E-D0C57EF24396}"/>
                  </a:ext>
                </a:extLst>
              </p:cNvPr>
              <p:cNvSpPr txBox="1">
                <a:spLocks/>
              </p:cNvSpPr>
              <p:nvPr/>
            </p:nvSpPr>
            <p:spPr>
              <a:xfrm>
                <a:off x="3195403" y="4947713"/>
                <a:ext cx="256841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16" name="コンテンツ プレースホルダー 2">
                <a:extLst>
                  <a:ext uri="{FF2B5EF4-FFF2-40B4-BE49-F238E27FC236}">
                    <a16:creationId xmlns:a16="http://schemas.microsoft.com/office/drawing/2014/main" id="{B0A2C7CF-AA4C-B322-460E-D0C57EF24396}"/>
                  </a:ext>
                </a:extLst>
              </p:cNvPr>
              <p:cNvSpPr txBox="1">
                <a:spLocks noRot="1" noChangeAspect="1" noMove="1" noResize="1" noEditPoints="1" noAdjustHandles="1" noChangeArrowheads="1" noChangeShapeType="1" noTextEdit="1"/>
              </p:cNvSpPr>
              <p:nvPr/>
            </p:nvSpPr>
            <p:spPr>
              <a:xfrm>
                <a:off x="3195403" y="4947713"/>
                <a:ext cx="2568416" cy="421920"/>
              </a:xfrm>
              <a:prstGeom prst="rect">
                <a:avLst/>
              </a:prstGeom>
              <a:blipFill>
                <a:blip r:embed="rId15"/>
                <a:stretch>
                  <a:fillRect b="-1449"/>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9" name="コンテンツ プレースホルダー 2">
                <a:extLst>
                  <a:ext uri="{FF2B5EF4-FFF2-40B4-BE49-F238E27FC236}">
                    <a16:creationId xmlns:a16="http://schemas.microsoft.com/office/drawing/2014/main" id="{F35F57B5-B6E2-99A0-7DBA-8E84B3EF962C}"/>
                  </a:ext>
                </a:extLst>
              </p:cNvPr>
              <p:cNvSpPr txBox="1">
                <a:spLocks/>
              </p:cNvSpPr>
              <p:nvPr/>
            </p:nvSpPr>
            <p:spPr>
              <a:xfrm>
                <a:off x="2469706" y="3740870"/>
                <a:ext cx="60701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oMath>
                  </m:oMathPara>
                </a14:m>
                <a:endParaRPr lang="ja-JP" altLang="en-US" sz="2000" b="1" dirty="0"/>
              </a:p>
            </p:txBody>
          </p:sp>
        </mc:Choice>
        <mc:Fallback xmlns="">
          <p:sp>
            <p:nvSpPr>
              <p:cNvPr id="19" name="コンテンツ プレースホルダー 2">
                <a:extLst>
                  <a:ext uri="{FF2B5EF4-FFF2-40B4-BE49-F238E27FC236}">
                    <a16:creationId xmlns:a16="http://schemas.microsoft.com/office/drawing/2014/main" id="{F35F57B5-B6E2-99A0-7DBA-8E84B3EF962C}"/>
                  </a:ext>
                </a:extLst>
              </p:cNvPr>
              <p:cNvSpPr txBox="1">
                <a:spLocks noRot="1" noChangeAspect="1" noMove="1" noResize="1" noEditPoints="1" noAdjustHandles="1" noChangeArrowheads="1" noChangeShapeType="1" noTextEdit="1"/>
              </p:cNvSpPr>
              <p:nvPr/>
            </p:nvSpPr>
            <p:spPr>
              <a:xfrm>
                <a:off x="2469706" y="3740870"/>
                <a:ext cx="607016" cy="421920"/>
              </a:xfrm>
              <a:prstGeom prst="rect">
                <a:avLst/>
              </a:prstGeom>
              <a:blipFill>
                <a:blip r:embed="rId16"/>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a:extLst>
                  <a:ext uri="{FF2B5EF4-FFF2-40B4-BE49-F238E27FC236}">
                    <a16:creationId xmlns:a16="http://schemas.microsoft.com/office/drawing/2014/main" id="{40A2DB75-E297-7252-9392-C5D2B0D696EA}"/>
                  </a:ext>
                </a:extLst>
              </p:cNvPr>
              <p:cNvSpPr txBox="1">
                <a:spLocks/>
              </p:cNvSpPr>
              <p:nvPr/>
            </p:nvSpPr>
            <p:spPr>
              <a:xfrm>
                <a:off x="6128090" y="3742500"/>
                <a:ext cx="60701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oMath>
                  </m:oMathPara>
                </a14:m>
                <a:endParaRPr lang="ja-JP" altLang="en-US" sz="2000" b="1" dirty="0"/>
              </a:p>
            </p:txBody>
          </p:sp>
        </mc:Choice>
        <mc:Fallback xmlns="">
          <p:sp>
            <p:nvSpPr>
              <p:cNvPr id="20" name="コンテンツ プレースホルダー 2">
                <a:extLst>
                  <a:ext uri="{FF2B5EF4-FFF2-40B4-BE49-F238E27FC236}">
                    <a16:creationId xmlns:a16="http://schemas.microsoft.com/office/drawing/2014/main" id="{40A2DB75-E297-7252-9392-C5D2B0D696EA}"/>
                  </a:ext>
                </a:extLst>
              </p:cNvPr>
              <p:cNvSpPr txBox="1">
                <a:spLocks noRot="1" noChangeAspect="1" noMove="1" noResize="1" noEditPoints="1" noAdjustHandles="1" noChangeArrowheads="1" noChangeShapeType="1" noTextEdit="1"/>
              </p:cNvSpPr>
              <p:nvPr/>
            </p:nvSpPr>
            <p:spPr>
              <a:xfrm>
                <a:off x="6128090" y="3742500"/>
                <a:ext cx="607016" cy="421920"/>
              </a:xfrm>
              <a:prstGeom prst="rect">
                <a:avLst/>
              </a:prstGeom>
              <a:blipFill>
                <a:blip r:embed="rId17"/>
                <a:stretch>
                  <a:fillRect/>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705AB5BE-5877-04CE-D388-B7193729DC96}"/>
                  </a:ext>
                </a:extLst>
              </p:cNvPr>
              <p:cNvSpPr txBox="1">
                <a:spLocks/>
              </p:cNvSpPr>
              <p:nvPr/>
            </p:nvSpPr>
            <p:spPr>
              <a:xfrm>
                <a:off x="6674725" y="4947713"/>
                <a:ext cx="256841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21" name="コンテンツ プレースホルダー 2">
                <a:extLst>
                  <a:ext uri="{FF2B5EF4-FFF2-40B4-BE49-F238E27FC236}">
                    <a16:creationId xmlns:a16="http://schemas.microsoft.com/office/drawing/2014/main" id="{705AB5BE-5877-04CE-D388-B7193729DC96}"/>
                  </a:ext>
                </a:extLst>
              </p:cNvPr>
              <p:cNvSpPr txBox="1">
                <a:spLocks noRot="1" noChangeAspect="1" noMove="1" noResize="1" noEditPoints="1" noAdjustHandles="1" noChangeArrowheads="1" noChangeShapeType="1" noTextEdit="1"/>
              </p:cNvSpPr>
              <p:nvPr/>
            </p:nvSpPr>
            <p:spPr>
              <a:xfrm>
                <a:off x="6674725" y="4947713"/>
                <a:ext cx="2568416" cy="421920"/>
              </a:xfrm>
              <a:prstGeom prst="rect">
                <a:avLst/>
              </a:prstGeom>
              <a:blipFill>
                <a:blip r:embed="rId18"/>
                <a:stretch>
                  <a:fillRect b="-1449"/>
                </a:stretch>
              </a:blipFill>
            </p:spPr>
            <p:txBody>
              <a:bodyPr/>
              <a:lstStyle/>
              <a:p>
                <a:r xmlns:a="http://schemas.openxmlformats.org/drawingml/2006/main">
                  <a:rPr lang="en" altLang="en-US">
                    <a:noFill/>
                  </a:rPr>
                  <a:t> </a:t>
                </a:r>
              </a:p>
            </p:txBody>
          </p:sp>
        </mc:Fallback>
      </mc:AlternateContent>
      <p:sp>
        <p:nvSpPr>
          <p:cNvPr id="22" name="タイトル 1">
            <a:extLst>
              <a:ext uri="{FF2B5EF4-FFF2-40B4-BE49-F238E27FC236}">
                <a16:creationId xmlns:a16="http://schemas.microsoft.com/office/drawing/2014/main" id="{4B40B383-164A-10A8-4DBD-7CF6788A1782}"/>
              </a:ext>
            </a:extLst>
          </p:cNvPr>
          <p:cNvSpPr txBox="1">
            <a:spLocks/>
          </p:cNvSpPr>
          <p:nvPr/>
        </p:nvSpPr>
        <p:spPr>
          <a:xfrm>
            <a:off x="254350" y="441698"/>
            <a:ext cx="10000721" cy="701134"/>
          </a:xfrm>
          <a:prstGeom prst="rect">
            <a:avLst/>
          </a:prstGeom>
        </p:spPr>
        <p:txBody>
          <a:bodyPr>
            <a:normAutofit fontScale="7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en-US" sz="3600" b="1" dirty="0"/>
              <a:t>Introduction of fine-tuning variables </a:t>
            </a:r>
            <a:r>
              <a:rPr lang="en" altLang="ja-JP" sz="3600" b="1" dirty="0"/>
              <a:t>(At-Most-4/8 </a:t>
            </a:r>
            <a:r>
              <a:rPr lang="en" altLang="en-US" sz="3600" b="1" dirty="0"/>
              <a:t>constraints </a:t>
            </a:r>
            <a:r>
              <a:rPr lang="en" altLang="ja-JP" sz="3600" b="1" dirty="0"/>
              <a:t>)</a:t>
            </a:r>
            <a:endParaRPr lang="ja-JP" altLang="en-US" sz="3600" b="1" dirty="0"/>
          </a:p>
        </p:txBody>
      </p:sp>
    </p:spTree>
    <p:extLst>
      <p:ext uri="{BB962C8B-B14F-4D97-AF65-F5344CB8AC3E}">
        <p14:creationId xmlns:p14="http://schemas.microsoft.com/office/powerpoint/2010/main" val="3645752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コンテンツ プレースホルダー 2">
                <a:extLst>
                  <a:ext uri="{FF2B5EF4-FFF2-40B4-BE49-F238E27FC236}">
                    <a16:creationId xmlns:a16="http://schemas.microsoft.com/office/drawing/2014/main" id="{686B5F8C-D655-8270-1DD6-F4AFCD1712BE}"/>
                  </a:ext>
                </a:extLst>
              </p:cNvPr>
              <p:cNvSpPr txBox="1">
                <a:spLocks/>
              </p:cNvSpPr>
              <p:nvPr/>
            </p:nvSpPr>
            <p:spPr>
              <a:xfrm>
                <a:off x="2773892" y="3759619"/>
                <a:ext cx="1176975" cy="339815"/>
              </a:xfrm>
              <a:prstGeom prst="rect">
                <a:avLst/>
              </a:prstGeom>
              <a:solidFill>
                <a:schemeClr val="bg1"/>
              </a:solidFill>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ea typeface="Cambria Math" panose="02040503050406030204" pitchFamily="18" charset="0"/>
                            </a:rPr>
                          </m:ctrlPr>
                        </m:sSubPr>
                        <m:e>
                          <m:r>
                            <a:rPr lang="en-US" altLang="ja-JP" sz="2400" b="1" i="1">
                              <a:latin typeface="Cambria Math" panose="02040503050406030204" pitchFamily="18" charset="0"/>
                              <a:ea typeface="Cambria Math" panose="02040503050406030204" pitchFamily="18" charset="0"/>
                            </a:rPr>
                            <m:t>𝒈</m:t>
                          </m:r>
                        </m:e>
                        <m:sub>
                          <m:r>
                            <a:rPr lang="en-US" altLang="ja-JP" sz="2400" b="1" i="1">
                              <a:latin typeface="Cambria Math" panose="02040503050406030204" pitchFamily="18" charset="0"/>
                              <a:ea typeface="Cambria Math" panose="02040503050406030204" pitchFamily="18" charset="0"/>
                            </a:rPr>
                            <m:t>𝟏</m:t>
                          </m:r>
                        </m:sub>
                      </m:sSub>
                      <m:r>
                        <a:rPr lang="en-US" altLang="ja-JP" sz="2400" b="1" i="1">
                          <a:latin typeface="Cambria Math" panose="02040503050406030204" pitchFamily="18" charset="0"/>
                          <a:ea typeface="Cambria Math" panose="02040503050406030204" pitchFamily="18" charset="0"/>
                        </a:rPr>
                        <m:t> </m:t>
                      </m:r>
                      <m:r>
                        <a:rPr lang="en-US" altLang="ja-JP" sz="2400" b="1" i="1" smtClean="0">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ea typeface="Cambria Math" panose="02040503050406030204" pitchFamily="18" charset="0"/>
                        </a:rPr>
                        <m:t>𝒑𝒍𝒖𝒔</m:t>
                      </m:r>
                    </m:oMath>
                  </m:oMathPara>
                </a14:m>
                <a:endParaRPr lang="ja-JP" altLang="en-US" sz="2400" b="1" dirty="0">
                  <a:latin typeface="+mj-ea"/>
                  <a:ea typeface="+mj-ea"/>
                </a:endParaRPr>
              </a:p>
            </p:txBody>
          </p:sp>
        </mc:Choice>
        <mc:Fallback xmlns="">
          <p:sp>
            <p:nvSpPr>
              <p:cNvPr id="14" name="コンテンツ プレースホルダー 2">
                <a:extLst>
                  <a:ext uri="{FF2B5EF4-FFF2-40B4-BE49-F238E27FC236}">
                    <a16:creationId xmlns:a16="http://schemas.microsoft.com/office/drawing/2014/main" id="{686B5F8C-D655-8270-1DD6-F4AFCD1712BE}"/>
                  </a:ext>
                </a:extLst>
              </p:cNvPr>
              <p:cNvSpPr txBox="1">
                <a:spLocks noRot="1" noChangeAspect="1" noMove="1" noResize="1" noEditPoints="1" noAdjustHandles="1" noChangeArrowheads="1" noChangeShapeType="1" noTextEdit="1"/>
              </p:cNvSpPr>
              <p:nvPr/>
            </p:nvSpPr>
            <p:spPr>
              <a:xfrm>
                <a:off x="2773892" y="3759619"/>
                <a:ext cx="1176975" cy="339815"/>
              </a:xfrm>
              <a:prstGeom prst="rect">
                <a:avLst/>
              </a:prstGeom>
              <a:blipFill>
                <a:blip r:embed="rId3"/>
                <a:stretch>
                  <a:fillRect b="-9091"/>
                </a:stretch>
              </a:blipFill>
            </p:spPr>
            <p:txBody>
              <a:bodyPr/>
              <a:lstStyle/>
              <a:p>
                <a:r xmlns:a="http://schemas.openxmlformats.org/drawingml/2006/main">
                  <a:rPr lang="en" altLang="en-US">
                    <a:noFill/>
                  </a:rPr>
                  <a:t> </a:t>
                </a:r>
              </a:p>
            </p:txBody>
          </p:sp>
        </mc:Fallback>
      </mc:AlternateContent>
      <p:sp>
        <p:nvSpPr>
          <p:cNvPr id="6" name="スライド番号プレースホルダー 5">
            <a:extLst>
              <a:ext uri="{FF2B5EF4-FFF2-40B4-BE49-F238E27FC236}">
                <a16:creationId xmlns:a16="http://schemas.microsoft.com/office/drawing/2014/main" id="{2C71728C-FAB5-4FA6-4B39-C8002EF1E35F}"/>
              </a:ext>
            </a:extLst>
          </p:cNvPr>
          <p:cNvSpPr>
            <a:spLocks noGrp="1"/>
          </p:cNvSpPr>
          <p:nvPr>
            <p:ph type="sldNum" sz="quarter" idx="12"/>
          </p:nvPr>
        </p:nvSpPr>
        <p:spPr/>
        <p:txBody>
          <a:bodyPr/>
          <a:lstStyle/>
          <a:p>
            <a:fld id="{DFE3A115-2025-4E2F-B6CA-FDE942969F69}" type="slidenum">
              <a:rPr kumimoji="1" lang="ja-JP" altLang="en-US" smtClean="0"/>
              <a:t>19</a:t>
            </a:fld>
            <a:endParaRPr kumimoji="1" lang="ja-JP" altLang="en-US"/>
          </a:p>
        </p:txBody>
      </p:sp>
      <p:sp>
        <p:nvSpPr>
          <p:cNvPr id="103" name="四角形: 角を丸くする 102">
            <a:extLst>
              <a:ext uri="{FF2B5EF4-FFF2-40B4-BE49-F238E27FC236}">
                <a16:creationId xmlns:a16="http://schemas.microsoft.com/office/drawing/2014/main" id="{A4A60C69-5871-3AEE-8CCE-2A2F1F6D9DD0}"/>
              </a:ext>
            </a:extLst>
          </p:cNvPr>
          <p:cNvSpPr/>
          <p:nvPr/>
        </p:nvSpPr>
        <p:spPr>
          <a:xfrm>
            <a:off x="6877395" y="2693713"/>
            <a:ext cx="1756256"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04" name="楕円 103">
            <a:extLst>
              <a:ext uri="{FF2B5EF4-FFF2-40B4-BE49-F238E27FC236}">
                <a16:creationId xmlns:a16="http://schemas.microsoft.com/office/drawing/2014/main" id="{69EC0552-0BC9-5920-1F1E-CF9C03533875}"/>
              </a:ext>
            </a:extLst>
          </p:cNvPr>
          <p:cNvSpPr/>
          <p:nvPr/>
        </p:nvSpPr>
        <p:spPr>
          <a:xfrm>
            <a:off x="7150614" y="300369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5" name="楕円 104">
            <a:extLst>
              <a:ext uri="{FF2B5EF4-FFF2-40B4-BE49-F238E27FC236}">
                <a16:creationId xmlns:a16="http://schemas.microsoft.com/office/drawing/2014/main" id="{44B95905-B6AC-3795-BE69-AF62C7D08791}"/>
              </a:ext>
            </a:extLst>
          </p:cNvPr>
          <p:cNvSpPr/>
          <p:nvPr/>
        </p:nvSpPr>
        <p:spPr>
          <a:xfrm>
            <a:off x="7893995" y="299223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DDD787E7-D062-DE67-9316-C3CAF30E49CB}"/>
                  </a:ext>
                </a:extLst>
              </p:cNvPr>
              <p:cNvSpPr txBox="1"/>
              <p:nvPr/>
            </p:nvSpPr>
            <p:spPr>
              <a:xfrm>
                <a:off x="7360714" y="2750707"/>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106" name="テキスト ボックス 105">
                <a:extLst>
                  <a:ext uri="{FF2B5EF4-FFF2-40B4-BE49-F238E27FC236}">
                    <a16:creationId xmlns:a16="http://schemas.microsoft.com/office/drawing/2014/main" id="{DDD787E7-D062-DE67-9316-C3CAF30E49CB}"/>
                  </a:ext>
                </a:extLst>
              </p:cNvPr>
              <p:cNvSpPr txBox="1">
                <a:spLocks noRot="1" noChangeAspect="1" noMove="1" noResize="1" noEditPoints="1" noAdjustHandles="1" noChangeArrowheads="1" noChangeShapeType="1" noTextEdit="1"/>
              </p:cNvSpPr>
              <p:nvPr/>
            </p:nvSpPr>
            <p:spPr>
              <a:xfrm>
                <a:off x="7360714" y="2750707"/>
                <a:ext cx="441960" cy="369332"/>
              </a:xfrm>
              <a:prstGeom prst="rect">
                <a:avLst/>
              </a:prstGeom>
              <a:blipFill>
                <a:blip r:embed="rId4"/>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98EBB75B-DA88-A0BF-A480-B48B40260B8C}"/>
                  </a:ext>
                </a:extLst>
              </p:cNvPr>
              <p:cNvSpPr txBox="1"/>
              <p:nvPr/>
            </p:nvSpPr>
            <p:spPr>
              <a:xfrm>
                <a:off x="8177182" y="2769732"/>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107" name="テキスト ボックス 106">
                <a:extLst>
                  <a:ext uri="{FF2B5EF4-FFF2-40B4-BE49-F238E27FC236}">
                    <a16:creationId xmlns:a16="http://schemas.microsoft.com/office/drawing/2014/main" id="{98EBB75B-DA88-A0BF-A480-B48B40260B8C}"/>
                  </a:ext>
                </a:extLst>
              </p:cNvPr>
              <p:cNvSpPr txBox="1">
                <a:spLocks noRot="1" noChangeAspect="1" noMove="1" noResize="1" noEditPoints="1" noAdjustHandles="1" noChangeArrowheads="1" noChangeShapeType="1" noTextEdit="1"/>
              </p:cNvSpPr>
              <p:nvPr/>
            </p:nvSpPr>
            <p:spPr>
              <a:xfrm>
                <a:off x="8177182" y="2769732"/>
                <a:ext cx="441960" cy="369332"/>
              </a:xfrm>
              <a:prstGeom prst="rect">
                <a:avLst/>
              </a:prstGeom>
              <a:blipFill>
                <a:blip r:embed="rId5"/>
                <a:stretch>
                  <a:fillRect/>
                </a:stretch>
              </a:blipFill>
              <a:ln>
                <a:noFill/>
              </a:ln>
            </p:spPr>
            <p:txBody>
              <a:bodyPr/>
              <a:lstStyle/>
              <a:p>
                <a:r xmlns:a="http://schemas.openxmlformats.org/drawingml/2006/main">
                  <a:rPr lang="en" altLang="en-US">
                    <a:noFill/>
                  </a:rPr>
                  <a:t> </a:t>
                </a:r>
              </a:p>
            </p:txBody>
          </p:sp>
        </mc:Fallback>
      </mc:AlternateContent>
      <p:sp>
        <p:nvSpPr>
          <p:cNvPr id="108" name="楕円 107">
            <a:extLst>
              <a:ext uri="{FF2B5EF4-FFF2-40B4-BE49-F238E27FC236}">
                <a16:creationId xmlns:a16="http://schemas.microsoft.com/office/drawing/2014/main" id="{8F0EB96A-3B1F-D1B4-D3D7-1D7280EC5E1C}"/>
              </a:ext>
            </a:extLst>
          </p:cNvPr>
          <p:cNvSpPr/>
          <p:nvPr/>
        </p:nvSpPr>
        <p:spPr>
          <a:xfrm>
            <a:off x="6466836" y="432201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9" name="楕円 108">
            <a:extLst>
              <a:ext uri="{FF2B5EF4-FFF2-40B4-BE49-F238E27FC236}">
                <a16:creationId xmlns:a16="http://schemas.microsoft.com/office/drawing/2014/main" id="{3B6E6F19-484B-B416-5B5E-ED3C5A710199}"/>
              </a:ext>
            </a:extLst>
          </p:cNvPr>
          <p:cNvSpPr/>
          <p:nvPr/>
        </p:nvSpPr>
        <p:spPr>
          <a:xfrm>
            <a:off x="7254590" y="4320465"/>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9733FB76-0618-8166-3C84-D1F8BB9E9E72}"/>
                  </a:ext>
                </a:extLst>
              </p:cNvPr>
              <p:cNvSpPr txBox="1"/>
              <p:nvPr/>
            </p:nvSpPr>
            <p:spPr>
              <a:xfrm>
                <a:off x="6709913" y="406903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𝟓</m:t>
                          </m:r>
                        </m:sub>
                      </m:sSub>
                    </m:oMath>
                  </m:oMathPara>
                </a14:m>
                <a:endParaRPr lang="ja-JP" altLang="en-US" dirty="0"/>
              </a:p>
            </p:txBody>
          </p:sp>
        </mc:Choice>
        <mc:Fallback xmlns="">
          <p:sp>
            <p:nvSpPr>
              <p:cNvPr id="110" name="テキスト ボックス 109">
                <a:extLst>
                  <a:ext uri="{FF2B5EF4-FFF2-40B4-BE49-F238E27FC236}">
                    <a16:creationId xmlns:a16="http://schemas.microsoft.com/office/drawing/2014/main" id="{9733FB76-0618-8166-3C84-D1F8BB9E9E72}"/>
                  </a:ext>
                </a:extLst>
              </p:cNvPr>
              <p:cNvSpPr txBox="1">
                <a:spLocks noRot="1" noChangeAspect="1" noMove="1" noResize="1" noEditPoints="1" noAdjustHandles="1" noChangeArrowheads="1" noChangeShapeType="1" noTextEdit="1"/>
              </p:cNvSpPr>
              <p:nvPr/>
            </p:nvSpPr>
            <p:spPr>
              <a:xfrm>
                <a:off x="6709913" y="4069034"/>
                <a:ext cx="491573" cy="369332"/>
              </a:xfrm>
              <a:prstGeom prst="rect">
                <a:avLst/>
              </a:prstGeom>
              <a:blipFill>
                <a:blip r:embed="rId6"/>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4F0C4421-74D9-79C7-D4A8-9B0ADB642FB6}"/>
                  </a:ext>
                </a:extLst>
              </p:cNvPr>
              <p:cNvSpPr txBox="1"/>
              <p:nvPr/>
            </p:nvSpPr>
            <p:spPr>
              <a:xfrm>
                <a:off x="7467360" y="4077006"/>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𝟔</m:t>
                          </m:r>
                        </m:sub>
                      </m:sSub>
                    </m:oMath>
                  </m:oMathPara>
                </a14:m>
                <a:endParaRPr lang="ja-JP" altLang="en-US" dirty="0"/>
              </a:p>
            </p:txBody>
          </p:sp>
        </mc:Choice>
        <mc:Fallback xmlns="">
          <p:sp>
            <p:nvSpPr>
              <p:cNvPr id="111" name="テキスト ボックス 110">
                <a:extLst>
                  <a:ext uri="{FF2B5EF4-FFF2-40B4-BE49-F238E27FC236}">
                    <a16:creationId xmlns:a16="http://schemas.microsoft.com/office/drawing/2014/main" id="{4F0C4421-74D9-79C7-D4A8-9B0ADB642FB6}"/>
                  </a:ext>
                </a:extLst>
              </p:cNvPr>
              <p:cNvSpPr txBox="1">
                <a:spLocks noRot="1" noChangeAspect="1" noMove="1" noResize="1" noEditPoints="1" noAdjustHandles="1" noChangeArrowheads="1" noChangeShapeType="1" noTextEdit="1"/>
              </p:cNvSpPr>
              <p:nvPr/>
            </p:nvSpPr>
            <p:spPr>
              <a:xfrm>
                <a:off x="7467360" y="4077006"/>
                <a:ext cx="491573" cy="369332"/>
              </a:xfrm>
              <a:prstGeom prst="rect">
                <a:avLst/>
              </a:prstGeom>
              <a:blipFill>
                <a:blip r:embed="rId7"/>
                <a:stretch>
                  <a:fillRect/>
                </a:stretch>
              </a:blipFill>
              <a:ln>
                <a:noFill/>
              </a:ln>
            </p:spPr>
            <p:txBody>
              <a:bodyPr/>
              <a:lstStyle/>
              <a:p>
                <a:r xmlns:a="http://schemas.openxmlformats.org/drawingml/2006/main">
                  <a:rPr lang="en" altLang="en-US">
                    <a:noFill/>
                  </a:rPr>
                  <a:t> </a:t>
                </a:r>
              </a:p>
            </p:txBody>
          </p:sp>
        </mc:Fallback>
      </mc:AlternateContent>
      <p:sp>
        <p:nvSpPr>
          <p:cNvPr id="112" name="楕円 111">
            <a:extLst>
              <a:ext uri="{FF2B5EF4-FFF2-40B4-BE49-F238E27FC236}">
                <a16:creationId xmlns:a16="http://schemas.microsoft.com/office/drawing/2014/main" id="{46BEE686-293F-5F71-B24B-D26D9955F3FD}"/>
              </a:ext>
            </a:extLst>
          </p:cNvPr>
          <p:cNvSpPr/>
          <p:nvPr/>
        </p:nvSpPr>
        <p:spPr>
          <a:xfrm>
            <a:off x="8087839" y="4308377"/>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3" name="楕円 112">
            <a:extLst>
              <a:ext uri="{FF2B5EF4-FFF2-40B4-BE49-F238E27FC236}">
                <a16:creationId xmlns:a16="http://schemas.microsoft.com/office/drawing/2014/main" id="{F326639D-491F-F758-5913-E729ED65AEB7}"/>
              </a:ext>
            </a:extLst>
          </p:cNvPr>
          <p:cNvSpPr/>
          <p:nvPr/>
        </p:nvSpPr>
        <p:spPr>
          <a:xfrm>
            <a:off x="8821438" y="4308378"/>
            <a:ext cx="379698" cy="37969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54BC1D18-6510-135A-0FEF-F129D127B73C}"/>
                  </a:ext>
                </a:extLst>
              </p:cNvPr>
              <p:cNvSpPr txBox="1"/>
              <p:nvPr/>
            </p:nvSpPr>
            <p:spPr>
              <a:xfrm>
                <a:off x="8330916" y="4055393"/>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𝟕</m:t>
                          </m:r>
                        </m:sub>
                      </m:sSub>
                    </m:oMath>
                  </m:oMathPara>
                </a14:m>
                <a:endParaRPr lang="ja-JP" altLang="en-US" dirty="0"/>
              </a:p>
            </p:txBody>
          </p:sp>
        </mc:Choice>
        <mc:Fallback xmlns="">
          <p:sp>
            <p:nvSpPr>
              <p:cNvPr id="114" name="テキスト ボックス 113">
                <a:extLst>
                  <a:ext uri="{FF2B5EF4-FFF2-40B4-BE49-F238E27FC236}">
                    <a16:creationId xmlns:a16="http://schemas.microsoft.com/office/drawing/2014/main" id="{54BC1D18-6510-135A-0FEF-F129D127B73C}"/>
                  </a:ext>
                </a:extLst>
              </p:cNvPr>
              <p:cNvSpPr txBox="1">
                <a:spLocks noRot="1" noChangeAspect="1" noMove="1" noResize="1" noEditPoints="1" noAdjustHandles="1" noChangeArrowheads="1" noChangeShapeType="1" noTextEdit="1"/>
              </p:cNvSpPr>
              <p:nvPr/>
            </p:nvSpPr>
            <p:spPr>
              <a:xfrm>
                <a:off x="8330916" y="4055393"/>
                <a:ext cx="491573" cy="369332"/>
              </a:xfrm>
              <a:prstGeom prst="rect">
                <a:avLst/>
              </a:prstGeom>
              <a:blipFill>
                <a:blip r:embed="rId8"/>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A74305BC-D6CD-EF82-D1A6-737A61337F57}"/>
                  </a:ext>
                </a:extLst>
              </p:cNvPr>
              <p:cNvSpPr txBox="1"/>
              <p:nvPr/>
            </p:nvSpPr>
            <p:spPr>
              <a:xfrm>
                <a:off x="9078028" y="4085570"/>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𝟖</m:t>
                          </m:r>
                        </m:sub>
                      </m:sSub>
                    </m:oMath>
                  </m:oMathPara>
                </a14:m>
                <a:endParaRPr lang="ja-JP" altLang="en-US" dirty="0"/>
              </a:p>
            </p:txBody>
          </p:sp>
        </mc:Choice>
        <mc:Fallback xmlns="">
          <p:sp>
            <p:nvSpPr>
              <p:cNvPr id="115" name="テキスト ボックス 114">
                <a:extLst>
                  <a:ext uri="{FF2B5EF4-FFF2-40B4-BE49-F238E27FC236}">
                    <a16:creationId xmlns:a16="http://schemas.microsoft.com/office/drawing/2014/main" id="{A74305BC-D6CD-EF82-D1A6-737A61337F57}"/>
                  </a:ext>
                </a:extLst>
              </p:cNvPr>
              <p:cNvSpPr txBox="1">
                <a:spLocks noRot="1" noChangeAspect="1" noMove="1" noResize="1" noEditPoints="1" noAdjustHandles="1" noChangeArrowheads="1" noChangeShapeType="1" noTextEdit="1"/>
              </p:cNvSpPr>
              <p:nvPr/>
            </p:nvSpPr>
            <p:spPr>
              <a:xfrm>
                <a:off x="9078028" y="4085570"/>
                <a:ext cx="441960" cy="369332"/>
              </a:xfrm>
              <a:prstGeom prst="rect">
                <a:avLst/>
              </a:prstGeom>
              <a:blipFill>
                <a:blip r:embed="rId9"/>
                <a:stretch>
                  <a:fillRect/>
                </a:stretch>
              </a:blipFill>
              <a:ln>
                <a:noFill/>
              </a:ln>
            </p:spPr>
            <p:txBody>
              <a:bodyPr/>
              <a:lstStyle/>
              <a:p>
                <a:r xmlns:a="http://schemas.openxmlformats.org/drawingml/2006/main">
                  <a:rPr lang="en" altLang="en-US">
                    <a:noFill/>
                  </a:rPr>
                  <a:t> </a:t>
                </a:r>
              </a:p>
            </p:txBody>
          </p:sp>
        </mc:Fallback>
      </mc:AlternateContent>
      <p:sp>
        <p:nvSpPr>
          <p:cNvPr id="116" name="四角形: 角を丸くする 115">
            <a:extLst>
              <a:ext uri="{FF2B5EF4-FFF2-40B4-BE49-F238E27FC236}">
                <a16:creationId xmlns:a16="http://schemas.microsoft.com/office/drawing/2014/main" id="{930C5F2D-7206-4740-F05A-2B92A9B0684E}"/>
              </a:ext>
            </a:extLst>
          </p:cNvPr>
          <p:cNvSpPr/>
          <p:nvPr/>
        </p:nvSpPr>
        <p:spPr>
          <a:xfrm>
            <a:off x="6315387" y="4114739"/>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17" name="直線コネクタ 116">
            <a:extLst>
              <a:ext uri="{FF2B5EF4-FFF2-40B4-BE49-F238E27FC236}">
                <a16:creationId xmlns:a16="http://schemas.microsoft.com/office/drawing/2014/main" id="{5C369C0A-5D71-07F6-183A-A6248A399CE9}"/>
              </a:ext>
            </a:extLst>
          </p:cNvPr>
          <p:cNvCxnSpPr>
            <a:cxnSpLocks/>
            <a:stCxn id="103" idx="2"/>
            <a:endCxn id="116" idx="0"/>
          </p:cNvCxnSpPr>
          <p:nvPr/>
        </p:nvCxnSpPr>
        <p:spPr>
          <a:xfrm>
            <a:off x="7755523" y="3522345"/>
            <a:ext cx="131089"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18" name="四角形: 角を丸くする 117">
            <a:extLst>
              <a:ext uri="{FF2B5EF4-FFF2-40B4-BE49-F238E27FC236}">
                <a16:creationId xmlns:a16="http://schemas.microsoft.com/office/drawing/2014/main" id="{694506C3-7EDB-DC0F-E721-3001C8CA1EEC}"/>
              </a:ext>
            </a:extLst>
          </p:cNvPr>
          <p:cNvSpPr/>
          <p:nvPr/>
        </p:nvSpPr>
        <p:spPr>
          <a:xfrm>
            <a:off x="3357059" y="2693713"/>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19" name="楕円 118">
            <a:extLst>
              <a:ext uri="{FF2B5EF4-FFF2-40B4-BE49-F238E27FC236}">
                <a16:creationId xmlns:a16="http://schemas.microsoft.com/office/drawing/2014/main" id="{B824EBA4-41BE-A26C-927D-31375DA3F9CF}"/>
              </a:ext>
            </a:extLst>
          </p:cNvPr>
          <p:cNvSpPr/>
          <p:nvPr/>
        </p:nvSpPr>
        <p:spPr>
          <a:xfrm>
            <a:off x="3640234" y="300369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0" name="楕円 119">
            <a:extLst>
              <a:ext uri="{FF2B5EF4-FFF2-40B4-BE49-F238E27FC236}">
                <a16:creationId xmlns:a16="http://schemas.microsoft.com/office/drawing/2014/main" id="{DAC05F1E-18F8-2B72-1B0B-14A8957A5DBC}"/>
              </a:ext>
            </a:extLst>
          </p:cNvPr>
          <p:cNvSpPr/>
          <p:nvPr/>
        </p:nvSpPr>
        <p:spPr>
          <a:xfrm>
            <a:off x="4383615" y="299223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1" name="テキスト ボックス 120">
                <a:extLst>
                  <a:ext uri="{FF2B5EF4-FFF2-40B4-BE49-F238E27FC236}">
                    <a16:creationId xmlns:a16="http://schemas.microsoft.com/office/drawing/2014/main" id="{645892C9-5CBB-6C61-D432-3AA7E08ABBE8}"/>
                  </a:ext>
                </a:extLst>
              </p:cNvPr>
              <p:cNvSpPr txBox="1"/>
              <p:nvPr/>
            </p:nvSpPr>
            <p:spPr>
              <a:xfrm>
                <a:off x="3854425" y="2750707"/>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21" name="テキスト ボックス 120">
                <a:extLst>
                  <a:ext uri="{FF2B5EF4-FFF2-40B4-BE49-F238E27FC236}">
                    <a16:creationId xmlns:a16="http://schemas.microsoft.com/office/drawing/2014/main" id="{645892C9-5CBB-6C61-D432-3AA7E08ABBE8}"/>
                  </a:ext>
                </a:extLst>
              </p:cNvPr>
              <p:cNvSpPr txBox="1">
                <a:spLocks noRot="1" noChangeAspect="1" noMove="1" noResize="1" noEditPoints="1" noAdjustHandles="1" noChangeArrowheads="1" noChangeShapeType="1" noTextEdit="1"/>
              </p:cNvSpPr>
              <p:nvPr/>
            </p:nvSpPr>
            <p:spPr>
              <a:xfrm>
                <a:off x="3854425" y="2750707"/>
                <a:ext cx="441960" cy="369332"/>
              </a:xfrm>
              <a:prstGeom prst="rect">
                <a:avLst/>
              </a:prstGeom>
              <a:blipFill>
                <a:blip r:embed="rId10"/>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686B32A9-5D18-03BC-CE51-A2810E95AD17}"/>
                  </a:ext>
                </a:extLst>
              </p:cNvPr>
              <p:cNvSpPr txBox="1"/>
              <p:nvPr/>
            </p:nvSpPr>
            <p:spPr>
              <a:xfrm>
                <a:off x="4626693" y="2758303"/>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22" name="テキスト ボックス 121">
                <a:extLst>
                  <a:ext uri="{FF2B5EF4-FFF2-40B4-BE49-F238E27FC236}">
                    <a16:creationId xmlns:a16="http://schemas.microsoft.com/office/drawing/2014/main" id="{686B32A9-5D18-03BC-CE51-A2810E95AD17}"/>
                  </a:ext>
                </a:extLst>
              </p:cNvPr>
              <p:cNvSpPr txBox="1">
                <a:spLocks noRot="1" noChangeAspect="1" noMove="1" noResize="1" noEditPoints="1" noAdjustHandles="1" noChangeArrowheads="1" noChangeShapeType="1" noTextEdit="1"/>
              </p:cNvSpPr>
              <p:nvPr/>
            </p:nvSpPr>
            <p:spPr>
              <a:xfrm>
                <a:off x="4626693" y="2758303"/>
                <a:ext cx="441960" cy="369332"/>
              </a:xfrm>
              <a:prstGeom prst="rect">
                <a:avLst/>
              </a:prstGeom>
              <a:blipFill>
                <a:blip r:embed="rId11"/>
                <a:stretch>
                  <a:fillRect/>
                </a:stretch>
              </a:blipFill>
              <a:ln>
                <a:noFill/>
              </a:ln>
            </p:spPr>
            <p:txBody>
              <a:bodyPr/>
              <a:lstStyle/>
              <a:p>
                <a:r xmlns:a="http://schemas.openxmlformats.org/drawingml/2006/main">
                  <a:rPr lang="en" altLang="en-US">
                    <a:noFill/>
                  </a:rPr>
                  <a:t> </a:t>
                </a:r>
              </a:p>
            </p:txBody>
          </p:sp>
        </mc:Fallback>
      </mc:AlternateContent>
      <p:sp>
        <p:nvSpPr>
          <p:cNvPr id="123" name="楕円 122">
            <a:extLst>
              <a:ext uri="{FF2B5EF4-FFF2-40B4-BE49-F238E27FC236}">
                <a16:creationId xmlns:a16="http://schemas.microsoft.com/office/drawing/2014/main" id="{6289F5A2-6DAF-F626-9C34-609F1FE90CC0}"/>
              </a:ext>
            </a:extLst>
          </p:cNvPr>
          <p:cNvSpPr/>
          <p:nvPr/>
        </p:nvSpPr>
        <p:spPr>
          <a:xfrm>
            <a:off x="2952326" y="432201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4" name="楕円 123">
            <a:extLst>
              <a:ext uri="{FF2B5EF4-FFF2-40B4-BE49-F238E27FC236}">
                <a16:creationId xmlns:a16="http://schemas.microsoft.com/office/drawing/2014/main" id="{A5F70AEA-252E-3314-FE2C-2B6A4F9F41EF}"/>
              </a:ext>
            </a:extLst>
          </p:cNvPr>
          <p:cNvSpPr/>
          <p:nvPr/>
        </p:nvSpPr>
        <p:spPr>
          <a:xfrm>
            <a:off x="3695707" y="431056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FE178F2C-E49E-83C4-F985-0ECEA8EA25E8}"/>
                  </a:ext>
                </a:extLst>
              </p:cNvPr>
              <p:cNvSpPr txBox="1"/>
              <p:nvPr/>
            </p:nvSpPr>
            <p:spPr>
              <a:xfrm>
                <a:off x="3195403" y="406903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25" name="テキスト ボックス 124">
                <a:extLst>
                  <a:ext uri="{FF2B5EF4-FFF2-40B4-BE49-F238E27FC236}">
                    <a16:creationId xmlns:a16="http://schemas.microsoft.com/office/drawing/2014/main" id="{FE178F2C-E49E-83C4-F985-0ECEA8EA25E8}"/>
                  </a:ext>
                </a:extLst>
              </p:cNvPr>
              <p:cNvSpPr txBox="1">
                <a:spLocks noRot="1" noChangeAspect="1" noMove="1" noResize="1" noEditPoints="1" noAdjustHandles="1" noChangeArrowheads="1" noChangeShapeType="1" noTextEdit="1"/>
              </p:cNvSpPr>
              <p:nvPr/>
            </p:nvSpPr>
            <p:spPr>
              <a:xfrm>
                <a:off x="3195403" y="4069034"/>
                <a:ext cx="491573" cy="369332"/>
              </a:xfrm>
              <a:prstGeom prst="rect">
                <a:avLst/>
              </a:prstGeom>
              <a:blipFill>
                <a:blip r:embed="rId12"/>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6536571A-B5F0-29CB-BCFD-7B494D601F3D}"/>
                  </a:ext>
                </a:extLst>
              </p:cNvPr>
              <p:cNvSpPr txBox="1"/>
              <p:nvPr/>
            </p:nvSpPr>
            <p:spPr>
              <a:xfrm>
                <a:off x="3938784" y="407663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26" name="テキスト ボックス 125">
                <a:extLst>
                  <a:ext uri="{FF2B5EF4-FFF2-40B4-BE49-F238E27FC236}">
                    <a16:creationId xmlns:a16="http://schemas.microsoft.com/office/drawing/2014/main" id="{6536571A-B5F0-29CB-BCFD-7B494D601F3D}"/>
                  </a:ext>
                </a:extLst>
              </p:cNvPr>
              <p:cNvSpPr txBox="1">
                <a:spLocks noRot="1" noChangeAspect="1" noMove="1" noResize="1" noEditPoints="1" noAdjustHandles="1" noChangeArrowheads="1" noChangeShapeType="1" noTextEdit="1"/>
              </p:cNvSpPr>
              <p:nvPr/>
            </p:nvSpPr>
            <p:spPr>
              <a:xfrm>
                <a:off x="3938784" y="4076630"/>
                <a:ext cx="491573" cy="369332"/>
              </a:xfrm>
              <a:prstGeom prst="rect">
                <a:avLst/>
              </a:prstGeom>
              <a:blipFill>
                <a:blip r:embed="rId13"/>
                <a:stretch>
                  <a:fillRect/>
                </a:stretch>
              </a:blipFill>
              <a:ln>
                <a:noFill/>
              </a:ln>
            </p:spPr>
            <p:txBody>
              <a:bodyPr/>
              <a:lstStyle/>
              <a:p>
                <a:r xmlns:a="http://schemas.openxmlformats.org/drawingml/2006/main">
                  <a:rPr lang="en" altLang="en-US">
                    <a:noFill/>
                  </a:rPr>
                  <a:t> </a:t>
                </a:r>
              </a:p>
            </p:txBody>
          </p:sp>
        </mc:Fallback>
      </mc:AlternateContent>
      <p:sp>
        <p:nvSpPr>
          <p:cNvPr id="127" name="楕円 126">
            <a:extLst>
              <a:ext uri="{FF2B5EF4-FFF2-40B4-BE49-F238E27FC236}">
                <a16:creationId xmlns:a16="http://schemas.microsoft.com/office/drawing/2014/main" id="{E54E0CB8-5700-75E5-B31E-C48874D78DCA}"/>
              </a:ext>
            </a:extLst>
          </p:cNvPr>
          <p:cNvSpPr/>
          <p:nvPr/>
        </p:nvSpPr>
        <p:spPr>
          <a:xfrm>
            <a:off x="4518414" y="431716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8" name="楕円 127">
            <a:extLst>
              <a:ext uri="{FF2B5EF4-FFF2-40B4-BE49-F238E27FC236}">
                <a16:creationId xmlns:a16="http://schemas.microsoft.com/office/drawing/2014/main" id="{ED3CAC1C-3383-DA14-52A6-2BF1B34404A3}"/>
              </a:ext>
            </a:extLst>
          </p:cNvPr>
          <p:cNvSpPr/>
          <p:nvPr/>
        </p:nvSpPr>
        <p:spPr>
          <a:xfrm>
            <a:off x="5245804" y="4318093"/>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00F2B4E9-C6BE-8436-37B3-B1817ED5FBC1}"/>
                  </a:ext>
                </a:extLst>
              </p:cNvPr>
              <p:cNvSpPr txBox="1"/>
              <p:nvPr/>
            </p:nvSpPr>
            <p:spPr>
              <a:xfrm>
                <a:off x="4763138" y="406418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129" name="テキスト ボックス 128">
                <a:extLst>
                  <a:ext uri="{FF2B5EF4-FFF2-40B4-BE49-F238E27FC236}">
                    <a16:creationId xmlns:a16="http://schemas.microsoft.com/office/drawing/2014/main" id="{00F2B4E9-C6BE-8436-37B3-B1817ED5FBC1}"/>
                  </a:ext>
                </a:extLst>
              </p:cNvPr>
              <p:cNvSpPr txBox="1">
                <a:spLocks noRot="1" noChangeAspect="1" noMove="1" noResize="1" noEditPoints="1" noAdjustHandles="1" noChangeArrowheads="1" noChangeShapeType="1" noTextEdit="1"/>
              </p:cNvSpPr>
              <p:nvPr/>
            </p:nvSpPr>
            <p:spPr>
              <a:xfrm>
                <a:off x="4763138" y="4064180"/>
                <a:ext cx="491573" cy="369332"/>
              </a:xfrm>
              <a:prstGeom prst="rect">
                <a:avLst/>
              </a:prstGeom>
              <a:blipFill>
                <a:blip r:embed="rId14"/>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FFFEA613-DAF7-229B-DCBF-434C181862CA}"/>
                  </a:ext>
                </a:extLst>
              </p:cNvPr>
              <p:cNvSpPr txBox="1"/>
              <p:nvPr/>
            </p:nvSpPr>
            <p:spPr>
              <a:xfrm>
                <a:off x="5459441" y="4085570"/>
                <a:ext cx="449712"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130" name="テキスト ボックス 129">
                <a:extLst>
                  <a:ext uri="{FF2B5EF4-FFF2-40B4-BE49-F238E27FC236}">
                    <a16:creationId xmlns:a16="http://schemas.microsoft.com/office/drawing/2014/main" id="{FFFEA613-DAF7-229B-DCBF-434C181862CA}"/>
                  </a:ext>
                </a:extLst>
              </p:cNvPr>
              <p:cNvSpPr txBox="1">
                <a:spLocks noRot="1" noChangeAspect="1" noMove="1" noResize="1" noEditPoints="1" noAdjustHandles="1" noChangeArrowheads="1" noChangeShapeType="1" noTextEdit="1"/>
              </p:cNvSpPr>
              <p:nvPr/>
            </p:nvSpPr>
            <p:spPr>
              <a:xfrm>
                <a:off x="5459441" y="4085570"/>
                <a:ext cx="449712" cy="369332"/>
              </a:xfrm>
              <a:prstGeom prst="rect">
                <a:avLst/>
              </a:prstGeom>
              <a:blipFill>
                <a:blip r:embed="rId15"/>
                <a:stretch>
                  <a:fillRect/>
                </a:stretch>
              </a:blipFill>
              <a:ln>
                <a:noFill/>
              </a:ln>
            </p:spPr>
            <p:txBody>
              <a:bodyPr/>
              <a:lstStyle/>
              <a:p>
                <a:r xmlns:a="http://schemas.openxmlformats.org/drawingml/2006/main">
                  <a:rPr lang="en" altLang="en-US">
                    <a:noFill/>
                  </a:rPr>
                  <a:t> </a:t>
                </a:r>
              </a:p>
            </p:txBody>
          </p:sp>
        </mc:Fallback>
      </mc:AlternateContent>
      <p:sp>
        <p:nvSpPr>
          <p:cNvPr id="131" name="四角形: 角を丸くする 130">
            <a:extLst>
              <a:ext uri="{FF2B5EF4-FFF2-40B4-BE49-F238E27FC236}">
                <a16:creationId xmlns:a16="http://schemas.microsoft.com/office/drawing/2014/main" id="{604036B9-7146-9A97-50FE-EA37142C0C35}"/>
              </a:ext>
            </a:extLst>
          </p:cNvPr>
          <p:cNvSpPr/>
          <p:nvPr/>
        </p:nvSpPr>
        <p:spPr>
          <a:xfrm>
            <a:off x="2729050" y="4114739"/>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32" name="直線コネクタ 131">
            <a:extLst>
              <a:ext uri="{FF2B5EF4-FFF2-40B4-BE49-F238E27FC236}">
                <a16:creationId xmlns:a16="http://schemas.microsoft.com/office/drawing/2014/main" id="{6AA63C3A-6A7D-4E32-8FBD-7E7B562C88B0}"/>
              </a:ext>
            </a:extLst>
          </p:cNvPr>
          <p:cNvCxnSpPr>
            <a:cxnSpLocks/>
            <a:stCxn id="118" idx="2"/>
            <a:endCxn id="131" idx="0"/>
          </p:cNvCxnSpPr>
          <p:nvPr/>
        </p:nvCxnSpPr>
        <p:spPr>
          <a:xfrm>
            <a:off x="4240165" y="3522345"/>
            <a:ext cx="60110"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34" name="楕円 133">
            <a:extLst>
              <a:ext uri="{FF2B5EF4-FFF2-40B4-BE49-F238E27FC236}">
                <a16:creationId xmlns:a16="http://schemas.microsoft.com/office/drawing/2014/main" id="{38AC87E6-E803-636A-E412-7D1CD9BB9BB2}"/>
              </a:ext>
            </a:extLst>
          </p:cNvPr>
          <p:cNvSpPr/>
          <p:nvPr/>
        </p:nvSpPr>
        <p:spPr>
          <a:xfrm>
            <a:off x="7150591" y="3001661"/>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6" name="楕円 135">
            <a:extLst>
              <a:ext uri="{FF2B5EF4-FFF2-40B4-BE49-F238E27FC236}">
                <a16:creationId xmlns:a16="http://schemas.microsoft.com/office/drawing/2014/main" id="{C9165B48-56F7-9E67-FC05-836319D6DDF8}"/>
              </a:ext>
            </a:extLst>
          </p:cNvPr>
          <p:cNvSpPr/>
          <p:nvPr/>
        </p:nvSpPr>
        <p:spPr>
          <a:xfrm>
            <a:off x="7895209" y="2987788"/>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7" name="楕円 136">
            <a:extLst>
              <a:ext uri="{FF2B5EF4-FFF2-40B4-BE49-F238E27FC236}">
                <a16:creationId xmlns:a16="http://schemas.microsoft.com/office/drawing/2014/main" id="{6A46DCE2-1374-CAC5-2716-1404078B9199}"/>
              </a:ext>
            </a:extLst>
          </p:cNvPr>
          <p:cNvSpPr/>
          <p:nvPr/>
        </p:nvSpPr>
        <p:spPr>
          <a:xfrm>
            <a:off x="6459404" y="4311842"/>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8" name="楕円 137">
            <a:extLst>
              <a:ext uri="{FF2B5EF4-FFF2-40B4-BE49-F238E27FC236}">
                <a16:creationId xmlns:a16="http://schemas.microsoft.com/office/drawing/2014/main" id="{20B18A6B-4E15-B31F-5CDF-387F66342FAE}"/>
              </a:ext>
            </a:extLst>
          </p:cNvPr>
          <p:cNvSpPr/>
          <p:nvPr/>
        </p:nvSpPr>
        <p:spPr>
          <a:xfrm>
            <a:off x="7250874" y="4322102"/>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9" name="楕円 138">
            <a:extLst>
              <a:ext uri="{FF2B5EF4-FFF2-40B4-BE49-F238E27FC236}">
                <a16:creationId xmlns:a16="http://schemas.microsoft.com/office/drawing/2014/main" id="{BA5ED106-10C1-377A-117E-B0395310B358}"/>
              </a:ext>
            </a:extLst>
          </p:cNvPr>
          <p:cNvSpPr/>
          <p:nvPr/>
        </p:nvSpPr>
        <p:spPr>
          <a:xfrm>
            <a:off x="8084123" y="4303055"/>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0" name="楕円 139">
            <a:extLst>
              <a:ext uri="{FF2B5EF4-FFF2-40B4-BE49-F238E27FC236}">
                <a16:creationId xmlns:a16="http://schemas.microsoft.com/office/drawing/2014/main" id="{71404E59-0539-171B-6E19-83B07126FA86}"/>
              </a:ext>
            </a:extLst>
          </p:cNvPr>
          <p:cNvSpPr/>
          <p:nvPr/>
        </p:nvSpPr>
        <p:spPr>
          <a:xfrm>
            <a:off x="8821438" y="4300933"/>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2" name="楕円 141">
            <a:extLst>
              <a:ext uri="{FF2B5EF4-FFF2-40B4-BE49-F238E27FC236}">
                <a16:creationId xmlns:a16="http://schemas.microsoft.com/office/drawing/2014/main" id="{137D0272-88C1-907A-E99D-8943DEFC42AC}"/>
              </a:ext>
            </a:extLst>
          </p:cNvPr>
          <p:cNvSpPr/>
          <p:nvPr/>
        </p:nvSpPr>
        <p:spPr>
          <a:xfrm>
            <a:off x="8081201" y="4294128"/>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3" name="楕円 142">
            <a:extLst>
              <a:ext uri="{FF2B5EF4-FFF2-40B4-BE49-F238E27FC236}">
                <a16:creationId xmlns:a16="http://schemas.microsoft.com/office/drawing/2014/main" id="{AA67D712-E3BE-AFC4-616D-ED87BAA3C29E}"/>
              </a:ext>
            </a:extLst>
          </p:cNvPr>
          <p:cNvSpPr/>
          <p:nvPr/>
        </p:nvSpPr>
        <p:spPr>
          <a:xfrm>
            <a:off x="8807228" y="4291138"/>
            <a:ext cx="401339" cy="40418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4" name="楕円 143">
            <a:extLst>
              <a:ext uri="{FF2B5EF4-FFF2-40B4-BE49-F238E27FC236}">
                <a16:creationId xmlns:a16="http://schemas.microsoft.com/office/drawing/2014/main" id="{8E36DC1B-EC3D-669F-955A-5F1C365B66B0}"/>
              </a:ext>
            </a:extLst>
          </p:cNvPr>
          <p:cNvSpPr/>
          <p:nvPr/>
        </p:nvSpPr>
        <p:spPr>
          <a:xfrm>
            <a:off x="7883798" y="2987316"/>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楕円 144">
            <a:extLst>
              <a:ext uri="{FF2B5EF4-FFF2-40B4-BE49-F238E27FC236}">
                <a16:creationId xmlns:a16="http://schemas.microsoft.com/office/drawing/2014/main" id="{307833EB-2B75-988C-1D11-C7720E18ED22}"/>
              </a:ext>
            </a:extLst>
          </p:cNvPr>
          <p:cNvSpPr/>
          <p:nvPr/>
        </p:nvSpPr>
        <p:spPr>
          <a:xfrm>
            <a:off x="7145239" y="2992617"/>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6" name="楕円 145">
            <a:extLst>
              <a:ext uri="{FF2B5EF4-FFF2-40B4-BE49-F238E27FC236}">
                <a16:creationId xmlns:a16="http://schemas.microsoft.com/office/drawing/2014/main" id="{1319E0BC-34DF-A2E6-0231-A026D96315E4}"/>
              </a:ext>
            </a:extLst>
          </p:cNvPr>
          <p:cNvSpPr/>
          <p:nvPr/>
        </p:nvSpPr>
        <p:spPr>
          <a:xfrm>
            <a:off x="6444039" y="4301259"/>
            <a:ext cx="414664" cy="4043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7" name="楕円 146">
            <a:extLst>
              <a:ext uri="{FF2B5EF4-FFF2-40B4-BE49-F238E27FC236}">
                <a16:creationId xmlns:a16="http://schemas.microsoft.com/office/drawing/2014/main" id="{D49DEABD-70C9-EED0-1D23-5697D170AF78}"/>
              </a:ext>
            </a:extLst>
          </p:cNvPr>
          <p:cNvSpPr/>
          <p:nvPr/>
        </p:nvSpPr>
        <p:spPr>
          <a:xfrm>
            <a:off x="7245031" y="4315624"/>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50" name="四角形: 角を丸くする 149">
            <a:extLst>
              <a:ext uri="{FF2B5EF4-FFF2-40B4-BE49-F238E27FC236}">
                <a16:creationId xmlns:a16="http://schemas.microsoft.com/office/drawing/2014/main" id="{88B63DB7-6A41-4F22-7F97-5D54BFE86C79}"/>
              </a:ext>
            </a:extLst>
          </p:cNvPr>
          <p:cNvSpPr/>
          <p:nvPr/>
        </p:nvSpPr>
        <p:spPr>
          <a:xfrm>
            <a:off x="592925" y="3218042"/>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srgbClr val="FF0000"/>
              </a:solidFill>
            </a:endParaRPr>
          </a:p>
        </p:txBody>
      </p:sp>
      <p:sp>
        <p:nvSpPr>
          <p:cNvPr id="151" name="楕円 150">
            <a:extLst>
              <a:ext uri="{FF2B5EF4-FFF2-40B4-BE49-F238E27FC236}">
                <a16:creationId xmlns:a16="http://schemas.microsoft.com/office/drawing/2014/main" id="{D0D665B9-0943-212A-D2C4-50A8FEE40EBF}"/>
              </a:ext>
            </a:extLst>
          </p:cNvPr>
          <p:cNvSpPr/>
          <p:nvPr/>
        </p:nvSpPr>
        <p:spPr>
          <a:xfrm>
            <a:off x="861436" y="3488249"/>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FF0000"/>
              </a:solidFill>
            </a:endParaRPr>
          </a:p>
        </p:txBody>
      </p:sp>
      <p:sp>
        <p:nvSpPr>
          <p:cNvPr id="152" name="楕円 151">
            <a:extLst>
              <a:ext uri="{FF2B5EF4-FFF2-40B4-BE49-F238E27FC236}">
                <a16:creationId xmlns:a16="http://schemas.microsoft.com/office/drawing/2014/main" id="{678E984A-AE88-DACC-DB39-D56A2D3C9310}"/>
              </a:ext>
            </a:extLst>
          </p:cNvPr>
          <p:cNvSpPr/>
          <p:nvPr/>
        </p:nvSpPr>
        <p:spPr>
          <a:xfrm>
            <a:off x="1606887" y="3476795"/>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FF0000"/>
              </a:solidFill>
            </a:endParaRPr>
          </a:p>
        </p:txBody>
      </p:sp>
      <p:cxnSp>
        <p:nvCxnSpPr>
          <p:cNvPr id="153" name="直線コネクタ 152">
            <a:extLst>
              <a:ext uri="{FF2B5EF4-FFF2-40B4-BE49-F238E27FC236}">
                <a16:creationId xmlns:a16="http://schemas.microsoft.com/office/drawing/2014/main" id="{5F59FB8A-6E2C-2927-655B-781AC2A7BB65}"/>
              </a:ext>
            </a:extLst>
          </p:cNvPr>
          <p:cNvCxnSpPr>
            <a:cxnSpLocks/>
          </p:cNvCxnSpPr>
          <p:nvPr/>
        </p:nvCxnSpPr>
        <p:spPr>
          <a:xfrm>
            <a:off x="1881100" y="4055705"/>
            <a:ext cx="847950" cy="405977"/>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58" name="四角形: 角を丸くする 157">
            <a:extLst>
              <a:ext uri="{FF2B5EF4-FFF2-40B4-BE49-F238E27FC236}">
                <a16:creationId xmlns:a16="http://schemas.microsoft.com/office/drawing/2014/main" id="{1C2A9BC6-0D03-C6F9-1E05-01D033B3E6DD}"/>
              </a:ext>
            </a:extLst>
          </p:cNvPr>
          <p:cNvSpPr/>
          <p:nvPr/>
        </p:nvSpPr>
        <p:spPr>
          <a:xfrm>
            <a:off x="9974401" y="2655113"/>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59" name="楕円 158">
            <a:extLst>
              <a:ext uri="{FF2B5EF4-FFF2-40B4-BE49-F238E27FC236}">
                <a16:creationId xmlns:a16="http://schemas.microsoft.com/office/drawing/2014/main" id="{73534A24-F422-FCAD-F424-7D34CC59076D}"/>
              </a:ext>
            </a:extLst>
          </p:cNvPr>
          <p:cNvSpPr/>
          <p:nvPr/>
        </p:nvSpPr>
        <p:spPr>
          <a:xfrm>
            <a:off x="10206776" y="297779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60" name="楕円 159">
            <a:extLst>
              <a:ext uri="{FF2B5EF4-FFF2-40B4-BE49-F238E27FC236}">
                <a16:creationId xmlns:a16="http://schemas.microsoft.com/office/drawing/2014/main" id="{DFDF3277-02E2-DA3E-2D12-55DFF8C177B3}"/>
              </a:ext>
            </a:extLst>
          </p:cNvPr>
          <p:cNvSpPr/>
          <p:nvPr/>
        </p:nvSpPr>
        <p:spPr>
          <a:xfrm>
            <a:off x="10952227" y="296633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161" name="直線コネクタ 160">
            <a:extLst>
              <a:ext uri="{FF2B5EF4-FFF2-40B4-BE49-F238E27FC236}">
                <a16:creationId xmlns:a16="http://schemas.microsoft.com/office/drawing/2014/main" id="{9C305B8C-69CC-5D2C-7133-54C126FBE500}"/>
              </a:ext>
            </a:extLst>
          </p:cNvPr>
          <p:cNvCxnSpPr>
            <a:cxnSpLocks/>
          </p:cNvCxnSpPr>
          <p:nvPr/>
        </p:nvCxnSpPr>
        <p:spPr>
          <a:xfrm flipH="1">
            <a:off x="9473930" y="3494078"/>
            <a:ext cx="913551" cy="929107"/>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65" name="テキスト ボックス 164">
                <a:extLst>
                  <a:ext uri="{FF2B5EF4-FFF2-40B4-BE49-F238E27FC236}">
                    <a16:creationId xmlns:a16="http://schemas.microsoft.com/office/drawing/2014/main" id="{7C8BA99D-F730-DD9B-2231-DE38E10AFFC8}"/>
                  </a:ext>
                </a:extLst>
              </p:cNvPr>
              <p:cNvSpPr txBox="1"/>
              <p:nvPr/>
            </p:nvSpPr>
            <p:spPr>
              <a:xfrm>
                <a:off x="1064573" y="320611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65" name="テキスト ボックス 164">
                <a:extLst>
                  <a:ext uri="{FF2B5EF4-FFF2-40B4-BE49-F238E27FC236}">
                    <a16:creationId xmlns:a16="http://schemas.microsoft.com/office/drawing/2014/main" id="{7C8BA99D-F730-DD9B-2231-DE38E10AFFC8}"/>
                  </a:ext>
                </a:extLst>
              </p:cNvPr>
              <p:cNvSpPr txBox="1">
                <a:spLocks noRot="1" noChangeAspect="1" noMove="1" noResize="1" noEditPoints="1" noAdjustHandles="1" noChangeArrowheads="1" noChangeShapeType="1" noTextEdit="1"/>
              </p:cNvSpPr>
              <p:nvPr/>
            </p:nvSpPr>
            <p:spPr>
              <a:xfrm>
                <a:off x="1064573" y="3206117"/>
                <a:ext cx="491573" cy="369332"/>
              </a:xfrm>
              <a:prstGeom prst="rect">
                <a:avLst/>
              </a:prstGeom>
              <a:blipFill>
                <a:blip r:embed="rId16"/>
                <a:stretch>
                  <a:fillRect l="-3750" r="-7500" b="-11475"/>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66" name="テキスト ボックス 165">
                <a:extLst>
                  <a:ext uri="{FF2B5EF4-FFF2-40B4-BE49-F238E27FC236}">
                    <a16:creationId xmlns:a16="http://schemas.microsoft.com/office/drawing/2014/main" id="{AD5217EC-B7C1-6569-19A8-CF6641B421C3}"/>
                  </a:ext>
                </a:extLst>
              </p:cNvPr>
              <p:cNvSpPr txBox="1"/>
              <p:nvPr/>
            </p:nvSpPr>
            <p:spPr>
              <a:xfrm>
                <a:off x="1826041" y="321870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66" name="テキスト ボックス 165">
                <a:extLst>
                  <a:ext uri="{FF2B5EF4-FFF2-40B4-BE49-F238E27FC236}">
                    <a16:creationId xmlns:a16="http://schemas.microsoft.com/office/drawing/2014/main" id="{AD5217EC-B7C1-6569-19A8-CF6641B421C3}"/>
                  </a:ext>
                </a:extLst>
              </p:cNvPr>
              <p:cNvSpPr txBox="1">
                <a:spLocks noRot="1" noChangeAspect="1" noMove="1" noResize="1" noEditPoints="1" noAdjustHandles="1" noChangeArrowheads="1" noChangeShapeType="1" noTextEdit="1"/>
              </p:cNvSpPr>
              <p:nvPr/>
            </p:nvSpPr>
            <p:spPr>
              <a:xfrm>
                <a:off x="1826041" y="3218700"/>
                <a:ext cx="491573" cy="369332"/>
              </a:xfrm>
              <a:prstGeom prst="rect">
                <a:avLst/>
              </a:prstGeom>
              <a:blipFill>
                <a:blip r:embed="rId17"/>
                <a:stretch>
                  <a:fillRect l="-3750" r="-7500" b="-13115"/>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67" name="テキスト ボックス 166">
                <a:extLst>
                  <a:ext uri="{FF2B5EF4-FFF2-40B4-BE49-F238E27FC236}">
                    <a16:creationId xmlns:a16="http://schemas.microsoft.com/office/drawing/2014/main" id="{DFC6C51C-610F-5B38-D693-005D320339EC}"/>
                  </a:ext>
                </a:extLst>
              </p:cNvPr>
              <p:cNvSpPr txBox="1"/>
              <p:nvPr/>
            </p:nvSpPr>
            <p:spPr>
              <a:xfrm>
                <a:off x="10461618" y="267311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𝟐</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67" name="テキスト ボックス 166">
                <a:extLst>
                  <a:ext uri="{FF2B5EF4-FFF2-40B4-BE49-F238E27FC236}">
                    <a16:creationId xmlns:a16="http://schemas.microsoft.com/office/drawing/2014/main" id="{DFC6C51C-610F-5B38-D693-005D320339EC}"/>
                  </a:ext>
                </a:extLst>
              </p:cNvPr>
              <p:cNvSpPr txBox="1">
                <a:spLocks noRot="1" noChangeAspect="1" noMove="1" noResize="1" noEditPoints="1" noAdjustHandles="1" noChangeArrowheads="1" noChangeShapeType="1" noTextEdit="1"/>
              </p:cNvSpPr>
              <p:nvPr/>
            </p:nvSpPr>
            <p:spPr>
              <a:xfrm>
                <a:off x="10461618" y="2673117"/>
                <a:ext cx="491573" cy="369332"/>
              </a:xfrm>
              <a:prstGeom prst="rect">
                <a:avLst/>
              </a:prstGeom>
              <a:blipFill>
                <a:blip r:embed="rId18"/>
                <a:stretch>
                  <a:fillRect l="-3704" r="-6173" b="-13333"/>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99227937-C23F-8EBE-FA18-62134274D727}"/>
                  </a:ext>
                </a:extLst>
              </p:cNvPr>
              <p:cNvSpPr txBox="1"/>
              <p:nvPr/>
            </p:nvSpPr>
            <p:spPr>
              <a:xfrm>
                <a:off x="11223086" y="268570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𝟐</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68" name="テキスト ボックス 167">
                <a:extLst>
                  <a:ext uri="{FF2B5EF4-FFF2-40B4-BE49-F238E27FC236}">
                    <a16:creationId xmlns:a16="http://schemas.microsoft.com/office/drawing/2014/main" id="{99227937-C23F-8EBE-FA18-62134274D727}"/>
                  </a:ext>
                </a:extLst>
              </p:cNvPr>
              <p:cNvSpPr txBox="1">
                <a:spLocks noRot="1" noChangeAspect="1" noMove="1" noResize="1" noEditPoints="1" noAdjustHandles="1" noChangeArrowheads="1" noChangeShapeType="1" noTextEdit="1"/>
              </p:cNvSpPr>
              <p:nvPr/>
            </p:nvSpPr>
            <p:spPr>
              <a:xfrm>
                <a:off x="11223086" y="2685700"/>
                <a:ext cx="491573" cy="369332"/>
              </a:xfrm>
              <a:prstGeom prst="rect">
                <a:avLst/>
              </a:prstGeom>
              <a:blipFill>
                <a:blip r:embed="rId19"/>
                <a:stretch>
                  <a:fillRect l="-3704" r="-6173" b="-13333"/>
                </a:stretch>
              </a:blipFill>
              <a:ln>
                <a:noFill/>
              </a:ln>
            </p:spPr>
            <p:txBody>
              <a:bodyPr/>
              <a:lstStyle/>
              <a:p>
                <a:r xmlns:a="http://schemas.openxmlformats.org/drawingml/2006/main">
                  <a:rPr lang="en" altLang="en-US">
                    <a:noFill/>
                  </a:rPr>
                  <a:t> </a:t>
                </a:r>
              </a:p>
            </p:txBody>
          </p:sp>
        </mc:Fallback>
      </mc:AlternateContent>
      <p:sp>
        <p:nvSpPr>
          <p:cNvPr id="5" name="楕円 4">
            <a:extLst>
              <a:ext uri="{FF2B5EF4-FFF2-40B4-BE49-F238E27FC236}">
                <a16:creationId xmlns:a16="http://schemas.microsoft.com/office/drawing/2014/main" id="{3A35A749-3DD9-F4B6-45F3-FC097A823902}"/>
              </a:ext>
            </a:extLst>
          </p:cNvPr>
          <p:cNvSpPr/>
          <p:nvPr/>
        </p:nvSpPr>
        <p:spPr>
          <a:xfrm>
            <a:off x="3638440" y="2998958"/>
            <a:ext cx="334047" cy="3355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 name="楕円 6">
            <a:extLst>
              <a:ext uri="{FF2B5EF4-FFF2-40B4-BE49-F238E27FC236}">
                <a16:creationId xmlns:a16="http://schemas.microsoft.com/office/drawing/2014/main" id="{E9F19A2F-54DC-7A19-A8A3-F21C457845D4}"/>
              </a:ext>
            </a:extLst>
          </p:cNvPr>
          <p:cNvSpPr/>
          <p:nvPr/>
        </p:nvSpPr>
        <p:spPr>
          <a:xfrm>
            <a:off x="7143430" y="2999387"/>
            <a:ext cx="366755" cy="353792"/>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 name="楕円 7">
            <a:extLst>
              <a:ext uri="{FF2B5EF4-FFF2-40B4-BE49-F238E27FC236}">
                <a16:creationId xmlns:a16="http://schemas.microsoft.com/office/drawing/2014/main" id="{3985540D-8490-572B-5644-FC9342B2EBBD}"/>
              </a:ext>
            </a:extLst>
          </p:cNvPr>
          <p:cNvSpPr/>
          <p:nvPr/>
        </p:nvSpPr>
        <p:spPr>
          <a:xfrm>
            <a:off x="2942687" y="4307174"/>
            <a:ext cx="383209" cy="409643"/>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9" name="楕円 8">
            <a:extLst>
              <a:ext uri="{FF2B5EF4-FFF2-40B4-BE49-F238E27FC236}">
                <a16:creationId xmlns:a16="http://schemas.microsoft.com/office/drawing/2014/main" id="{A52F6A63-FD5E-72DC-C2F2-E9744C3E1BC3}"/>
              </a:ext>
            </a:extLst>
          </p:cNvPr>
          <p:cNvSpPr/>
          <p:nvPr/>
        </p:nvSpPr>
        <p:spPr>
          <a:xfrm>
            <a:off x="3696587" y="4308377"/>
            <a:ext cx="383209" cy="380515"/>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6AB24144-16C3-A281-8A8F-879A9AD02BE6}"/>
              </a:ext>
            </a:extLst>
          </p:cNvPr>
          <p:cNvSpPr/>
          <p:nvPr/>
        </p:nvSpPr>
        <p:spPr>
          <a:xfrm>
            <a:off x="7249913" y="4325496"/>
            <a:ext cx="383209" cy="380515"/>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 name="楕円 10">
            <a:extLst>
              <a:ext uri="{FF2B5EF4-FFF2-40B4-BE49-F238E27FC236}">
                <a16:creationId xmlns:a16="http://schemas.microsoft.com/office/drawing/2014/main" id="{E8F7463F-D4A3-9C2B-BF1C-6DDAB496F77D}"/>
              </a:ext>
            </a:extLst>
          </p:cNvPr>
          <p:cNvSpPr/>
          <p:nvPr/>
        </p:nvSpPr>
        <p:spPr>
          <a:xfrm>
            <a:off x="6436608" y="4305448"/>
            <a:ext cx="415181" cy="41136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 name="楕円 11">
            <a:extLst>
              <a:ext uri="{FF2B5EF4-FFF2-40B4-BE49-F238E27FC236}">
                <a16:creationId xmlns:a16="http://schemas.microsoft.com/office/drawing/2014/main" id="{6FE25971-7BD9-11FD-5931-1CC0D30A48E5}"/>
              </a:ext>
            </a:extLst>
          </p:cNvPr>
          <p:cNvSpPr/>
          <p:nvPr/>
        </p:nvSpPr>
        <p:spPr>
          <a:xfrm>
            <a:off x="868726" y="3495469"/>
            <a:ext cx="334047" cy="3355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83D80819-C5F7-9051-C49B-10788AB3F076}"/>
              </a:ext>
            </a:extLst>
          </p:cNvPr>
          <p:cNvSpPr/>
          <p:nvPr/>
        </p:nvSpPr>
        <p:spPr>
          <a:xfrm>
            <a:off x="1617708" y="3482652"/>
            <a:ext cx="334047" cy="3355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5" name="コンテンツ プレースホルダー 2">
                <a:extLst>
                  <a:ext uri="{FF2B5EF4-FFF2-40B4-BE49-F238E27FC236}">
                    <a16:creationId xmlns:a16="http://schemas.microsoft.com/office/drawing/2014/main" id="{933985D9-C187-16A6-F9AA-4E9C85827B0B}"/>
                  </a:ext>
                </a:extLst>
              </p:cNvPr>
              <p:cNvSpPr txBox="1">
                <a:spLocks/>
              </p:cNvSpPr>
              <p:nvPr/>
            </p:nvSpPr>
            <p:spPr>
              <a:xfrm>
                <a:off x="6418434" y="3759619"/>
                <a:ext cx="1176975" cy="339815"/>
              </a:xfrm>
              <a:prstGeom prst="rect">
                <a:avLst/>
              </a:prstGeom>
              <a:solidFill>
                <a:schemeClr val="bg1"/>
              </a:solidFill>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ea typeface="Cambria Math" panose="02040503050406030204" pitchFamily="18" charset="0"/>
                            </a:rPr>
                          </m:ctrlPr>
                        </m:sSubPr>
                        <m:e>
                          <m:r>
                            <a:rPr lang="en-US" altLang="ja-JP" sz="2400" b="1" i="1">
                              <a:latin typeface="Cambria Math" panose="02040503050406030204" pitchFamily="18" charset="0"/>
                              <a:ea typeface="Cambria Math" panose="02040503050406030204" pitchFamily="18" charset="0"/>
                            </a:rPr>
                            <m:t>𝒈</m:t>
                          </m:r>
                        </m:e>
                        <m:sub>
                          <m:r>
                            <a:rPr lang="en-US" altLang="ja-JP" sz="2400" b="1" i="1" smtClean="0">
                              <a:latin typeface="Cambria Math" panose="02040503050406030204" pitchFamily="18" charset="0"/>
                              <a:ea typeface="Cambria Math" panose="02040503050406030204" pitchFamily="18" charset="0"/>
                            </a:rPr>
                            <m:t>𝟐</m:t>
                          </m:r>
                        </m:sub>
                      </m:sSub>
                      <m:r>
                        <a:rPr lang="en-US" altLang="ja-JP" sz="2400" b="1" i="1" smtClean="0">
                          <a:latin typeface="Cambria Math" panose="02040503050406030204" pitchFamily="18" charset="0"/>
                          <a:ea typeface="Cambria Math" panose="02040503050406030204" pitchFamily="18" charset="0"/>
                        </a:rPr>
                        <m:t>:</m:t>
                      </m:r>
                      <m:r>
                        <a:rPr lang="en-US" altLang="ja-JP" sz="2400" b="1" i="1" smtClean="0">
                          <a:latin typeface="Cambria Math" panose="02040503050406030204" pitchFamily="18" charset="0"/>
                          <a:ea typeface="Cambria Math" panose="02040503050406030204" pitchFamily="18" charset="0"/>
                        </a:rPr>
                        <m:t>𝒎𝒊𝒏𝒖𝒔</m:t>
                      </m:r>
                    </m:oMath>
                  </m:oMathPara>
                </a14:m>
                <a:endParaRPr lang="ja-JP" altLang="en-US" sz="2400" b="1" dirty="0">
                  <a:latin typeface="+mj-ea"/>
                  <a:ea typeface="+mj-ea"/>
                </a:endParaRPr>
              </a:p>
            </p:txBody>
          </p:sp>
        </mc:Choice>
        <mc:Fallback xmlns="">
          <p:sp>
            <p:nvSpPr>
              <p:cNvPr id="15" name="コンテンツ プレースホルダー 2">
                <a:extLst>
                  <a:ext uri="{FF2B5EF4-FFF2-40B4-BE49-F238E27FC236}">
                    <a16:creationId xmlns:a16="http://schemas.microsoft.com/office/drawing/2014/main" id="{933985D9-C187-16A6-F9AA-4E9C85827B0B}"/>
                  </a:ext>
                </a:extLst>
              </p:cNvPr>
              <p:cNvSpPr txBox="1">
                <a:spLocks noRot="1" noChangeAspect="1" noMove="1" noResize="1" noEditPoints="1" noAdjustHandles="1" noChangeArrowheads="1" noChangeShapeType="1" noTextEdit="1"/>
              </p:cNvSpPr>
              <p:nvPr/>
            </p:nvSpPr>
            <p:spPr>
              <a:xfrm>
                <a:off x="6418434" y="3759619"/>
                <a:ext cx="1176975" cy="339815"/>
              </a:xfrm>
              <a:prstGeom prst="rect">
                <a:avLst/>
              </a:prstGeom>
              <a:blipFill>
                <a:blip r:embed="rId20"/>
                <a:stretch>
                  <a:fillRect b="-1818"/>
                </a:stretch>
              </a:blipFill>
            </p:spPr>
            <p:txBody>
              <a:bodyPr/>
              <a:lstStyle/>
              <a:p>
                <a:r xmlns:a="http://schemas.openxmlformats.org/drawingml/2006/main">
                  <a:rPr lang="en" altLang="en-US">
                    <a:noFill/>
                  </a:rPr>
                  <a:t> </a:t>
                </a:r>
              </a:p>
            </p:txBody>
          </p:sp>
        </mc:Fallback>
      </mc:AlternateContent>
      <p:sp>
        <p:nvSpPr>
          <p:cNvPr id="2" name="タイトル 1">
            <a:extLst>
              <a:ext uri="{FF2B5EF4-FFF2-40B4-BE49-F238E27FC236}">
                <a16:creationId xmlns:a16="http://schemas.microsoft.com/office/drawing/2014/main" id="{CD17732C-7EB3-707C-F9CE-0709BA1938C5}"/>
              </a:ext>
            </a:extLst>
          </p:cNvPr>
          <p:cNvSpPr txBox="1">
            <a:spLocks/>
          </p:cNvSpPr>
          <p:nvPr/>
        </p:nvSpPr>
        <p:spPr>
          <a:xfrm>
            <a:off x="283078" y="376283"/>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en-US" sz="3600" b="1" dirty="0"/>
              <a:t>Introduction of fine-tuning variables</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ACEA818-90A7-41F6-6FBE-32D94E5CE960}"/>
                  </a:ext>
                </a:extLst>
              </p:cNvPr>
              <p:cNvSpPr txBox="1">
                <a:spLocks/>
              </p:cNvSpPr>
              <p:nvPr/>
            </p:nvSpPr>
            <p:spPr>
              <a:xfrm>
                <a:off x="3195403" y="4947713"/>
                <a:ext cx="256841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3" name="コンテンツ プレースホルダー 2">
                <a:extLst>
                  <a:ext uri="{FF2B5EF4-FFF2-40B4-BE49-F238E27FC236}">
                    <a16:creationId xmlns:a16="http://schemas.microsoft.com/office/drawing/2014/main" id="{AACEA818-90A7-41F6-6FBE-32D94E5CE960}"/>
                  </a:ext>
                </a:extLst>
              </p:cNvPr>
              <p:cNvSpPr txBox="1">
                <a:spLocks noRot="1" noChangeAspect="1" noMove="1" noResize="1" noEditPoints="1" noAdjustHandles="1" noChangeArrowheads="1" noChangeShapeType="1" noTextEdit="1"/>
              </p:cNvSpPr>
              <p:nvPr/>
            </p:nvSpPr>
            <p:spPr>
              <a:xfrm>
                <a:off x="3195403" y="4947713"/>
                <a:ext cx="2568416" cy="421920"/>
              </a:xfrm>
              <a:prstGeom prst="rect">
                <a:avLst/>
              </a:prstGeom>
              <a:blipFill>
                <a:blip r:embed="rId21"/>
                <a:stretch>
                  <a:fillRect b="-1449"/>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9E6E3BF3-1761-A486-C704-F844C49855A9}"/>
                  </a:ext>
                </a:extLst>
              </p:cNvPr>
              <p:cNvSpPr txBox="1">
                <a:spLocks/>
              </p:cNvSpPr>
              <p:nvPr/>
            </p:nvSpPr>
            <p:spPr>
              <a:xfrm>
                <a:off x="6674725" y="4947713"/>
                <a:ext cx="256841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𝟐</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4" name="コンテンツ プレースホルダー 2">
                <a:extLst>
                  <a:ext uri="{FF2B5EF4-FFF2-40B4-BE49-F238E27FC236}">
                    <a16:creationId xmlns:a16="http://schemas.microsoft.com/office/drawing/2014/main" id="{9E6E3BF3-1761-A486-C704-F844C49855A9}"/>
                  </a:ext>
                </a:extLst>
              </p:cNvPr>
              <p:cNvSpPr txBox="1">
                <a:spLocks noRot="1" noChangeAspect="1" noMove="1" noResize="1" noEditPoints="1" noAdjustHandles="1" noChangeArrowheads="1" noChangeShapeType="1" noTextEdit="1"/>
              </p:cNvSpPr>
              <p:nvPr/>
            </p:nvSpPr>
            <p:spPr>
              <a:xfrm>
                <a:off x="6674725" y="4947713"/>
                <a:ext cx="2568416" cy="421920"/>
              </a:xfrm>
              <a:prstGeom prst="rect">
                <a:avLst/>
              </a:prstGeom>
              <a:blipFill>
                <a:blip r:embed="rId22"/>
                <a:stretch>
                  <a:fillRect b="-1449"/>
                </a:stretch>
              </a:blipFill>
            </p:spPr>
            <p:txBody>
              <a:bodyPr/>
              <a:lstStyle/>
              <a:p>
                <a:r xmlns:a="http://schemas.openxmlformats.org/drawingml/2006/main">
                  <a:rPr lang="en" altLang="en-US">
                    <a:noFill/>
                  </a:rPr>
                  <a:t> </a:t>
                </a:r>
              </a:p>
            </p:txBody>
          </p:sp>
        </mc:Fallback>
      </mc:AlternateContent>
    </p:spTree>
    <p:extLst>
      <p:ext uri="{BB962C8B-B14F-4D97-AF65-F5344CB8AC3E}">
        <p14:creationId xmlns:p14="http://schemas.microsoft.com/office/powerpoint/2010/main" val="117455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BF309D-951A-460C-903A-5EB14B5ACA10}"/>
              </a:ext>
            </a:extLst>
          </p:cNvPr>
          <p:cNvSpPr>
            <a:spLocks noGrp="1"/>
          </p:cNvSpPr>
          <p:nvPr>
            <p:ph type="title"/>
          </p:nvPr>
        </p:nvSpPr>
        <p:spPr>
          <a:xfrm>
            <a:off x="658585" y="436561"/>
            <a:ext cx="9693729" cy="988959"/>
          </a:xfrm>
        </p:spPr>
        <p:txBody>
          <a:bodyPr>
            <a:normAutofit/>
          </a:bodyPr>
          <a:lstStyle/>
          <a:p>
            <a:r>
              <a:rPr kumimoji="1" lang="en" altLang="ja-JP" sz="3600" b="1" dirty="0"/>
              <a:t>satisfiability problem</a:t>
            </a:r>
            <a:endParaRPr kumimoji="1" lang="ja-JP" altLang="en-US" sz="3600" b="1" dirty="0"/>
          </a:p>
        </p:txBody>
      </p:sp>
      <p:sp>
        <p:nvSpPr>
          <p:cNvPr id="3" name="コンテンツ プレースホルダー 2">
            <a:extLst>
              <a:ext uri="{FF2B5EF4-FFF2-40B4-BE49-F238E27FC236}">
                <a16:creationId xmlns:a16="http://schemas.microsoft.com/office/drawing/2014/main" id="{B125AF1F-281A-4C9F-A9D4-4F29ACC7D3C2}"/>
              </a:ext>
            </a:extLst>
          </p:cNvPr>
          <p:cNvSpPr>
            <a:spLocks noGrp="1"/>
          </p:cNvSpPr>
          <p:nvPr>
            <p:ph idx="1"/>
          </p:nvPr>
        </p:nvSpPr>
        <p:spPr>
          <a:xfrm>
            <a:off x="658585" y="1874735"/>
            <a:ext cx="10874829" cy="1668583"/>
          </a:xfrm>
        </p:spPr>
        <p:txBody>
          <a:bodyPr>
            <a:normAutofit/>
          </a:bodyPr>
          <a:lstStyle/>
          <a:p>
            <a:pPr>
              <a:lnSpc>
                <a:spcPct val="130000"/>
              </a:lnSpc>
            </a:pPr>
            <a:r>
              <a:rPr lang="en" altLang="en-US" dirty="0"/>
              <a:t>The problem of searching for variable assignments such that a given propositional formula is true</a:t>
            </a:r>
            <a:endParaRPr lang="en-US" altLang="ja-JP" dirty="0"/>
          </a:p>
          <a:p>
            <a:pPr>
              <a:lnSpc>
                <a:spcPct val="130000"/>
              </a:lnSpc>
            </a:pPr>
            <a:endParaRPr lang="en-US" altLang="ja-JP" sz="3200" dirty="0"/>
          </a:p>
        </p:txBody>
      </p:sp>
      <p:sp>
        <p:nvSpPr>
          <p:cNvPr id="4" name="スライド番号プレースホルダー 3">
            <a:extLst>
              <a:ext uri="{FF2B5EF4-FFF2-40B4-BE49-F238E27FC236}">
                <a16:creationId xmlns:a16="http://schemas.microsoft.com/office/drawing/2014/main" id="{75B99858-9EF7-4D6C-BC34-07AF1F97A12E}"/>
              </a:ext>
            </a:extLst>
          </p:cNvPr>
          <p:cNvSpPr>
            <a:spLocks noGrp="1"/>
          </p:cNvSpPr>
          <p:nvPr>
            <p:ph type="sldNum" sz="quarter" idx="12"/>
          </p:nvPr>
        </p:nvSpPr>
        <p:spPr/>
        <p:txBody>
          <a:bodyPr/>
          <a:lstStyle/>
          <a:p>
            <a:fld id="{DFE3A115-2025-4E2F-B6CA-FDE942969F69}" type="slidenum">
              <a:rPr kumimoji="1" lang="ja-JP" altLang="en-US" smtClean="0"/>
              <a:t>2</a:t>
            </a:fld>
            <a:endParaRPr kumimoji="1" lang="ja-JP" altLang="en-US"/>
          </a:p>
        </p:txBody>
      </p:sp>
      <p:sp>
        <p:nvSpPr>
          <p:cNvPr id="5" name="コンテンツ プレースホルダー 2">
            <a:extLst>
              <a:ext uri="{FF2B5EF4-FFF2-40B4-BE49-F238E27FC236}">
                <a16:creationId xmlns:a16="http://schemas.microsoft.com/office/drawing/2014/main" id="{F1D7DA25-0599-4500-BAEB-A1193020E333}"/>
              </a:ext>
            </a:extLst>
          </p:cNvPr>
          <p:cNvSpPr txBox="1">
            <a:spLocks/>
          </p:cNvSpPr>
          <p:nvPr/>
        </p:nvSpPr>
        <p:spPr>
          <a:xfrm>
            <a:off x="895582" y="3743961"/>
            <a:ext cx="8287616" cy="498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(x</a:t>
            </a:r>
            <a:r>
              <a:rPr lang="ja-JP" altLang="en-US" dirty="0"/>
              <a:t>∨</a:t>
            </a:r>
            <a:r>
              <a:rPr lang="en-US" altLang="ja-JP" dirty="0"/>
              <a:t>y)</a:t>
            </a:r>
            <a:r>
              <a:rPr lang="ja-JP" altLang="en-US" dirty="0"/>
              <a:t>∧</a:t>
            </a:r>
            <a:r>
              <a:rPr lang="en-US" altLang="ja-JP" dirty="0"/>
              <a:t>(</a:t>
            </a:r>
            <a:r>
              <a:rPr lang="ja-JP" altLang="en-US" dirty="0"/>
              <a:t>￢</a:t>
            </a:r>
            <a:r>
              <a:rPr lang="en-US" altLang="ja-JP" dirty="0"/>
              <a:t>x</a:t>
            </a:r>
            <a:r>
              <a:rPr lang="ja-JP" altLang="en-US" dirty="0"/>
              <a:t>∨</a:t>
            </a:r>
            <a:r>
              <a:rPr lang="en-US" altLang="ja-JP" dirty="0"/>
              <a:t>z)</a:t>
            </a:r>
            <a:r>
              <a:rPr lang="ja-JP" altLang="en-US" dirty="0"/>
              <a:t>∧￢</a:t>
            </a:r>
            <a:r>
              <a:rPr lang="en-US" altLang="ja-JP" dirty="0"/>
              <a:t>y</a:t>
            </a:r>
            <a:endParaRPr lang="ja-JP" altLang="en-US" sz="3600" dirty="0"/>
          </a:p>
        </p:txBody>
      </p:sp>
      <p:sp>
        <p:nvSpPr>
          <p:cNvPr id="6" name="コンテンツ プレースホルダー 2">
            <a:extLst>
              <a:ext uri="{FF2B5EF4-FFF2-40B4-BE49-F238E27FC236}">
                <a16:creationId xmlns:a16="http://schemas.microsoft.com/office/drawing/2014/main" id="{B932DF2B-DFE7-4E77-8AE1-0B0883649AD7}"/>
              </a:ext>
            </a:extLst>
          </p:cNvPr>
          <p:cNvSpPr txBox="1">
            <a:spLocks/>
          </p:cNvSpPr>
          <p:nvPr/>
        </p:nvSpPr>
        <p:spPr>
          <a:xfrm>
            <a:off x="658585" y="5657322"/>
            <a:ext cx="11040113" cy="49838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en-US" dirty="0">
                <a:solidFill>
                  <a:srgbClr val="FF0000"/>
                </a:solidFill>
              </a:rPr>
              <a:t>Satisfiable because there is an assignment that makes the logical expression true</a:t>
            </a:r>
            <a:endParaRPr lang="ja-JP" altLang="en-US" dirty="0"/>
          </a:p>
        </p:txBody>
      </p:sp>
      <p:sp>
        <p:nvSpPr>
          <p:cNvPr id="7" name="コンテンツ プレースホルダー 2">
            <a:extLst>
              <a:ext uri="{FF2B5EF4-FFF2-40B4-BE49-F238E27FC236}">
                <a16:creationId xmlns:a16="http://schemas.microsoft.com/office/drawing/2014/main" id="{3B8F5D79-C579-45F3-AF1C-046C8DF2EC17}"/>
              </a:ext>
            </a:extLst>
          </p:cNvPr>
          <p:cNvSpPr txBox="1">
            <a:spLocks/>
          </p:cNvSpPr>
          <p:nvPr/>
        </p:nvSpPr>
        <p:spPr>
          <a:xfrm>
            <a:off x="895582" y="4665805"/>
            <a:ext cx="8287616" cy="498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dirty="0"/>
              <a:t>example </a:t>
            </a:r>
            <a:r>
              <a:rPr lang="en" altLang="ja-JP" dirty="0"/>
              <a:t>: (x,y,z)=( </a:t>
            </a:r>
            <a:r>
              <a:rPr lang="en" altLang="en-US" dirty="0"/>
              <a:t>true</a:t>
            </a:r>
            <a:r>
              <a:rPr lang="en" altLang="ja-JP" dirty="0"/>
              <a:t>,</a:t>
            </a:r>
            <a:r>
              <a:rPr lang="en" altLang="en-US" dirty="0"/>
              <a:t>false</a:t>
            </a:r>
            <a:r>
              <a:rPr lang="en" altLang="ja-JP" dirty="0"/>
              <a:t>,</a:t>
            </a:r>
            <a:r>
              <a:rPr lang="en" altLang="en-US" dirty="0"/>
              <a:t>true </a:t>
            </a:r>
            <a:r>
              <a:rPr lang="en" altLang="ja-JP" dirty="0"/>
              <a:t>)</a:t>
            </a:r>
            <a:r>
              <a:rPr lang="en" altLang="en-US" dirty="0"/>
              <a:t> </a:t>
            </a:r>
          </a:p>
        </p:txBody>
      </p:sp>
    </p:spTree>
    <p:extLst>
      <p:ext uri="{BB962C8B-B14F-4D97-AF65-F5344CB8AC3E}">
        <p14:creationId xmlns:p14="http://schemas.microsoft.com/office/powerpoint/2010/main" val="143301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コンテンツ プレースホルダー 2">
                <a:extLst>
                  <a:ext uri="{FF2B5EF4-FFF2-40B4-BE49-F238E27FC236}">
                    <a16:creationId xmlns:a16="http://schemas.microsoft.com/office/drawing/2014/main" id="{686B5F8C-D655-8270-1DD6-F4AFCD1712BE}"/>
                  </a:ext>
                </a:extLst>
              </p:cNvPr>
              <p:cNvSpPr txBox="1">
                <a:spLocks/>
              </p:cNvSpPr>
              <p:nvPr/>
            </p:nvSpPr>
            <p:spPr>
              <a:xfrm>
                <a:off x="2773892" y="3759619"/>
                <a:ext cx="1176975" cy="339815"/>
              </a:xfrm>
              <a:prstGeom prst="rect">
                <a:avLst/>
              </a:prstGeom>
              <a:solidFill>
                <a:schemeClr val="bg1"/>
              </a:solidFill>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ea typeface="Cambria Math" panose="02040503050406030204" pitchFamily="18" charset="0"/>
                            </a:rPr>
                          </m:ctrlPr>
                        </m:sSubPr>
                        <m:e>
                          <m:r>
                            <a:rPr lang="en-US" altLang="ja-JP" sz="2400" b="1" i="1">
                              <a:latin typeface="Cambria Math" panose="02040503050406030204" pitchFamily="18" charset="0"/>
                              <a:ea typeface="Cambria Math" panose="02040503050406030204" pitchFamily="18" charset="0"/>
                            </a:rPr>
                            <m:t>𝒈</m:t>
                          </m:r>
                        </m:e>
                        <m:sub>
                          <m:r>
                            <a:rPr lang="en-US" altLang="ja-JP" sz="2400" b="1" i="1">
                              <a:latin typeface="Cambria Math" panose="02040503050406030204" pitchFamily="18" charset="0"/>
                              <a:ea typeface="Cambria Math" panose="02040503050406030204" pitchFamily="18" charset="0"/>
                            </a:rPr>
                            <m:t>𝟏</m:t>
                          </m:r>
                        </m:sub>
                      </m:sSub>
                      <m:r>
                        <a:rPr lang="en-US" altLang="ja-JP" sz="2400" b="1" i="1">
                          <a:latin typeface="Cambria Math" panose="02040503050406030204" pitchFamily="18" charset="0"/>
                          <a:ea typeface="Cambria Math" panose="02040503050406030204" pitchFamily="18" charset="0"/>
                        </a:rPr>
                        <m:t> </m:t>
                      </m:r>
                      <m:r>
                        <a:rPr lang="en-US" altLang="ja-JP" sz="2400" b="1" i="1" smtClean="0">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ea typeface="Cambria Math" panose="02040503050406030204" pitchFamily="18" charset="0"/>
                        </a:rPr>
                        <m:t>𝒑𝒍𝒖𝒔</m:t>
                      </m:r>
                    </m:oMath>
                  </m:oMathPara>
                </a14:m>
                <a:endParaRPr lang="ja-JP" altLang="en-US" sz="2400" b="1" dirty="0">
                  <a:latin typeface="+mj-ea"/>
                  <a:ea typeface="+mj-ea"/>
                </a:endParaRPr>
              </a:p>
            </p:txBody>
          </p:sp>
        </mc:Choice>
        <mc:Fallback xmlns="">
          <p:sp>
            <p:nvSpPr>
              <p:cNvPr id="14" name="コンテンツ プレースホルダー 2">
                <a:extLst>
                  <a:ext uri="{FF2B5EF4-FFF2-40B4-BE49-F238E27FC236}">
                    <a16:creationId xmlns:a16="http://schemas.microsoft.com/office/drawing/2014/main" id="{686B5F8C-D655-8270-1DD6-F4AFCD1712BE}"/>
                  </a:ext>
                </a:extLst>
              </p:cNvPr>
              <p:cNvSpPr txBox="1">
                <a:spLocks noRot="1" noChangeAspect="1" noMove="1" noResize="1" noEditPoints="1" noAdjustHandles="1" noChangeArrowheads="1" noChangeShapeType="1" noTextEdit="1"/>
              </p:cNvSpPr>
              <p:nvPr/>
            </p:nvSpPr>
            <p:spPr>
              <a:xfrm>
                <a:off x="2773892" y="3759619"/>
                <a:ext cx="1176975" cy="339815"/>
              </a:xfrm>
              <a:prstGeom prst="rect">
                <a:avLst/>
              </a:prstGeom>
              <a:blipFill>
                <a:blip r:embed="rId3"/>
                <a:stretch>
                  <a:fillRect b="-9091"/>
                </a:stretch>
              </a:blipFill>
            </p:spPr>
            <p:txBody>
              <a:bodyPr/>
              <a:lstStyle/>
              <a:p>
                <a:r xmlns:a="http://schemas.openxmlformats.org/drawingml/2006/main">
                  <a:rPr lang="en" altLang="en-US">
                    <a:noFill/>
                  </a:rPr>
                  <a:t> </a:t>
                </a:r>
              </a:p>
            </p:txBody>
          </p:sp>
        </mc:Fallback>
      </mc:AlternateContent>
      <p:sp>
        <p:nvSpPr>
          <p:cNvPr id="6" name="スライド番号プレースホルダー 5">
            <a:extLst>
              <a:ext uri="{FF2B5EF4-FFF2-40B4-BE49-F238E27FC236}">
                <a16:creationId xmlns:a16="http://schemas.microsoft.com/office/drawing/2014/main" id="{2C71728C-FAB5-4FA6-4B39-C8002EF1E35F}"/>
              </a:ext>
            </a:extLst>
          </p:cNvPr>
          <p:cNvSpPr>
            <a:spLocks noGrp="1"/>
          </p:cNvSpPr>
          <p:nvPr>
            <p:ph type="sldNum" sz="quarter" idx="12"/>
          </p:nvPr>
        </p:nvSpPr>
        <p:spPr/>
        <p:txBody>
          <a:bodyPr/>
          <a:lstStyle/>
          <a:p>
            <a:fld id="{DFE3A115-2025-4E2F-B6CA-FDE942969F69}" type="slidenum">
              <a:rPr kumimoji="1" lang="ja-JP" altLang="en-US" smtClean="0"/>
              <a:t>20</a:t>
            </a:fld>
            <a:endParaRPr kumimoji="1" lang="ja-JP" altLang="en-US"/>
          </a:p>
        </p:txBody>
      </p:sp>
      <p:sp>
        <p:nvSpPr>
          <p:cNvPr id="103" name="四角形: 角を丸くする 102">
            <a:extLst>
              <a:ext uri="{FF2B5EF4-FFF2-40B4-BE49-F238E27FC236}">
                <a16:creationId xmlns:a16="http://schemas.microsoft.com/office/drawing/2014/main" id="{A4A60C69-5871-3AEE-8CCE-2A2F1F6D9DD0}"/>
              </a:ext>
            </a:extLst>
          </p:cNvPr>
          <p:cNvSpPr/>
          <p:nvPr/>
        </p:nvSpPr>
        <p:spPr>
          <a:xfrm>
            <a:off x="6877395" y="2693713"/>
            <a:ext cx="1756256"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04" name="楕円 103">
            <a:extLst>
              <a:ext uri="{FF2B5EF4-FFF2-40B4-BE49-F238E27FC236}">
                <a16:creationId xmlns:a16="http://schemas.microsoft.com/office/drawing/2014/main" id="{69EC0552-0BC9-5920-1F1E-CF9C03533875}"/>
              </a:ext>
            </a:extLst>
          </p:cNvPr>
          <p:cNvSpPr/>
          <p:nvPr/>
        </p:nvSpPr>
        <p:spPr>
          <a:xfrm>
            <a:off x="7150614" y="300369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5" name="楕円 104">
            <a:extLst>
              <a:ext uri="{FF2B5EF4-FFF2-40B4-BE49-F238E27FC236}">
                <a16:creationId xmlns:a16="http://schemas.microsoft.com/office/drawing/2014/main" id="{44B95905-B6AC-3795-BE69-AF62C7D08791}"/>
              </a:ext>
            </a:extLst>
          </p:cNvPr>
          <p:cNvSpPr/>
          <p:nvPr/>
        </p:nvSpPr>
        <p:spPr>
          <a:xfrm>
            <a:off x="7893995" y="299223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DDD787E7-D062-DE67-9316-C3CAF30E49CB}"/>
                  </a:ext>
                </a:extLst>
              </p:cNvPr>
              <p:cNvSpPr txBox="1"/>
              <p:nvPr/>
            </p:nvSpPr>
            <p:spPr>
              <a:xfrm>
                <a:off x="7360714" y="2750707"/>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106" name="テキスト ボックス 105">
                <a:extLst>
                  <a:ext uri="{FF2B5EF4-FFF2-40B4-BE49-F238E27FC236}">
                    <a16:creationId xmlns:a16="http://schemas.microsoft.com/office/drawing/2014/main" id="{DDD787E7-D062-DE67-9316-C3CAF30E49CB}"/>
                  </a:ext>
                </a:extLst>
              </p:cNvPr>
              <p:cNvSpPr txBox="1">
                <a:spLocks noRot="1" noChangeAspect="1" noMove="1" noResize="1" noEditPoints="1" noAdjustHandles="1" noChangeArrowheads="1" noChangeShapeType="1" noTextEdit="1"/>
              </p:cNvSpPr>
              <p:nvPr/>
            </p:nvSpPr>
            <p:spPr>
              <a:xfrm>
                <a:off x="7360714" y="2750707"/>
                <a:ext cx="441960" cy="369332"/>
              </a:xfrm>
              <a:prstGeom prst="rect">
                <a:avLst/>
              </a:prstGeom>
              <a:blipFill>
                <a:blip r:embed="rId4"/>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98EBB75B-DA88-A0BF-A480-B48B40260B8C}"/>
                  </a:ext>
                </a:extLst>
              </p:cNvPr>
              <p:cNvSpPr txBox="1"/>
              <p:nvPr/>
            </p:nvSpPr>
            <p:spPr>
              <a:xfrm>
                <a:off x="8177182" y="2769732"/>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107" name="テキスト ボックス 106">
                <a:extLst>
                  <a:ext uri="{FF2B5EF4-FFF2-40B4-BE49-F238E27FC236}">
                    <a16:creationId xmlns:a16="http://schemas.microsoft.com/office/drawing/2014/main" id="{98EBB75B-DA88-A0BF-A480-B48B40260B8C}"/>
                  </a:ext>
                </a:extLst>
              </p:cNvPr>
              <p:cNvSpPr txBox="1">
                <a:spLocks noRot="1" noChangeAspect="1" noMove="1" noResize="1" noEditPoints="1" noAdjustHandles="1" noChangeArrowheads="1" noChangeShapeType="1" noTextEdit="1"/>
              </p:cNvSpPr>
              <p:nvPr/>
            </p:nvSpPr>
            <p:spPr>
              <a:xfrm>
                <a:off x="8177182" y="2769732"/>
                <a:ext cx="441960" cy="369332"/>
              </a:xfrm>
              <a:prstGeom prst="rect">
                <a:avLst/>
              </a:prstGeom>
              <a:blipFill>
                <a:blip r:embed="rId5"/>
                <a:stretch>
                  <a:fillRect/>
                </a:stretch>
              </a:blipFill>
              <a:ln>
                <a:noFill/>
              </a:ln>
            </p:spPr>
            <p:txBody>
              <a:bodyPr/>
              <a:lstStyle/>
              <a:p>
                <a:r xmlns:a="http://schemas.openxmlformats.org/drawingml/2006/main">
                  <a:rPr lang="en" altLang="en-US">
                    <a:noFill/>
                  </a:rPr>
                  <a:t> </a:t>
                </a:r>
              </a:p>
            </p:txBody>
          </p:sp>
        </mc:Fallback>
      </mc:AlternateContent>
      <p:sp>
        <p:nvSpPr>
          <p:cNvPr id="108" name="楕円 107">
            <a:extLst>
              <a:ext uri="{FF2B5EF4-FFF2-40B4-BE49-F238E27FC236}">
                <a16:creationId xmlns:a16="http://schemas.microsoft.com/office/drawing/2014/main" id="{8F0EB96A-3B1F-D1B4-D3D7-1D7280EC5E1C}"/>
              </a:ext>
            </a:extLst>
          </p:cNvPr>
          <p:cNvSpPr/>
          <p:nvPr/>
        </p:nvSpPr>
        <p:spPr>
          <a:xfrm>
            <a:off x="6466836" y="432201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9" name="楕円 108">
            <a:extLst>
              <a:ext uri="{FF2B5EF4-FFF2-40B4-BE49-F238E27FC236}">
                <a16:creationId xmlns:a16="http://schemas.microsoft.com/office/drawing/2014/main" id="{3B6E6F19-484B-B416-5B5E-ED3C5A710199}"/>
              </a:ext>
            </a:extLst>
          </p:cNvPr>
          <p:cNvSpPr/>
          <p:nvPr/>
        </p:nvSpPr>
        <p:spPr>
          <a:xfrm>
            <a:off x="7254590" y="4320465"/>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9733FB76-0618-8166-3C84-D1F8BB9E9E72}"/>
                  </a:ext>
                </a:extLst>
              </p:cNvPr>
              <p:cNvSpPr txBox="1"/>
              <p:nvPr/>
            </p:nvSpPr>
            <p:spPr>
              <a:xfrm>
                <a:off x="6709913" y="406903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𝟓</m:t>
                          </m:r>
                        </m:sub>
                      </m:sSub>
                    </m:oMath>
                  </m:oMathPara>
                </a14:m>
                <a:endParaRPr lang="ja-JP" altLang="en-US" dirty="0"/>
              </a:p>
            </p:txBody>
          </p:sp>
        </mc:Choice>
        <mc:Fallback xmlns="">
          <p:sp>
            <p:nvSpPr>
              <p:cNvPr id="110" name="テキスト ボックス 109">
                <a:extLst>
                  <a:ext uri="{FF2B5EF4-FFF2-40B4-BE49-F238E27FC236}">
                    <a16:creationId xmlns:a16="http://schemas.microsoft.com/office/drawing/2014/main" id="{9733FB76-0618-8166-3C84-D1F8BB9E9E72}"/>
                  </a:ext>
                </a:extLst>
              </p:cNvPr>
              <p:cNvSpPr txBox="1">
                <a:spLocks noRot="1" noChangeAspect="1" noMove="1" noResize="1" noEditPoints="1" noAdjustHandles="1" noChangeArrowheads="1" noChangeShapeType="1" noTextEdit="1"/>
              </p:cNvSpPr>
              <p:nvPr/>
            </p:nvSpPr>
            <p:spPr>
              <a:xfrm>
                <a:off x="6709913" y="4069034"/>
                <a:ext cx="491573" cy="369332"/>
              </a:xfrm>
              <a:prstGeom prst="rect">
                <a:avLst/>
              </a:prstGeom>
              <a:blipFill>
                <a:blip r:embed="rId6"/>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4F0C4421-74D9-79C7-D4A8-9B0ADB642FB6}"/>
                  </a:ext>
                </a:extLst>
              </p:cNvPr>
              <p:cNvSpPr txBox="1"/>
              <p:nvPr/>
            </p:nvSpPr>
            <p:spPr>
              <a:xfrm>
                <a:off x="7467360" y="4077006"/>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𝟔</m:t>
                          </m:r>
                        </m:sub>
                      </m:sSub>
                    </m:oMath>
                  </m:oMathPara>
                </a14:m>
                <a:endParaRPr lang="ja-JP" altLang="en-US" dirty="0"/>
              </a:p>
            </p:txBody>
          </p:sp>
        </mc:Choice>
        <mc:Fallback xmlns="">
          <p:sp>
            <p:nvSpPr>
              <p:cNvPr id="111" name="テキスト ボックス 110">
                <a:extLst>
                  <a:ext uri="{FF2B5EF4-FFF2-40B4-BE49-F238E27FC236}">
                    <a16:creationId xmlns:a16="http://schemas.microsoft.com/office/drawing/2014/main" id="{4F0C4421-74D9-79C7-D4A8-9B0ADB642FB6}"/>
                  </a:ext>
                </a:extLst>
              </p:cNvPr>
              <p:cNvSpPr txBox="1">
                <a:spLocks noRot="1" noChangeAspect="1" noMove="1" noResize="1" noEditPoints="1" noAdjustHandles="1" noChangeArrowheads="1" noChangeShapeType="1" noTextEdit="1"/>
              </p:cNvSpPr>
              <p:nvPr/>
            </p:nvSpPr>
            <p:spPr>
              <a:xfrm>
                <a:off x="7467360" y="4077006"/>
                <a:ext cx="491573" cy="369332"/>
              </a:xfrm>
              <a:prstGeom prst="rect">
                <a:avLst/>
              </a:prstGeom>
              <a:blipFill>
                <a:blip r:embed="rId7"/>
                <a:stretch>
                  <a:fillRect/>
                </a:stretch>
              </a:blipFill>
              <a:ln>
                <a:noFill/>
              </a:ln>
            </p:spPr>
            <p:txBody>
              <a:bodyPr/>
              <a:lstStyle/>
              <a:p>
                <a:r xmlns:a="http://schemas.openxmlformats.org/drawingml/2006/main">
                  <a:rPr lang="en" altLang="en-US">
                    <a:noFill/>
                  </a:rPr>
                  <a:t> </a:t>
                </a:r>
              </a:p>
            </p:txBody>
          </p:sp>
        </mc:Fallback>
      </mc:AlternateContent>
      <p:sp>
        <p:nvSpPr>
          <p:cNvPr id="112" name="楕円 111">
            <a:extLst>
              <a:ext uri="{FF2B5EF4-FFF2-40B4-BE49-F238E27FC236}">
                <a16:creationId xmlns:a16="http://schemas.microsoft.com/office/drawing/2014/main" id="{46BEE686-293F-5F71-B24B-D26D9955F3FD}"/>
              </a:ext>
            </a:extLst>
          </p:cNvPr>
          <p:cNvSpPr/>
          <p:nvPr/>
        </p:nvSpPr>
        <p:spPr>
          <a:xfrm>
            <a:off x="8087839" y="4308377"/>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3" name="楕円 112">
            <a:extLst>
              <a:ext uri="{FF2B5EF4-FFF2-40B4-BE49-F238E27FC236}">
                <a16:creationId xmlns:a16="http://schemas.microsoft.com/office/drawing/2014/main" id="{F326639D-491F-F758-5913-E729ED65AEB7}"/>
              </a:ext>
            </a:extLst>
          </p:cNvPr>
          <p:cNvSpPr/>
          <p:nvPr/>
        </p:nvSpPr>
        <p:spPr>
          <a:xfrm>
            <a:off x="8821438" y="4308378"/>
            <a:ext cx="379698" cy="37969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54BC1D18-6510-135A-0FEF-F129D127B73C}"/>
                  </a:ext>
                </a:extLst>
              </p:cNvPr>
              <p:cNvSpPr txBox="1"/>
              <p:nvPr/>
            </p:nvSpPr>
            <p:spPr>
              <a:xfrm>
                <a:off x="8330916" y="4055393"/>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𝟕</m:t>
                          </m:r>
                        </m:sub>
                      </m:sSub>
                    </m:oMath>
                  </m:oMathPara>
                </a14:m>
                <a:endParaRPr lang="ja-JP" altLang="en-US" dirty="0"/>
              </a:p>
            </p:txBody>
          </p:sp>
        </mc:Choice>
        <mc:Fallback xmlns="">
          <p:sp>
            <p:nvSpPr>
              <p:cNvPr id="114" name="テキスト ボックス 113">
                <a:extLst>
                  <a:ext uri="{FF2B5EF4-FFF2-40B4-BE49-F238E27FC236}">
                    <a16:creationId xmlns:a16="http://schemas.microsoft.com/office/drawing/2014/main" id="{54BC1D18-6510-135A-0FEF-F129D127B73C}"/>
                  </a:ext>
                </a:extLst>
              </p:cNvPr>
              <p:cNvSpPr txBox="1">
                <a:spLocks noRot="1" noChangeAspect="1" noMove="1" noResize="1" noEditPoints="1" noAdjustHandles="1" noChangeArrowheads="1" noChangeShapeType="1" noTextEdit="1"/>
              </p:cNvSpPr>
              <p:nvPr/>
            </p:nvSpPr>
            <p:spPr>
              <a:xfrm>
                <a:off x="8330916" y="4055393"/>
                <a:ext cx="491573" cy="369332"/>
              </a:xfrm>
              <a:prstGeom prst="rect">
                <a:avLst/>
              </a:prstGeom>
              <a:blipFill>
                <a:blip r:embed="rId8"/>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A74305BC-D6CD-EF82-D1A6-737A61337F57}"/>
                  </a:ext>
                </a:extLst>
              </p:cNvPr>
              <p:cNvSpPr txBox="1"/>
              <p:nvPr/>
            </p:nvSpPr>
            <p:spPr>
              <a:xfrm>
                <a:off x="9078028" y="4085570"/>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𝟖</m:t>
                          </m:r>
                        </m:sub>
                      </m:sSub>
                    </m:oMath>
                  </m:oMathPara>
                </a14:m>
                <a:endParaRPr lang="ja-JP" altLang="en-US" dirty="0"/>
              </a:p>
            </p:txBody>
          </p:sp>
        </mc:Choice>
        <mc:Fallback xmlns="">
          <p:sp>
            <p:nvSpPr>
              <p:cNvPr id="115" name="テキスト ボックス 114">
                <a:extLst>
                  <a:ext uri="{FF2B5EF4-FFF2-40B4-BE49-F238E27FC236}">
                    <a16:creationId xmlns:a16="http://schemas.microsoft.com/office/drawing/2014/main" id="{A74305BC-D6CD-EF82-D1A6-737A61337F57}"/>
                  </a:ext>
                </a:extLst>
              </p:cNvPr>
              <p:cNvSpPr txBox="1">
                <a:spLocks noRot="1" noChangeAspect="1" noMove="1" noResize="1" noEditPoints="1" noAdjustHandles="1" noChangeArrowheads="1" noChangeShapeType="1" noTextEdit="1"/>
              </p:cNvSpPr>
              <p:nvPr/>
            </p:nvSpPr>
            <p:spPr>
              <a:xfrm>
                <a:off x="9078028" y="4085570"/>
                <a:ext cx="441960" cy="369332"/>
              </a:xfrm>
              <a:prstGeom prst="rect">
                <a:avLst/>
              </a:prstGeom>
              <a:blipFill>
                <a:blip r:embed="rId9"/>
                <a:stretch>
                  <a:fillRect/>
                </a:stretch>
              </a:blipFill>
              <a:ln>
                <a:noFill/>
              </a:ln>
            </p:spPr>
            <p:txBody>
              <a:bodyPr/>
              <a:lstStyle/>
              <a:p>
                <a:r xmlns:a="http://schemas.openxmlformats.org/drawingml/2006/main">
                  <a:rPr lang="en" altLang="en-US">
                    <a:noFill/>
                  </a:rPr>
                  <a:t> </a:t>
                </a:r>
              </a:p>
            </p:txBody>
          </p:sp>
        </mc:Fallback>
      </mc:AlternateContent>
      <p:sp>
        <p:nvSpPr>
          <p:cNvPr id="116" name="四角形: 角を丸くする 115">
            <a:extLst>
              <a:ext uri="{FF2B5EF4-FFF2-40B4-BE49-F238E27FC236}">
                <a16:creationId xmlns:a16="http://schemas.microsoft.com/office/drawing/2014/main" id="{930C5F2D-7206-4740-F05A-2B92A9B0684E}"/>
              </a:ext>
            </a:extLst>
          </p:cNvPr>
          <p:cNvSpPr/>
          <p:nvPr/>
        </p:nvSpPr>
        <p:spPr>
          <a:xfrm>
            <a:off x="6315387" y="4114739"/>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17" name="直線コネクタ 116">
            <a:extLst>
              <a:ext uri="{FF2B5EF4-FFF2-40B4-BE49-F238E27FC236}">
                <a16:creationId xmlns:a16="http://schemas.microsoft.com/office/drawing/2014/main" id="{5C369C0A-5D71-07F6-183A-A6248A399CE9}"/>
              </a:ext>
            </a:extLst>
          </p:cNvPr>
          <p:cNvCxnSpPr>
            <a:cxnSpLocks/>
            <a:stCxn id="103" idx="2"/>
            <a:endCxn id="116" idx="0"/>
          </p:cNvCxnSpPr>
          <p:nvPr/>
        </p:nvCxnSpPr>
        <p:spPr>
          <a:xfrm>
            <a:off x="7755523" y="3522345"/>
            <a:ext cx="131089"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18" name="四角形: 角を丸くする 117">
            <a:extLst>
              <a:ext uri="{FF2B5EF4-FFF2-40B4-BE49-F238E27FC236}">
                <a16:creationId xmlns:a16="http://schemas.microsoft.com/office/drawing/2014/main" id="{694506C3-7EDB-DC0F-E721-3001C8CA1EEC}"/>
              </a:ext>
            </a:extLst>
          </p:cNvPr>
          <p:cNvSpPr/>
          <p:nvPr/>
        </p:nvSpPr>
        <p:spPr>
          <a:xfrm>
            <a:off x="3357059" y="2693713"/>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19" name="楕円 118">
            <a:extLst>
              <a:ext uri="{FF2B5EF4-FFF2-40B4-BE49-F238E27FC236}">
                <a16:creationId xmlns:a16="http://schemas.microsoft.com/office/drawing/2014/main" id="{B824EBA4-41BE-A26C-927D-31375DA3F9CF}"/>
              </a:ext>
            </a:extLst>
          </p:cNvPr>
          <p:cNvSpPr/>
          <p:nvPr/>
        </p:nvSpPr>
        <p:spPr>
          <a:xfrm>
            <a:off x="3640234" y="300369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0" name="楕円 119">
            <a:extLst>
              <a:ext uri="{FF2B5EF4-FFF2-40B4-BE49-F238E27FC236}">
                <a16:creationId xmlns:a16="http://schemas.microsoft.com/office/drawing/2014/main" id="{DAC05F1E-18F8-2B72-1B0B-14A8957A5DBC}"/>
              </a:ext>
            </a:extLst>
          </p:cNvPr>
          <p:cNvSpPr/>
          <p:nvPr/>
        </p:nvSpPr>
        <p:spPr>
          <a:xfrm>
            <a:off x="4383615" y="299223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1" name="テキスト ボックス 120">
                <a:extLst>
                  <a:ext uri="{FF2B5EF4-FFF2-40B4-BE49-F238E27FC236}">
                    <a16:creationId xmlns:a16="http://schemas.microsoft.com/office/drawing/2014/main" id="{645892C9-5CBB-6C61-D432-3AA7E08ABBE8}"/>
                  </a:ext>
                </a:extLst>
              </p:cNvPr>
              <p:cNvSpPr txBox="1"/>
              <p:nvPr/>
            </p:nvSpPr>
            <p:spPr>
              <a:xfrm>
                <a:off x="3854425" y="2750707"/>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21" name="テキスト ボックス 120">
                <a:extLst>
                  <a:ext uri="{FF2B5EF4-FFF2-40B4-BE49-F238E27FC236}">
                    <a16:creationId xmlns:a16="http://schemas.microsoft.com/office/drawing/2014/main" id="{645892C9-5CBB-6C61-D432-3AA7E08ABBE8}"/>
                  </a:ext>
                </a:extLst>
              </p:cNvPr>
              <p:cNvSpPr txBox="1">
                <a:spLocks noRot="1" noChangeAspect="1" noMove="1" noResize="1" noEditPoints="1" noAdjustHandles="1" noChangeArrowheads="1" noChangeShapeType="1" noTextEdit="1"/>
              </p:cNvSpPr>
              <p:nvPr/>
            </p:nvSpPr>
            <p:spPr>
              <a:xfrm>
                <a:off x="3854425" y="2750707"/>
                <a:ext cx="441960" cy="369332"/>
              </a:xfrm>
              <a:prstGeom prst="rect">
                <a:avLst/>
              </a:prstGeom>
              <a:blipFill>
                <a:blip r:embed="rId10"/>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686B32A9-5D18-03BC-CE51-A2810E95AD17}"/>
                  </a:ext>
                </a:extLst>
              </p:cNvPr>
              <p:cNvSpPr txBox="1"/>
              <p:nvPr/>
            </p:nvSpPr>
            <p:spPr>
              <a:xfrm>
                <a:off x="4626693" y="2758303"/>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22" name="テキスト ボックス 121">
                <a:extLst>
                  <a:ext uri="{FF2B5EF4-FFF2-40B4-BE49-F238E27FC236}">
                    <a16:creationId xmlns:a16="http://schemas.microsoft.com/office/drawing/2014/main" id="{686B32A9-5D18-03BC-CE51-A2810E95AD17}"/>
                  </a:ext>
                </a:extLst>
              </p:cNvPr>
              <p:cNvSpPr txBox="1">
                <a:spLocks noRot="1" noChangeAspect="1" noMove="1" noResize="1" noEditPoints="1" noAdjustHandles="1" noChangeArrowheads="1" noChangeShapeType="1" noTextEdit="1"/>
              </p:cNvSpPr>
              <p:nvPr/>
            </p:nvSpPr>
            <p:spPr>
              <a:xfrm>
                <a:off x="4626693" y="2758303"/>
                <a:ext cx="441960" cy="369332"/>
              </a:xfrm>
              <a:prstGeom prst="rect">
                <a:avLst/>
              </a:prstGeom>
              <a:blipFill>
                <a:blip r:embed="rId11"/>
                <a:stretch>
                  <a:fillRect/>
                </a:stretch>
              </a:blipFill>
              <a:ln>
                <a:noFill/>
              </a:ln>
            </p:spPr>
            <p:txBody>
              <a:bodyPr/>
              <a:lstStyle/>
              <a:p>
                <a:r xmlns:a="http://schemas.openxmlformats.org/drawingml/2006/main">
                  <a:rPr lang="en" altLang="en-US">
                    <a:noFill/>
                  </a:rPr>
                  <a:t> </a:t>
                </a:r>
              </a:p>
            </p:txBody>
          </p:sp>
        </mc:Fallback>
      </mc:AlternateContent>
      <p:sp>
        <p:nvSpPr>
          <p:cNvPr id="123" name="楕円 122">
            <a:extLst>
              <a:ext uri="{FF2B5EF4-FFF2-40B4-BE49-F238E27FC236}">
                <a16:creationId xmlns:a16="http://schemas.microsoft.com/office/drawing/2014/main" id="{6289F5A2-6DAF-F626-9C34-609F1FE90CC0}"/>
              </a:ext>
            </a:extLst>
          </p:cNvPr>
          <p:cNvSpPr/>
          <p:nvPr/>
        </p:nvSpPr>
        <p:spPr>
          <a:xfrm>
            <a:off x="2952326" y="432201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4" name="楕円 123">
            <a:extLst>
              <a:ext uri="{FF2B5EF4-FFF2-40B4-BE49-F238E27FC236}">
                <a16:creationId xmlns:a16="http://schemas.microsoft.com/office/drawing/2014/main" id="{A5F70AEA-252E-3314-FE2C-2B6A4F9F41EF}"/>
              </a:ext>
            </a:extLst>
          </p:cNvPr>
          <p:cNvSpPr/>
          <p:nvPr/>
        </p:nvSpPr>
        <p:spPr>
          <a:xfrm>
            <a:off x="3695707" y="431056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FE178F2C-E49E-83C4-F985-0ECEA8EA25E8}"/>
                  </a:ext>
                </a:extLst>
              </p:cNvPr>
              <p:cNvSpPr txBox="1"/>
              <p:nvPr/>
            </p:nvSpPr>
            <p:spPr>
              <a:xfrm>
                <a:off x="3195403" y="4069034"/>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25" name="テキスト ボックス 124">
                <a:extLst>
                  <a:ext uri="{FF2B5EF4-FFF2-40B4-BE49-F238E27FC236}">
                    <a16:creationId xmlns:a16="http://schemas.microsoft.com/office/drawing/2014/main" id="{FE178F2C-E49E-83C4-F985-0ECEA8EA25E8}"/>
                  </a:ext>
                </a:extLst>
              </p:cNvPr>
              <p:cNvSpPr txBox="1">
                <a:spLocks noRot="1" noChangeAspect="1" noMove="1" noResize="1" noEditPoints="1" noAdjustHandles="1" noChangeArrowheads="1" noChangeShapeType="1" noTextEdit="1"/>
              </p:cNvSpPr>
              <p:nvPr/>
            </p:nvSpPr>
            <p:spPr>
              <a:xfrm>
                <a:off x="3195403" y="4069034"/>
                <a:ext cx="491573" cy="369332"/>
              </a:xfrm>
              <a:prstGeom prst="rect">
                <a:avLst/>
              </a:prstGeom>
              <a:blipFill>
                <a:blip r:embed="rId12"/>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6536571A-B5F0-29CB-BCFD-7B494D601F3D}"/>
                  </a:ext>
                </a:extLst>
              </p:cNvPr>
              <p:cNvSpPr txBox="1"/>
              <p:nvPr/>
            </p:nvSpPr>
            <p:spPr>
              <a:xfrm>
                <a:off x="3938784" y="407663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26" name="テキスト ボックス 125">
                <a:extLst>
                  <a:ext uri="{FF2B5EF4-FFF2-40B4-BE49-F238E27FC236}">
                    <a16:creationId xmlns:a16="http://schemas.microsoft.com/office/drawing/2014/main" id="{6536571A-B5F0-29CB-BCFD-7B494D601F3D}"/>
                  </a:ext>
                </a:extLst>
              </p:cNvPr>
              <p:cNvSpPr txBox="1">
                <a:spLocks noRot="1" noChangeAspect="1" noMove="1" noResize="1" noEditPoints="1" noAdjustHandles="1" noChangeArrowheads="1" noChangeShapeType="1" noTextEdit="1"/>
              </p:cNvSpPr>
              <p:nvPr/>
            </p:nvSpPr>
            <p:spPr>
              <a:xfrm>
                <a:off x="3938784" y="4076630"/>
                <a:ext cx="491573" cy="369332"/>
              </a:xfrm>
              <a:prstGeom prst="rect">
                <a:avLst/>
              </a:prstGeom>
              <a:blipFill>
                <a:blip r:embed="rId13"/>
                <a:stretch>
                  <a:fillRect/>
                </a:stretch>
              </a:blipFill>
              <a:ln>
                <a:noFill/>
              </a:ln>
            </p:spPr>
            <p:txBody>
              <a:bodyPr/>
              <a:lstStyle/>
              <a:p>
                <a:r xmlns:a="http://schemas.openxmlformats.org/drawingml/2006/main">
                  <a:rPr lang="en" altLang="en-US">
                    <a:noFill/>
                  </a:rPr>
                  <a:t> </a:t>
                </a:r>
              </a:p>
            </p:txBody>
          </p:sp>
        </mc:Fallback>
      </mc:AlternateContent>
      <p:sp>
        <p:nvSpPr>
          <p:cNvPr id="127" name="楕円 126">
            <a:extLst>
              <a:ext uri="{FF2B5EF4-FFF2-40B4-BE49-F238E27FC236}">
                <a16:creationId xmlns:a16="http://schemas.microsoft.com/office/drawing/2014/main" id="{E54E0CB8-5700-75E5-B31E-C48874D78DCA}"/>
              </a:ext>
            </a:extLst>
          </p:cNvPr>
          <p:cNvSpPr/>
          <p:nvPr/>
        </p:nvSpPr>
        <p:spPr>
          <a:xfrm>
            <a:off x="4518414" y="4317164"/>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8" name="楕円 127">
            <a:extLst>
              <a:ext uri="{FF2B5EF4-FFF2-40B4-BE49-F238E27FC236}">
                <a16:creationId xmlns:a16="http://schemas.microsoft.com/office/drawing/2014/main" id="{ED3CAC1C-3383-DA14-52A6-2BF1B34404A3}"/>
              </a:ext>
            </a:extLst>
          </p:cNvPr>
          <p:cNvSpPr/>
          <p:nvPr/>
        </p:nvSpPr>
        <p:spPr>
          <a:xfrm>
            <a:off x="5245804" y="4318093"/>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00F2B4E9-C6BE-8436-37B3-B1817ED5FBC1}"/>
                  </a:ext>
                </a:extLst>
              </p:cNvPr>
              <p:cNvSpPr txBox="1"/>
              <p:nvPr/>
            </p:nvSpPr>
            <p:spPr>
              <a:xfrm>
                <a:off x="4763138" y="406418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129" name="テキスト ボックス 128">
                <a:extLst>
                  <a:ext uri="{FF2B5EF4-FFF2-40B4-BE49-F238E27FC236}">
                    <a16:creationId xmlns:a16="http://schemas.microsoft.com/office/drawing/2014/main" id="{00F2B4E9-C6BE-8436-37B3-B1817ED5FBC1}"/>
                  </a:ext>
                </a:extLst>
              </p:cNvPr>
              <p:cNvSpPr txBox="1">
                <a:spLocks noRot="1" noChangeAspect="1" noMove="1" noResize="1" noEditPoints="1" noAdjustHandles="1" noChangeArrowheads="1" noChangeShapeType="1" noTextEdit="1"/>
              </p:cNvSpPr>
              <p:nvPr/>
            </p:nvSpPr>
            <p:spPr>
              <a:xfrm>
                <a:off x="4763138" y="4064180"/>
                <a:ext cx="491573" cy="369332"/>
              </a:xfrm>
              <a:prstGeom prst="rect">
                <a:avLst/>
              </a:prstGeom>
              <a:blipFill>
                <a:blip r:embed="rId14"/>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FFFEA613-DAF7-229B-DCBF-434C181862CA}"/>
                  </a:ext>
                </a:extLst>
              </p:cNvPr>
              <p:cNvSpPr txBox="1"/>
              <p:nvPr/>
            </p:nvSpPr>
            <p:spPr>
              <a:xfrm>
                <a:off x="5459441" y="4085570"/>
                <a:ext cx="449712"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130" name="テキスト ボックス 129">
                <a:extLst>
                  <a:ext uri="{FF2B5EF4-FFF2-40B4-BE49-F238E27FC236}">
                    <a16:creationId xmlns:a16="http://schemas.microsoft.com/office/drawing/2014/main" id="{FFFEA613-DAF7-229B-DCBF-434C181862CA}"/>
                  </a:ext>
                </a:extLst>
              </p:cNvPr>
              <p:cNvSpPr txBox="1">
                <a:spLocks noRot="1" noChangeAspect="1" noMove="1" noResize="1" noEditPoints="1" noAdjustHandles="1" noChangeArrowheads="1" noChangeShapeType="1" noTextEdit="1"/>
              </p:cNvSpPr>
              <p:nvPr/>
            </p:nvSpPr>
            <p:spPr>
              <a:xfrm>
                <a:off x="5459441" y="4085570"/>
                <a:ext cx="449712" cy="369332"/>
              </a:xfrm>
              <a:prstGeom prst="rect">
                <a:avLst/>
              </a:prstGeom>
              <a:blipFill>
                <a:blip r:embed="rId15"/>
                <a:stretch>
                  <a:fillRect/>
                </a:stretch>
              </a:blipFill>
              <a:ln>
                <a:noFill/>
              </a:ln>
            </p:spPr>
            <p:txBody>
              <a:bodyPr/>
              <a:lstStyle/>
              <a:p>
                <a:r xmlns:a="http://schemas.openxmlformats.org/drawingml/2006/main">
                  <a:rPr lang="en" altLang="en-US">
                    <a:noFill/>
                  </a:rPr>
                  <a:t> </a:t>
                </a:r>
              </a:p>
            </p:txBody>
          </p:sp>
        </mc:Fallback>
      </mc:AlternateContent>
      <p:sp>
        <p:nvSpPr>
          <p:cNvPr id="131" name="四角形: 角を丸くする 130">
            <a:extLst>
              <a:ext uri="{FF2B5EF4-FFF2-40B4-BE49-F238E27FC236}">
                <a16:creationId xmlns:a16="http://schemas.microsoft.com/office/drawing/2014/main" id="{604036B9-7146-9A97-50FE-EA37142C0C35}"/>
              </a:ext>
            </a:extLst>
          </p:cNvPr>
          <p:cNvSpPr/>
          <p:nvPr/>
        </p:nvSpPr>
        <p:spPr>
          <a:xfrm>
            <a:off x="2729050" y="4114739"/>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32" name="直線コネクタ 131">
            <a:extLst>
              <a:ext uri="{FF2B5EF4-FFF2-40B4-BE49-F238E27FC236}">
                <a16:creationId xmlns:a16="http://schemas.microsoft.com/office/drawing/2014/main" id="{6AA63C3A-6A7D-4E32-8FBD-7E7B562C88B0}"/>
              </a:ext>
            </a:extLst>
          </p:cNvPr>
          <p:cNvCxnSpPr>
            <a:cxnSpLocks/>
            <a:stCxn id="118" idx="2"/>
            <a:endCxn id="131" idx="0"/>
          </p:cNvCxnSpPr>
          <p:nvPr/>
        </p:nvCxnSpPr>
        <p:spPr>
          <a:xfrm>
            <a:off x="4240165" y="3522345"/>
            <a:ext cx="60110"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34" name="楕円 133">
            <a:extLst>
              <a:ext uri="{FF2B5EF4-FFF2-40B4-BE49-F238E27FC236}">
                <a16:creationId xmlns:a16="http://schemas.microsoft.com/office/drawing/2014/main" id="{38AC87E6-E803-636A-E412-7D1CD9BB9BB2}"/>
              </a:ext>
            </a:extLst>
          </p:cNvPr>
          <p:cNvSpPr/>
          <p:nvPr/>
        </p:nvSpPr>
        <p:spPr>
          <a:xfrm>
            <a:off x="7150591" y="3001661"/>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6" name="楕円 135">
            <a:extLst>
              <a:ext uri="{FF2B5EF4-FFF2-40B4-BE49-F238E27FC236}">
                <a16:creationId xmlns:a16="http://schemas.microsoft.com/office/drawing/2014/main" id="{C9165B48-56F7-9E67-FC05-836319D6DDF8}"/>
              </a:ext>
            </a:extLst>
          </p:cNvPr>
          <p:cNvSpPr/>
          <p:nvPr/>
        </p:nvSpPr>
        <p:spPr>
          <a:xfrm>
            <a:off x="7895209" y="2987788"/>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7" name="楕円 136">
            <a:extLst>
              <a:ext uri="{FF2B5EF4-FFF2-40B4-BE49-F238E27FC236}">
                <a16:creationId xmlns:a16="http://schemas.microsoft.com/office/drawing/2014/main" id="{6A46DCE2-1374-CAC5-2716-1404078B9199}"/>
              </a:ext>
            </a:extLst>
          </p:cNvPr>
          <p:cNvSpPr/>
          <p:nvPr/>
        </p:nvSpPr>
        <p:spPr>
          <a:xfrm>
            <a:off x="6459404" y="4311842"/>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8" name="楕円 137">
            <a:extLst>
              <a:ext uri="{FF2B5EF4-FFF2-40B4-BE49-F238E27FC236}">
                <a16:creationId xmlns:a16="http://schemas.microsoft.com/office/drawing/2014/main" id="{20B18A6B-4E15-B31F-5CDF-387F66342FAE}"/>
              </a:ext>
            </a:extLst>
          </p:cNvPr>
          <p:cNvSpPr/>
          <p:nvPr/>
        </p:nvSpPr>
        <p:spPr>
          <a:xfrm>
            <a:off x="7250874" y="4322102"/>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9" name="楕円 138">
            <a:extLst>
              <a:ext uri="{FF2B5EF4-FFF2-40B4-BE49-F238E27FC236}">
                <a16:creationId xmlns:a16="http://schemas.microsoft.com/office/drawing/2014/main" id="{BA5ED106-10C1-377A-117E-B0395310B358}"/>
              </a:ext>
            </a:extLst>
          </p:cNvPr>
          <p:cNvSpPr/>
          <p:nvPr/>
        </p:nvSpPr>
        <p:spPr>
          <a:xfrm>
            <a:off x="8084123" y="4303055"/>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0" name="楕円 139">
            <a:extLst>
              <a:ext uri="{FF2B5EF4-FFF2-40B4-BE49-F238E27FC236}">
                <a16:creationId xmlns:a16="http://schemas.microsoft.com/office/drawing/2014/main" id="{71404E59-0539-171B-6E19-83B07126FA86}"/>
              </a:ext>
            </a:extLst>
          </p:cNvPr>
          <p:cNvSpPr/>
          <p:nvPr/>
        </p:nvSpPr>
        <p:spPr>
          <a:xfrm>
            <a:off x="8821438" y="4300933"/>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2" name="楕円 141">
            <a:extLst>
              <a:ext uri="{FF2B5EF4-FFF2-40B4-BE49-F238E27FC236}">
                <a16:creationId xmlns:a16="http://schemas.microsoft.com/office/drawing/2014/main" id="{137D0272-88C1-907A-E99D-8943DEFC42AC}"/>
              </a:ext>
            </a:extLst>
          </p:cNvPr>
          <p:cNvSpPr/>
          <p:nvPr/>
        </p:nvSpPr>
        <p:spPr>
          <a:xfrm>
            <a:off x="8081201" y="4294128"/>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3" name="楕円 142">
            <a:extLst>
              <a:ext uri="{FF2B5EF4-FFF2-40B4-BE49-F238E27FC236}">
                <a16:creationId xmlns:a16="http://schemas.microsoft.com/office/drawing/2014/main" id="{AA67D712-E3BE-AFC4-616D-ED87BAA3C29E}"/>
              </a:ext>
            </a:extLst>
          </p:cNvPr>
          <p:cNvSpPr/>
          <p:nvPr/>
        </p:nvSpPr>
        <p:spPr>
          <a:xfrm>
            <a:off x="8807228" y="4291138"/>
            <a:ext cx="401339" cy="40418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4" name="楕円 143">
            <a:extLst>
              <a:ext uri="{FF2B5EF4-FFF2-40B4-BE49-F238E27FC236}">
                <a16:creationId xmlns:a16="http://schemas.microsoft.com/office/drawing/2014/main" id="{8E36DC1B-EC3D-669F-955A-5F1C365B66B0}"/>
              </a:ext>
            </a:extLst>
          </p:cNvPr>
          <p:cNvSpPr/>
          <p:nvPr/>
        </p:nvSpPr>
        <p:spPr>
          <a:xfrm>
            <a:off x="7883798" y="2987316"/>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楕円 144">
            <a:extLst>
              <a:ext uri="{FF2B5EF4-FFF2-40B4-BE49-F238E27FC236}">
                <a16:creationId xmlns:a16="http://schemas.microsoft.com/office/drawing/2014/main" id="{307833EB-2B75-988C-1D11-C7720E18ED22}"/>
              </a:ext>
            </a:extLst>
          </p:cNvPr>
          <p:cNvSpPr/>
          <p:nvPr/>
        </p:nvSpPr>
        <p:spPr>
          <a:xfrm>
            <a:off x="7145239" y="2992617"/>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6" name="楕円 145">
            <a:extLst>
              <a:ext uri="{FF2B5EF4-FFF2-40B4-BE49-F238E27FC236}">
                <a16:creationId xmlns:a16="http://schemas.microsoft.com/office/drawing/2014/main" id="{1319E0BC-34DF-A2E6-0231-A026D96315E4}"/>
              </a:ext>
            </a:extLst>
          </p:cNvPr>
          <p:cNvSpPr/>
          <p:nvPr/>
        </p:nvSpPr>
        <p:spPr>
          <a:xfrm>
            <a:off x="6444039" y="4301259"/>
            <a:ext cx="414664" cy="4043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7" name="楕円 146">
            <a:extLst>
              <a:ext uri="{FF2B5EF4-FFF2-40B4-BE49-F238E27FC236}">
                <a16:creationId xmlns:a16="http://schemas.microsoft.com/office/drawing/2014/main" id="{D49DEABD-70C9-EED0-1D23-5697D170AF78}"/>
              </a:ext>
            </a:extLst>
          </p:cNvPr>
          <p:cNvSpPr/>
          <p:nvPr/>
        </p:nvSpPr>
        <p:spPr>
          <a:xfrm>
            <a:off x="7245031" y="4315624"/>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50" name="四角形: 角を丸くする 149">
            <a:extLst>
              <a:ext uri="{FF2B5EF4-FFF2-40B4-BE49-F238E27FC236}">
                <a16:creationId xmlns:a16="http://schemas.microsoft.com/office/drawing/2014/main" id="{88B63DB7-6A41-4F22-7F97-5D54BFE86C79}"/>
              </a:ext>
            </a:extLst>
          </p:cNvPr>
          <p:cNvSpPr/>
          <p:nvPr/>
        </p:nvSpPr>
        <p:spPr>
          <a:xfrm>
            <a:off x="592242" y="3218700"/>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srgbClr val="FF0000"/>
              </a:solidFill>
            </a:endParaRPr>
          </a:p>
        </p:txBody>
      </p:sp>
      <p:sp>
        <p:nvSpPr>
          <p:cNvPr id="151" name="楕円 150">
            <a:extLst>
              <a:ext uri="{FF2B5EF4-FFF2-40B4-BE49-F238E27FC236}">
                <a16:creationId xmlns:a16="http://schemas.microsoft.com/office/drawing/2014/main" id="{D0D665B9-0943-212A-D2C4-50A8FEE40EBF}"/>
              </a:ext>
            </a:extLst>
          </p:cNvPr>
          <p:cNvSpPr/>
          <p:nvPr/>
        </p:nvSpPr>
        <p:spPr>
          <a:xfrm>
            <a:off x="861436" y="3488249"/>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FF0000"/>
              </a:solidFill>
            </a:endParaRPr>
          </a:p>
        </p:txBody>
      </p:sp>
      <p:sp>
        <p:nvSpPr>
          <p:cNvPr id="152" name="楕円 151">
            <a:extLst>
              <a:ext uri="{FF2B5EF4-FFF2-40B4-BE49-F238E27FC236}">
                <a16:creationId xmlns:a16="http://schemas.microsoft.com/office/drawing/2014/main" id="{678E984A-AE88-DACC-DB39-D56A2D3C9310}"/>
              </a:ext>
            </a:extLst>
          </p:cNvPr>
          <p:cNvSpPr/>
          <p:nvPr/>
        </p:nvSpPr>
        <p:spPr>
          <a:xfrm>
            <a:off x="1606887" y="3476795"/>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FF0000"/>
              </a:solidFill>
            </a:endParaRPr>
          </a:p>
        </p:txBody>
      </p:sp>
      <p:cxnSp>
        <p:nvCxnSpPr>
          <p:cNvPr id="153" name="直線コネクタ 152">
            <a:extLst>
              <a:ext uri="{FF2B5EF4-FFF2-40B4-BE49-F238E27FC236}">
                <a16:creationId xmlns:a16="http://schemas.microsoft.com/office/drawing/2014/main" id="{5F59FB8A-6E2C-2927-655B-781AC2A7BB65}"/>
              </a:ext>
            </a:extLst>
          </p:cNvPr>
          <p:cNvCxnSpPr>
            <a:cxnSpLocks/>
          </p:cNvCxnSpPr>
          <p:nvPr/>
        </p:nvCxnSpPr>
        <p:spPr>
          <a:xfrm>
            <a:off x="1881100" y="4055705"/>
            <a:ext cx="847950" cy="405977"/>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58" name="四角形: 角を丸くする 157">
            <a:extLst>
              <a:ext uri="{FF2B5EF4-FFF2-40B4-BE49-F238E27FC236}">
                <a16:creationId xmlns:a16="http://schemas.microsoft.com/office/drawing/2014/main" id="{1C2A9BC6-0D03-C6F9-1E05-01D033B3E6DD}"/>
              </a:ext>
            </a:extLst>
          </p:cNvPr>
          <p:cNvSpPr/>
          <p:nvPr/>
        </p:nvSpPr>
        <p:spPr>
          <a:xfrm>
            <a:off x="9974401" y="2655113"/>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59" name="楕円 158">
            <a:extLst>
              <a:ext uri="{FF2B5EF4-FFF2-40B4-BE49-F238E27FC236}">
                <a16:creationId xmlns:a16="http://schemas.microsoft.com/office/drawing/2014/main" id="{73534A24-F422-FCAD-F424-7D34CC59076D}"/>
              </a:ext>
            </a:extLst>
          </p:cNvPr>
          <p:cNvSpPr/>
          <p:nvPr/>
        </p:nvSpPr>
        <p:spPr>
          <a:xfrm>
            <a:off x="10206776" y="297779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60" name="楕円 159">
            <a:extLst>
              <a:ext uri="{FF2B5EF4-FFF2-40B4-BE49-F238E27FC236}">
                <a16:creationId xmlns:a16="http://schemas.microsoft.com/office/drawing/2014/main" id="{DFDF3277-02E2-DA3E-2D12-55DFF8C177B3}"/>
              </a:ext>
            </a:extLst>
          </p:cNvPr>
          <p:cNvSpPr/>
          <p:nvPr/>
        </p:nvSpPr>
        <p:spPr>
          <a:xfrm>
            <a:off x="10952227" y="296633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161" name="直線コネクタ 160">
            <a:extLst>
              <a:ext uri="{FF2B5EF4-FFF2-40B4-BE49-F238E27FC236}">
                <a16:creationId xmlns:a16="http://schemas.microsoft.com/office/drawing/2014/main" id="{9C305B8C-69CC-5D2C-7133-54C126FBE500}"/>
              </a:ext>
            </a:extLst>
          </p:cNvPr>
          <p:cNvCxnSpPr>
            <a:cxnSpLocks/>
          </p:cNvCxnSpPr>
          <p:nvPr/>
        </p:nvCxnSpPr>
        <p:spPr>
          <a:xfrm flipH="1">
            <a:off x="9473930" y="3494078"/>
            <a:ext cx="913551" cy="929107"/>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65" name="テキスト ボックス 164">
                <a:extLst>
                  <a:ext uri="{FF2B5EF4-FFF2-40B4-BE49-F238E27FC236}">
                    <a16:creationId xmlns:a16="http://schemas.microsoft.com/office/drawing/2014/main" id="{7C8BA99D-F730-DD9B-2231-DE38E10AFFC8}"/>
                  </a:ext>
                </a:extLst>
              </p:cNvPr>
              <p:cNvSpPr txBox="1"/>
              <p:nvPr/>
            </p:nvSpPr>
            <p:spPr>
              <a:xfrm>
                <a:off x="1064573" y="320611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65" name="テキスト ボックス 164">
                <a:extLst>
                  <a:ext uri="{FF2B5EF4-FFF2-40B4-BE49-F238E27FC236}">
                    <a16:creationId xmlns:a16="http://schemas.microsoft.com/office/drawing/2014/main" id="{7C8BA99D-F730-DD9B-2231-DE38E10AFFC8}"/>
                  </a:ext>
                </a:extLst>
              </p:cNvPr>
              <p:cNvSpPr txBox="1">
                <a:spLocks noRot="1" noChangeAspect="1" noMove="1" noResize="1" noEditPoints="1" noAdjustHandles="1" noChangeArrowheads="1" noChangeShapeType="1" noTextEdit="1"/>
              </p:cNvSpPr>
              <p:nvPr/>
            </p:nvSpPr>
            <p:spPr>
              <a:xfrm>
                <a:off x="1064573" y="3206117"/>
                <a:ext cx="491573" cy="369332"/>
              </a:xfrm>
              <a:prstGeom prst="rect">
                <a:avLst/>
              </a:prstGeom>
              <a:blipFill>
                <a:blip r:embed="rId16"/>
                <a:stretch>
                  <a:fillRect l="-3750" r="-7500" b="-11475"/>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66" name="テキスト ボックス 165">
                <a:extLst>
                  <a:ext uri="{FF2B5EF4-FFF2-40B4-BE49-F238E27FC236}">
                    <a16:creationId xmlns:a16="http://schemas.microsoft.com/office/drawing/2014/main" id="{AD5217EC-B7C1-6569-19A8-CF6641B421C3}"/>
                  </a:ext>
                </a:extLst>
              </p:cNvPr>
              <p:cNvSpPr txBox="1"/>
              <p:nvPr/>
            </p:nvSpPr>
            <p:spPr>
              <a:xfrm>
                <a:off x="1826041" y="321870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66" name="テキスト ボックス 165">
                <a:extLst>
                  <a:ext uri="{FF2B5EF4-FFF2-40B4-BE49-F238E27FC236}">
                    <a16:creationId xmlns:a16="http://schemas.microsoft.com/office/drawing/2014/main" id="{AD5217EC-B7C1-6569-19A8-CF6641B421C3}"/>
                  </a:ext>
                </a:extLst>
              </p:cNvPr>
              <p:cNvSpPr txBox="1">
                <a:spLocks noRot="1" noChangeAspect="1" noMove="1" noResize="1" noEditPoints="1" noAdjustHandles="1" noChangeArrowheads="1" noChangeShapeType="1" noTextEdit="1"/>
              </p:cNvSpPr>
              <p:nvPr/>
            </p:nvSpPr>
            <p:spPr>
              <a:xfrm>
                <a:off x="1826041" y="3218700"/>
                <a:ext cx="491573" cy="369332"/>
              </a:xfrm>
              <a:prstGeom prst="rect">
                <a:avLst/>
              </a:prstGeom>
              <a:blipFill>
                <a:blip r:embed="rId17"/>
                <a:stretch>
                  <a:fillRect l="-3750" r="-7500" b="-13115"/>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67" name="テキスト ボックス 166">
                <a:extLst>
                  <a:ext uri="{FF2B5EF4-FFF2-40B4-BE49-F238E27FC236}">
                    <a16:creationId xmlns:a16="http://schemas.microsoft.com/office/drawing/2014/main" id="{DFC6C51C-610F-5B38-D693-005D320339EC}"/>
                  </a:ext>
                </a:extLst>
              </p:cNvPr>
              <p:cNvSpPr txBox="1"/>
              <p:nvPr/>
            </p:nvSpPr>
            <p:spPr>
              <a:xfrm>
                <a:off x="10461618" y="267311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𝟐</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167" name="テキスト ボックス 166">
                <a:extLst>
                  <a:ext uri="{FF2B5EF4-FFF2-40B4-BE49-F238E27FC236}">
                    <a16:creationId xmlns:a16="http://schemas.microsoft.com/office/drawing/2014/main" id="{DFC6C51C-610F-5B38-D693-005D320339EC}"/>
                  </a:ext>
                </a:extLst>
              </p:cNvPr>
              <p:cNvSpPr txBox="1">
                <a:spLocks noRot="1" noChangeAspect="1" noMove="1" noResize="1" noEditPoints="1" noAdjustHandles="1" noChangeArrowheads="1" noChangeShapeType="1" noTextEdit="1"/>
              </p:cNvSpPr>
              <p:nvPr/>
            </p:nvSpPr>
            <p:spPr>
              <a:xfrm>
                <a:off x="10461618" y="2673117"/>
                <a:ext cx="491573" cy="369332"/>
              </a:xfrm>
              <a:prstGeom prst="rect">
                <a:avLst/>
              </a:prstGeom>
              <a:blipFill>
                <a:blip r:embed="rId18"/>
                <a:stretch>
                  <a:fillRect l="-3704" r="-6173" b="-13333"/>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99227937-C23F-8EBE-FA18-62134274D727}"/>
                  </a:ext>
                </a:extLst>
              </p:cNvPr>
              <p:cNvSpPr txBox="1"/>
              <p:nvPr/>
            </p:nvSpPr>
            <p:spPr>
              <a:xfrm>
                <a:off x="11223086" y="2685700"/>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𝟐</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168" name="テキスト ボックス 167">
                <a:extLst>
                  <a:ext uri="{FF2B5EF4-FFF2-40B4-BE49-F238E27FC236}">
                    <a16:creationId xmlns:a16="http://schemas.microsoft.com/office/drawing/2014/main" id="{99227937-C23F-8EBE-FA18-62134274D727}"/>
                  </a:ext>
                </a:extLst>
              </p:cNvPr>
              <p:cNvSpPr txBox="1">
                <a:spLocks noRot="1" noChangeAspect="1" noMove="1" noResize="1" noEditPoints="1" noAdjustHandles="1" noChangeArrowheads="1" noChangeShapeType="1" noTextEdit="1"/>
              </p:cNvSpPr>
              <p:nvPr/>
            </p:nvSpPr>
            <p:spPr>
              <a:xfrm>
                <a:off x="11223086" y="2685700"/>
                <a:ext cx="491573" cy="369332"/>
              </a:xfrm>
              <a:prstGeom prst="rect">
                <a:avLst/>
              </a:prstGeom>
              <a:blipFill>
                <a:blip r:embed="rId19"/>
                <a:stretch>
                  <a:fillRect l="-3704" r="-6173" b="-13333"/>
                </a:stretch>
              </a:blipFill>
              <a:ln>
                <a:noFill/>
              </a:ln>
            </p:spPr>
            <p:txBody>
              <a:bodyPr/>
              <a:lstStyle/>
              <a:p>
                <a:r xmlns:a="http://schemas.openxmlformats.org/drawingml/2006/main">
                  <a:rPr lang="en" altLang="en-US">
                    <a:noFill/>
                  </a:rPr>
                  <a:t> </a:t>
                </a:r>
              </a:p>
            </p:txBody>
          </p:sp>
        </mc:Fallback>
      </mc:AlternateContent>
      <p:sp>
        <p:nvSpPr>
          <p:cNvPr id="5" name="楕円 4">
            <a:extLst>
              <a:ext uri="{FF2B5EF4-FFF2-40B4-BE49-F238E27FC236}">
                <a16:creationId xmlns:a16="http://schemas.microsoft.com/office/drawing/2014/main" id="{3A35A749-3DD9-F4B6-45F3-FC097A823902}"/>
              </a:ext>
            </a:extLst>
          </p:cNvPr>
          <p:cNvSpPr/>
          <p:nvPr/>
        </p:nvSpPr>
        <p:spPr>
          <a:xfrm>
            <a:off x="3638440" y="2998958"/>
            <a:ext cx="334047" cy="3355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 name="楕円 6">
            <a:extLst>
              <a:ext uri="{FF2B5EF4-FFF2-40B4-BE49-F238E27FC236}">
                <a16:creationId xmlns:a16="http://schemas.microsoft.com/office/drawing/2014/main" id="{E9F19A2F-54DC-7A19-A8A3-F21C457845D4}"/>
              </a:ext>
            </a:extLst>
          </p:cNvPr>
          <p:cNvSpPr/>
          <p:nvPr/>
        </p:nvSpPr>
        <p:spPr>
          <a:xfrm>
            <a:off x="7139608" y="2990509"/>
            <a:ext cx="366755" cy="353792"/>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 name="楕円 7">
            <a:extLst>
              <a:ext uri="{FF2B5EF4-FFF2-40B4-BE49-F238E27FC236}">
                <a16:creationId xmlns:a16="http://schemas.microsoft.com/office/drawing/2014/main" id="{3985540D-8490-572B-5644-FC9342B2EBBD}"/>
              </a:ext>
            </a:extLst>
          </p:cNvPr>
          <p:cNvSpPr/>
          <p:nvPr/>
        </p:nvSpPr>
        <p:spPr>
          <a:xfrm>
            <a:off x="2942687" y="4307174"/>
            <a:ext cx="383209" cy="409643"/>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9" name="楕円 8">
            <a:extLst>
              <a:ext uri="{FF2B5EF4-FFF2-40B4-BE49-F238E27FC236}">
                <a16:creationId xmlns:a16="http://schemas.microsoft.com/office/drawing/2014/main" id="{A52F6A63-FD5E-72DC-C2F2-E9744C3E1BC3}"/>
              </a:ext>
            </a:extLst>
          </p:cNvPr>
          <p:cNvSpPr/>
          <p:nvPr/>
        </p:nvSpPr>
        <p:spPr>
          <a:xfrm>
            <a:off x="3696587" y="4308377"/>
            <a:ext cx="383209" cy="380515"/>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6AB24144-16C3-A281-8A8F-879A9AD02BE6}"/>
              </a:ext>
            </a:extLst>
          </p:cNvPr>
          <p:cNvSpPr/>
          <p:nvPr/>
        </p:nvSpPr>
        <p:spPr>
          <a:xfrm>
            <a:off x="4519324" y="4321201"/>
            <a:ext cx="383209" cy="380515"/>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1" name="楕円 10">
            <a:extLst>
              <a:ext uri="{FF2B5EF4-FFF2-40B4-BE49-F238E27FC236}">
                <a16:creationId xmlns:a16="http://schemas.microsoft.com/office/drawing/2014/main" id="{E8F7463F-D4A3-9C2B-BF1C-6DDAB496F77D}"/>
              </a:ext>
            </a:extLst>
          </p:cNvPr>
          <p:cNvSpPr/>
          <p:nvPr/>
        </p:nvSpPr>
        <p:spPr>
          <a:xfrm>
            <a:off x="6436608" y="4305448"/>
            <a:ext cx="415181" cy="41136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2" name="楕円 11">
            <a:extLst>
              <a:ext uri="{FF2B5EF4-FFF2-40B4-BE49-F238E27FC236}">
                <a16:creationId xmlns:a16="http://schemas.microsoft.com/office/drawing/2014/main" id="{6FE25971-7BD9-11FD-5931-1CC0D30A48E5}"/>
              </a:ext>
            </a:extLst>
          </p:cNvPr>
          <p:cNvSpPr/>
          <p:nvPr/>
        </p:nvSpPr>
        <p:spPr>
          <a:xfrm>
            <a:off x="868726" y="3495469"/>
            <a:ext cx="334047" cy="3355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83D80819-C5F7-9051-C49B-10788AB3F076}"/>
              </a:ext>
            </a:extLst>
          </p:cNvPr>
          <p:cNvSpPr/>
          <p:nvPr/>
        </p:nvSpPr>
        <p:spPr>
          <a:xfrm>
            <a:off x="1617708" y="3482652"/>
            <a:ext cx="334047" cy="3355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5" name="コンテンツ プレースホルダー 2">
                <a:extLst>
                  <a:ext uri="{FF2B5EF4-FFF2-40B4-BE49-F238E27FC236}">
                    <a16:creationId xmlns:a16="http://schemas.microsoft.com/office/drawing/2014/main" id="{933985D9-C187-16A6-F9AA-4E9C85827B0B}"/>
                  </a:ext>
                </a:extLst>
              </p:cNvPr>
              <p:cNvSpPr txBox="1">
                <a:spLocks/>
              </p:cNvSpPr>
              <p:nvPr/>
            </p:nvSpPr>
            <p:spPr>
              <a:xfrm>
                <a:off x="6418434" y="3759619"/>
                <a:ext cx="1176975" cy="339815"/>
              </a:xfrm>
              <a:prstGeom prst="rect">
                <a:avLst/>
              </a:prstGeom>
              <a:solidFill>
                <a:schemeClr val="bg1"/>
              </a:solidFill>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ea typeface="Cambria Math" panose="02040503050406030204" pitchFamily="18" charset="0"/>
                            </a:rPr>
                          </m:ctrlPr>
                        </m:sSubPr>
                        <m:e>
                          <m:r>
                            <a:rPr lang="en-US" altLang="ja-JP" sz="2400" b="1" i="1">
                              <a:latin typeface="Cambria Math" panose="02040503050406030204" pitchFamily="18" charset="0"/>
                              <a:ea typeface="Cambria Math" panose="02040503050406030204" pitchFamily="18" charset="0"/>
                            </a:rPr>
                            <m:t>𝒈</m:t>
                          </m:r>
                        </m:e>
                        <m:sub>
                          <m:r>
                            <a:rPr lang="en-US" altLang="ja-JP" sz="2400" b="1" i="1" smtClean="0">
                              <a:latin typeface="Cambria Math" panose="02040503050406030204" pitchFamily="18" charset="0"/>
                              <a:ea typeface="Cambria Math" panose="02040503050406030204" pitchFamily="18" charset="0"/>
                            </a:rPr>
                            <m:t>𝟐</m:t>
                          </m:r>
                        </m:sub>
                      </m:sSub>
                      <m:r>
                        <a:rPr lang="en-US" altLang="ja-JP" sz="2400" b="1" i="1" smtClean="0">
                          <a:latin typeface="Cambria Math" panose="02040503050406030204" pitchFamily="18" charset="0"/>
                          <a:ea typeface="Cambria Math" panose="02040503050406030204" pitchFamily="18" charset="0"/>
                        </a:rPr>
                        <m:t>:</m:t>
                      </m:r>
                      <m:r>
                        <a:rPr lang="en-US" altLang="ja-JP" sz="2400" b="1" i="1" smtClean="0">
                          <a:latin typeface="Cambria Math" panose="02040503050406030204" pitchFamily="18" charset="0"/>
                          <a:ea typeface="Cambria Math" panose="02040503050406030204" pitchFamily="18" charset="0"/>
                        </a:rPr>
                        <m:t>𝒎𝒊𝒏𝒖𝒔</m:t>
                      </m:r>
                    </m:oMath>
                  </m:oMathPara>
                </a14:m>
                <a:endParaRPr lang="ja-JP" altLang="en-US" sz="2400" b="1" dirty="0">
                  <a:latin typeface="+mj-ea"/>
                  <a:ea typeface="+mj-ea"/>
                </a:endParaRPr>
              </a:p>
            </p:txBody>
          </p:sp>
        </mc:Choice>
        <mc:Fallback xmlns="">
          <p:sp>
            <p:nvSpPr>
              <p:cNvPr id="15" name="コンテンツ プレースホルダー 2">
                <a:extLst>
                  <a:ext uri="{FF2B5EF4-FFF2-40B4-BE49-F238E27FC236}">
                    <a16:creationId xmlns:a16="http://schemas.microsoft.com/office/drawing/2014/main" id="{933985D9-C187-16A6-F9AA-4E9C85827B0B}"/>
                  </a:ext>
                </a:extLst>
              </p:cNvPr>
              <p:cNvSpPr txBox="1">
                <a:spLocks noRot="1" noChangeAspect="1" noMove="1" noResize="1" noEditPoints="1" noAdjustHandles="1" noChangeArrowheads="1" noChangeShapeType="1" noTextEdit="1"/>
              </p:cNvSpPr>
              <p:nvPr/>
            </p:nvSpPr>
            <p:spPr>
              <a:xfrm>
                <a:off x="6418434" y="3759619"/>
                <a:ext cx="1176975" cy="339815"/>
              </a:xfrm>
              <a:prstGeom prst="rect">
                <a:avLst/>
              </a:prstGeom>
              <a:blipFill>
                <a:blip r:embed="rId20"/>
                <a:stretch>
                  <a:fillRect b="-1818"/>
                </a:stretch>
              </a:blipFill>
            </p:spPr>
            <p:txBody>
              <a:bodyPr/>
              <a:lstStyle/>
              <a:p>
                <a:r xmlns:a="http://schemas.openxmlformats.org/drawingml/2006/main">
                  <a:rPr lang="en" altLang="en-US">
                    <a:noFill/>
                  </a:rPr>
                  <a:t> </a:t>
                </a:r>
              </a:p>
            </p:txBody>
          </p:sp>
        </mc:Fallback>
      </mc:AlternateContent>
      <p:cxnSp>
        <p:nvCxnSpPr>
          <p:cNvPr id="2" name="コネクタ: 曲線 1">
            <a:extLst>
              <a:ext uri="{FF2B5EF4-FFF2-40B4-BE49-F238E27FC236}">
                <a16:creationId xmlns:a16="http://schemas.microsoft.com/office/drawing/2014/main" id="{8AED065F-EEE5-AD64-38C5-952FA36F5B22}"/>
              </a:ext>
            </a:extLst>
          </p:cNvPr>
          <p:cNvCxnSpPr>
            <a:cxnSpLocks/>
            <a:stCxn id="147" idx="4"/>
            <a:endCxn id="127" idx="4"/>
          </p:cNvCxnSpPr>
          <p:nvPr/>
        </p:nvCxnSpPr>
        <p:spPr>
          <a:xfrm rot="5400000" flipH="1">
            <a:off x="6064913" y="3340213"/>
            <a:ext cx="19956" cy="2733255"/>
          </a:xfrm>
          <a:prstGeom prst="curvedConnector3">
            <a:avLst>
              <a:gd name="adj1" fmla="val -2354690"/>
            </a:avLst>
          </a:prstGeom>
          <a:ln w="38100">
            <a:solidFill>
              <a:schemeClr val="tx1"/>
            </a:solidFill>
            <a:prstDash val="sysDot"/>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2" name="コンテンツ プレースホルダー 2">
                <a:extLst>
                  <a:ext uri="{FF2B5EF4-FFF2-40B4-BE49-F238E27FC236}">
                    <a16:creationId xmlns:a16="http://schemas.microsoft.com/office/drawing/2014/main" id="{DA91BA32-FA0D-95AB-7E94-F89D65C6A281}"/>
                  </a:ext>
                </a:extLst>
              </p:cNvPr>
              <p:cNvSpPr txBox="1">
                <a:spLocks/>
              </p:cNvSpPr>
              <p:nvPr/>
            </p:nvSpPr>
            <p:spPr>
              <a:xfrm>
                <a:off x="3120268" y="5455510"/>
                <a:ext cx="256841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𝟑</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𝟏</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22" name="コンテンツ プレースホルダー 2">
                <a:extLst>
                  <a:ext uri="{FF2B5EF4-FFF2-40B4-BE49-F238E27FC236}">
                    <a16:creationId xmlns:a16="http://schemas.microsoft.com/office/drawing/2014/main" id="{DA91BA32-FA0D-95AB-7E94-F89D65C6A281}"/>
                  </a:ext>
                </a:extLst>
              </p:cNvPr>
              <p:cNvSpPr txBox="1">
                <a:spLocks noRot="1" noChangeAspect="1" noMove="1" noResize="1" noEditPoints="1" noAdjustHandles="1" noChangeArrowheads="1" noChangeShapeType="1" noTextEdit="1"/>
              </p:cNvSpPr>
              <p:nvPr/>
            </p:nvSpPr>
            <p:spPr>
              <a:xfrm>
                <a:off x="3120268" y="5455510"/>
                <a:ext cx="2568416" cy="421920"/>
              </a:xfrm>
              <a:prstGeom prst="rect">
                <a:avLst/>
              </a:prstGeom>
              <a:blipFill>
                <a:blip r:embed="rId21"/>
                <a:stretch>
                  <a:fillRect b="-1449"/>
                </a:stretch>
              </a:blipFill>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3" name="コンテンツ プレースホルダー 2">
                <a:extLst>
                  <a:ext uri="{FF2B5EF4-FFF2-40B4-BE49-F238E27FC236}">
                    <a16:creationId xmlns:a16="http://schemas.microsoft.com/office/drawing/2014/main" id="{66446C09-C034-08C5-D63D-54D0981CBA97}"/>
                  </a:ext>
                </a:extLst>
              </p:cNvPr>
              <p:cNvSpPr txBox="1">
                <a:spLocks/>
              </p:cNvSpPr>
              <p:nvPr/>
            </p:nvSpPr>
            <p:spPr>
              <a:xfrm>
                <a:off x="6599590" y="5455510"/>
                <a:ext cx="2568416"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ea typeface="Cambria Math" panose="02040503050406030204" pitchFamily="18" charset="0"/>
                            </a:rPr>
                          </m:ctrlPr>
                        </m:sSubPr>
                        <m:e>
                          <m:r>
                            <a:rPr lang="en-US" altLang="ja-JP" sz="2000" b="1" i="1" smtClean="0">
                              <a:latin typeface="Cambria Math" panose="02040503050406030204" pitchFamily="18" charset="0"/>
                              <a:ea typeface="Cambria Math" panose="02040503050406030204" pitchFamily="18" charset="0"/>
                            </a:rPr>
                            <m:t>𝑨𝒕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𝑴𝒐𝒔𝒕</m:t>
                          </m:r>
                          <m:r>
                            <a:rPr lang="en-US" altLang="ja-JP" sz="2000" b="1" i="1" smtClean="0">
                              <a:latin typeface="Cambria Math" panose="02040503050406030204" pitchFamily="18" charset="0"/>
                              <a:ea typeface="Cambria Math" panose="02040503050406030204" pitchFamily="18" charset="0"/>
                            </a:rPr>
                            <m:t> </m:t>
                          </m:r>
                          <m:r>
                            <a:rPr lang="en-US" altLang="ja-JP" sz="2000" b="1" i="1" smtClean="0">
                              <a:latin typeface="Cambria Math" panose="02040503050406030204" pitchFamily="18" charset="0"/>
                              <a:ea typeface="Cambria Math" panose="02040503050406030204" pitchFamily="18" charset="0"/>
                            </a:rPr>
                            <m:t>𝟏</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𝟒</m:t>
                          </m:r>
                          <m:r>
                            <a:rPr lang="en-US" altLang="ja-JP" sz="2000" b="1" i="1" smtClean="0">
                              <a:latin typeface="Cambria Math" panose="02040503050406030204" pitchFamily="18" charset="0"/>
                              <a:ea typeface="Cambria Math" panose="02040503050406030204" pitchFamily="18" charset="0"/>
                            </a:rPr>
                            <m:t>(</m:t>
                          </m:r>
                          <m:r>
                            <a:rPr lang="en-US" altLang="ja-JP" sz="2000" b="1" i="1" smtClean="0">
                              <a:latin typeface="Cambria Math" panose="02040503050406030204" pitchFamily="18" charset="0"/>
                              <a:ea typeface="Cambria Math" panose="02040503050406030204" pitchFamily="18" charset="0"/>
                            </a:rPr>
                            <m:t>𝒈</m:t>
                          </m:r>
                        </m:e>
                        <m:sub>
                          <m:r>
                            <a:rPr lang="en-US" altLang="ja-JP" sz="2000" b="1" i="1" smtClean="0">
                              <a:latin typeface="Cambria Math" panose="02040503050406030204" pitchFamily="18" charset="0"/>
                              <a:ea typeface="Cambria Math" panose="02040503050406030204" pitchFamily="18" charset="0"/>
                            </a:rPr>
                            <m:t>𝟐</m:t>
                          </m:r>
                        </m:sub>
                      </m:sSub>
                      <m:r>
                        <a:rPr lang="en-US" altLang="ja-JP" sz="2000" b="1" i="1" smtClean="0">
                          <a:latin typeface="Cambria Math" panose="02040503050406030204" pitchFamily="18" charset="0"/>
                          <a:ea typeface="Cambria Math" panose="02040503050406030204" pitchFamily="18" charset="0"/>
                        </a:rPr>
                        <m:t>)</m:t>
                      </m:r>
                    </m:oMath>
                  </m:oMathPara>
                </a14:m>
                <a:endParaRPr lang="ja-JP" altLang="en-US" sz="2000" b="1" dirty="0"/>
              </a:p>
            </p:txBody>
          </p:sp>
        </mc:Choice>
        <mc:Fallback xmlns="">
          <p:sp>
            <p:nvSpPr>
              <p:cNvPr id="23" name="コンテンツ プレースホルダー 2">
                <a:extLst>
                  <a:ext uri="{FF2B5EF4-FFF2-40B4-BE49-F238E27FC236}">
                    <a16:creationId xmlns:a16="http://schemas.microsoft.com/office/drawing/2014/main" id="{66446C09-C034-08C5-D63D-54D0981CBA97}"/>
                  </a:ext>
                </a:extLst>
              </p:cNvPr>
              <p:cNvSpPr txBox="1">
                <a:spLocks noRot="1" noChangeAspect="1" noMove="1" noResize="1" noEditPoints="1" noAdjustHandles="1" noChangeArrowheads="1" noChangeShapeType="1" noTextEdit="1"/>
              </p:cNvSpPr>
              <p:nvPr/>
            </p:nvSpPr>
            <p:spPr>
              <a:xfrm>
                <a:off x="6599590" y="5455510"/>
                <a:ext cx="2568416" cy="421920"/>
              </a:xfrm>
              <a:prstGeom prst="rect">
                <a:avLst/>
              </a:prstGeom>
              <a:blipFill>
                <a:blip r:embed="rId22"/>
                <a:stretch>
                  <a:fillRect b="-1449"/>
                </a:stretch>
              </a:blipFill>
            </p:spPr>
            <p:txBody>
              <a:bodyPr/>
              <a:lstStyle/>
              <a:p>
                <a:r xmlns:a="http://schemas.openxmlformats.org/drawingml/2006/main">
                  <a:rPr lang="en" altLang="en-US">
                    <a:noFill/>
                  </a:rPr>
                  <a:t> </a:t>
                </a:r>
              </a:p>
            </p:txBody>
          </p:sp>
        </mc:Fallback>
      </mc:AlternateContent>
      <p:sp>
        <p:nvSpPr>
          <p:cNvPr id="24" name="タイトル 1">
            <a:extLst>
              <a:ext uri="{FF2B5EF4-FFF2-40B4-BE49-F238E27FC236}">
                <a16:creationId xmlns:a16="http://schemas.microsoft.com/office/drawing/2014/main" id="{06FD46C0-79D5-13E7-22B1-5511ECD6DEE9}"/>
              </a:ext>
            </a:extLst>
          </p:cNvPr>
          <p:cNvSpPr txBox="1">
            <a:spLocks/>
          </p:cNvSpPr>
          <p:nvPr/>
        </p:nvSpPr>
        <p:spPr>
          <a:xfrm>
            <a:off x="386760" y="517677"/>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en-US" sz="3600" b="1" dirty="0"/>
              <a:t>Introduction of fine-tuning variables</a:t>
            </a:r>
          </a:p>
        </p:txBody>
      </p:sp>
    </p:spTree>
    <p:extLst>
      <p:ext uri="{BB962C8B-B14F-4D97-AF65-F5344CB8AC3E}">
        <p14:creationId xmlns:p14="http://schemas.microsoft.com/office/powerpoint/2010/main" val="43534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コンテンツ プレースホルダー 2">
            <a:extLst>
              <a:ext uri="{FF2B5EF4-FFF2-40B4-BE49-F238E27FC236}">
                <a16:creationId xmlns:a16="http://schemas.microsoft.com/office/drawing/2014/main" id="{B77FD5D2-6BDD-5296-DF9F-72C86F81AA17}"/>
              </a:ext>
            </a:extLst>
          </p:cNvPr>
          <p:cNvSpPr txBox="1">
            <a:spLocks/>
          </p:cNvSpPr>
          <p:nvPr/>
        </p:nvSpPr>
        <p:spPr>
          <a:xfrm>
            <a:off x="652972" y="1692381"/>
            <a:ext cx="7495982" cy="3549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1800" b="1" dirty="0">
                <a:latin typeface="+mj-ea"/>
                <a:ea typeface="+mj-ea"/>
              </a:rPr>
              <a:t>There remains a pattern of solutions that cannot be considered</a:t>
            </a:r>
          </a:p>
        </p:txBody>
      </p:sp>
      <p:sp>
        <p:nvSpPr>
          <p:cNvPr id="117" name="四角形: 角を丸くする 116">
            <a:extLst>
              <a:ext uri="{FF2B5EF4-FFF2-40B4-BE49-F238E27FC236}">
                <a16:creationId xmlns:a16="http://schemas.microsoft.com/office/drawing/2014/main" id="{94A57A9C-8DA2-18BB-7BB9-9923C10E6689}"/>
              </a:ext>
            </a:extLst>
          </p:cNvPr>
          <p:cNvSpPr/>
          <p:nvPr/>
        </p:nvSpPr>
        <p:spPr>
          <a:xfrm>
            <a:off x="6945148" y="4035356"/>
            <a:ext cx="1756256"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69" name="楕円 168">
            <a:extLst>
              <a:ext uri="{FF2B5EF4-FFF2-40B4-BE49-F238E27FC236}">
                <a16:creationId xmlns:a16="http://schemas.microsoft.com/office/drawing/2014/main" id="{DD0DCFE5-96FC-71D7-A4C9-F078A7008767}"/>
              </a:ext>
            </a:extLst>
          </p:cNvPr>
          <p:cNvSpPr/>
          <p:nvPr/>
        </p:nvSpPr>
        <p:spPr>
          <a:xfrm>
            <a:off x="7218367" y="4345334"/>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0" name="楕円 169">
            <a:extLst>
              <a:ext uri="{FF2B5EF4-FFF2-40B4-BE49-F238E27FC236}">
                <a16:creationId xmlns:a16="http://schemas.microsoft.com/office/drawing/2014/main" id="{36C83556-AFEC-1F03-4A9E-076B308A7442}"/>
              </a:ext>
            </a:extLst>
          </p:cNvPr>
          <p:cNvSpPr/>
          <p:nvPr/>
        </p:nvSpPr>
        <p:spPr>
          <a:xfrm>
            <a:off x="7961748" y="4333880"/>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1" name="テキスト ボックス 170">
                <a:extLst>
                  <a:ext uri="{FF2B5EF4-FFF2-40B4-BE49-F238E27FC236}">
                    <a16:creationId xmlns:a16="http://schemas.microsoft.com/office/drawing/2014/main" id="{CC018BF3-2D9E-A506-D6D5-F9BE1F114044}"/>
                  </a:ext>
                </a:extLst>
              </p:cNvPr>
              <p:cNvSpPr txBox="1"/>
              <p:nvPr/>
            </p:nvSpPr>
            <p:spPr>
              <a:xfrm>
                <a:off x="7428467" y="4092350"/>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171" name="テキスト ボックス 170">
                <a:extLst>
                  <a:ext uri="{FF2B5EF4-FFF2-40B4-BE49-F238E27FC236}">
                    <a16:creationId xmlns:a16="http://schemas.microsoft.com/office/drawing/2014/main" id="{CC018BF3-2D9E-A506-D6D5-F9BE1F114044}"/>
                  </a:ext>
                </a:extLst>
              </p:cNvPr>
              <p:cNvSpPr txBox="1">
                <a:spLocks noRot="1" noChangeAspect="1" noMove="1" noResize="1" noEditPoints="1" noAdjustHandles="1" noChangeArrowheads="1" noChangeShapeType="1" noTextEdit="1"/>
              </p:cNvSpPr>
              <p:nvPr/>
            </p:nvSpPr>
            <p:spPr>
              <a:xfrm>
                <a:off x="7428467" y="4092350"/>
                <a:ext cx="441960" cy="369332"/>
              </a:xfrm>
              <a:prstGeom prst="rect">
                <a:avLst/>
              </a:prstGeom>
              <a:blipFill>
                <a:blip r:embed="rId3"/>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72" name="テキスト ボックス 171">
                <a:extLst>
                  <a:ext uri="{FF2B5EF4-FFF2-40B4-BE49-F238E27FC236}">
                    <a16:creationId xmlns:a16="http://schemas.microsoft.com/office/drawing/2014/main" id="{2964E30C-9E90-7267-C54D-FB0129ADC734}"/>
                  </a:ext>
                </a:extLst>
              </p:cNvPr>
              <p:cNvSpPr txBox="1"/>
              <p:nvPr/>
            </p:nvSpPr>
            <p:spPr>
              <a:xfrm>
                <a:off x="8244935" y="4111375"/>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172" name="テキスト ボックス 171">
                <a:extLst>
                  <a:ext uri="{FF2B5EF4-FFF2-40B4-BE49-F238E27FC236}">
                    <a16:creationId xmlns:a16="http://schemas.microsoft.com/office/drawing/2014/main" id="{2964E30C-9E90-7267-C54D-FB0129ADC734}"/>
                  </a:ext>
                </a:extLst>
              </p:cNvPr>
              <p:cNvSpPr txBox="1">
                <a:spLocks noRot="1" noChangeAspect="1" noMove="1" noResize="1" noEditPoints="1" noAdjustHandles="1" noChangeArrowheads="1" noChangeShapeType="1" noTextEdit="1"/>
              </p:cNvSpPr>
              <p:nvPr/>
            </p:nvSpPr>
            <p:spPr>
              <a:xfrm>
                <a:off x="8244935" y="4111375"/>
                <a:ext cx="441960" cy="369332"/>
              </a:xfrm>
              <a:prstGeom prst="rect">
                <a:avLst/>
              </a:prstGeom>
              <a:blipFill>
                <a:blip r:embed="rId4"/>
                <a:stretch>
                  <a:fillRect/>
                </a:stretch>
              </a:blipFill>
              <a:ln>
                <a:noFill/>
              </a:ln>
            </p:spPr>
            <p:txBody>
              <a:bodyPr/>
              <a:lstStyle/>
              <a:p>
                <a:r xmlns:a="http://schemas.openxmlformats.org/drawingml/2006/main">
                  <a:rPr lang="en" altLang="en-US">
                    <a:noFill/>
                  </a:rPr>
                  <a:t> </a:t>
                </a:r>
              </a:p>
            </p:txBody>
          </p:sp>
        </mc:Fallback>
      </mc:AlternateContent>
      <p:sp>
        <p:nvSpPr>
          <p:cNvPr id="173" name="楕円 172">
            <a:extLst>
              <a:ext uri="{FF2B5EF4-FFF2-40B4-BE49-F238E27FC236}">
                <a16:creationId xmlns:a16="http://schemas.microsoft.com/office/drawing/2014/main" id="{41E613EB-DE9D-0862-29D5-5D46B1D62279}"/>
              </a:ext>
            </a:extLst>
          </p:cNvPr>
          <p:cNvSpPr/>
          <p:nvPr/>
        </p:nvSpPr>
        <p:spPr>
          <a:xfrm>
            <a:off x="6534589" y="5663661"/>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4" name="楕円 173">
            <a:extLst>
              <a:ext uri="{FF2B5EF4-FFF2-40B4-BE49-F238E27FC236}">
                <a16:creationId xmlns:a16="http://schemas.microsoft.com/office/drawing/2014/main" id="{3AEBE645-C2CD-FFF5-5065-AFD59B75DC73}"/>
              </a:ext>
            </a:extLst>
          </p:cNvPr>
          <p:cNvSpPr/>
          <p:nvPr/>
        </p:nvSpPr>
        <p:spPr>
          <a:xfrm>
            <a:off x="7322343" y="5662108"/>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0E1131EE-E420-1F13-138D-8FC23A5717E5}"/>
                  </a:ext>
                </a:extLst>
              </p:cNvPr>
              <p:cNvSpPr txBox="1"/>
              <p:nvPr/>
            </p:nvSpPr>
            <p:spPr>
              <a:xfrm>
                <a:off x="6777666" y="541067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𝟓</m:t>
                          </m:r>
                        </m:sub>
                      </m:sSub>
                    </m:oMath>
                  </m:oMathPara>
                </a14:m>
                <a:endParaRPr lang="ja-JP" altLang="en-US" dirty="0"/>
              </a:p>
            </p:txBody>
          </p:sp>
        </mc:Choice>
        <mc:Fallback xmlns="">
          <p:sp>
            <p:nvSpPr>
              <p:cNvPr id="175" name="テキスト ボックス 174">
                <a:extLst>
                  <a:ext uri="{FF2B5EF4-FFF2-40B4-BE49-F238E27FC236}">
                    <a16:creationId xmlns:a16="http://schemas.microsoft.com/office/drawing/2014/main" id="{0E1131EE-E420-1F13-138D-8FC23A5717E5}"/>
                  </a:ext>
                </a:extLst>
              </p:cNvPr>
              <p:cNvSpPr txBox="1">
                <a:spLocks noRot="1" noChangeAspect="1" noMove="1" noResize="1" noEditPoints="1" noAdjustHandles="1" noChangeArrowheads="1" noChangeShapeType="1" noTextEdit="1"/>
              </p:cNvSpPr>
              <p:nvPr/>
            </p:nvSpPr>
            <p:spPr>
              <a:xfrm>
                <a:off x="6777666" y="5410677"/>
                <a:ext cx="491573" cy="369332"/>
              </a:xfrm>
              <a:prstGeom prst="rect">
                <a:avLst/>
              </a:prstGeom>
              <a:blipFill>
                <a:blip r:embed="rId5"/>
                <a:stretch>
                  <a:fillRect b="-1667"/>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76" name="テキスト ボックス 175">
                <a:extLst>
                  <a:ext uri="{FF2B5EF4-FFF2-40B4-BE49-F238E27FC236}">
                    <a16:creationId xmlns:a16="http://schemas.microsoft.com/office/drawing/2014/main" id="{63509F0F-E0FD-0D8A-B2FF-1DEAA516B284}"/>
                  </a:ext>
                </a:extLst>
              </p:cNvPr>
              <p:cNvSpPr txBox="1"/>
              <p:nvPr/>
            </p:nvSpPr>
            <p:spPr>
              <a:xfrm>
                <a:off x="7535113" y="5418649"/>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𝟔</m:t>
                          </m:r>
                        </m:sub>
                      </m:sSub>
                    </m:oMath>
                  </m:oMathPara>
                </a14:m>
                <a:endParaRPr lang="ja-JP" altLang="en-US" dirty="0"/>
              </a:p>
            </p:txBody>
          </p:sp>
        </mc:Choice>
        <mc:Fallback xmlns="">
          <p:sp>
            <p:nvSpPr>
              <p:cNvPr id="176" name="テキスト ボックス 175">
                <a:extLst>
                  <a:ext uri="{FF2B5EF4-FFF2-40B4-BE49-F238E27FC236}">
                    <a16:creationId xmlns:a16="http://schemas.microsoft.com/office/drawing/2014/main" id="{63509F0F-E0FD-0D8A-B2FF-1DEAA516B284}"/>
                  </a:ext>
                </a:extLst>
              </p:cNvPr>
              <p:cNvSpPr txBox="1">
                <a:spLocks noRot="1" noChangeAspect="1" noMove="1" noResize="1" noEditPoints="1" noAdjustHandles="1" noChangeArrowheads="1" noChangeShapeType="1" noTextEdit="1"/>
              </p:cNvSpPr>
              <p:nvPr/>
            </p:nvSpPr>
            <p:spPr>
              <a:xfrm>
                <a:off x="7535113" y="5418649"/>
                <a:ext cx="491573" cy="369332"/>
              </a:xfrm>
              <a:prstGeom prst="rect">
                <a:avLst/>
              </a:prstGeom>
              <a:blipFill>
                <a:blip r:embed="rId6"/>
                <a:stretch>
                  <a:fillRect/>
                </a:stretch>
              </a:blipFill>
              <a:ln>
                <a:noFill/>
              </a:ln>
            </p:spPr>
            <p:txBody>
              <a:bodyPr/>
              <a:lstStyle/>
              <a:p>
                <a:r xmlns:a="http://schemas.openxmlformats.org/drawingml/2006/main">
                  <a:rPr lang="en" altLang="en-US">
                    <a:noFill/>
                  </a:rPr>
                  <a:t> </a:t>
                </a:r>
              </a:p>
            </p:txBody>
          </p:sp>
        </mc:Fallback>
      </mc:AlternateContent>
      <p:sp>
        <p:nvSpPr>
          <p:cNvPr id="177" name="楕円 176">
            <a:extLst>
              <a:ext uri="{FF2B5EF4-FFF2-40B4-BE49-F238E27FC236}">
                <a16:creationId xmlns:a16="http://schemas.microsoft.com/office/drawing/2014/main" id="{0668AF51-AED4-40D8-9332-D47DB708782B}"/>
              </a:ext>
            </a:extLst>
          </p:cNvPr>
          <p:cNvSpPr/>
          <p:nvPr/>
        </p:nvSpPr>
        <p:spPr>
          <a:xfrm>
            <a:off x="8155592" y="5650020"/>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78" name="楕円 177">
            <a:extLst>
              <a:ext uri="{FF2B5EF4-FFF2-40B4-BE49-F238E27FC236}">
                <a16:creationId xmlns:a16="http://schemas.microsoft.com/office/drawing/2014/main" id="{54CBDCD5-11C2-1451-EC5D-F862F67AEF08}"/>
              </a:ext>
            </a:extLst>
          </p:cNvPr>
          <p:cNvSpPr/>
          <p:nvPr/>
        </p:nvSpPr>
        <p:spPr>
          <a:xfrm>
            <a:off x="8889191" y="5650021"/>
            <a:ext cx="379698" cy="37969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43F011BB-7212-1879-A0CC-6AD72F33DFC8}"/>
                  </a:ext>
                </a:extLst>
              </p:cNvPr>
              <p:cNvSpPr txBox="1"/>
              <p:nvPr/>
            </p:nvSpPr>
            <p:spPr>
              <a:xfrm>
                <a:off x="8398669" y="5397036"/>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𝟕</m:t>
                          </m:r>
                        </m:sub>
                      </m:sSub>
                    </m:oMath>
                  </m:oMathPara>
                </a14:m>
                <a:endParaRPr lang="ja-JP" altLang="en-US" dirty="0"/>
              </a:p>
            </p:txBody>
          </p:sp>
        </mc:Choice>
        <mc:Fallback xmlns="">
          <p:sp>
            <p:nvSpPr>
              <p:cNvPr id="179" name="テキスト ボックス 178">
                <a:extLst>
                  <a:ext uri="{FF2B5EF4-FFF2-40B4-BE49-F238E27FC236}">
                    <a16:creationId xmlns:a16="http://schemas.microsoft.com/office/drawing/2014/main" id="{43F011BB-7212-1879-A0CC-6AD72F33DFC8}"/>
                  </a:ext>
                </a:extLst>
              </p:cNvPr>
              <p:cNvSpPr txBox="1">
                <a:spLocks noRot="1" noChangeAspect="1" noMove="1" noResize="1" noEditPoints="1" noAdjustHandles="1" noChangeArrowheads="1" noChangeShapeType="1" noTextEdit="1"/>
              </p:cNvSpPr>
              <p:nvPr/>
            </p:nvSpPr>
            <p:spPr>
              <a:xfrm>
                <a:off x="8398669" y="5397036"/>
                <a:ext cx="491573" cy="369332"/>
              </a:xfrm>
              <a:prstGeom prst="rect">
                <a:avLst/>
              </a:prstGeom>
              <a:blipFill>
                <a:blip r:embed="rId7"/>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180" name="テキスト ボックス 179">
                <a:extLst>
                  <a:ext uri="{FF2B5EF4-FFF2-40B4-BE49-F238E27FC236}">
                    <a16:creationId xmlns:a16="http://schemas.microsoft.com/office/drawing/2014/main" id="{2F07752C-6A76-544C-21B9-9C45A9E87CEB}"/>
                  </a:ext>
                </a:extLst>
              </p:cNvPr>
              <p:cNvSpPr txBox="1"/>
              <p:nvPr/>
            </p:nvSpPr>
            <p:spPr>
              <a:xfrm>
                <a:off x="9145781" y="5427213"/>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𝟖</m:t>
                          </m:r>
                        </m:sub>
                      </m:sSub>
                    </m:oMath>
                  </m:oMathPara>
                </a14:m>
                <a:endParaRPr lang="ja-JP" altLang="en-US" dirty="0"/>
              </a:p>
            </p:txBody>
          </p:sp>
        </mc:Choice>
        <mc:Fallback xmlns="">
          <p:sp>
            <p:nvSpPr>
              <p:cNvPr id="180" name="テキスト ボックス 179">
                <a:extLst>
                  <a:ext uri="{FF2B5EF4-FFF2-40B4-BE49-F238E27FC236}">
                    <a16:creationId xmlns:a16="http://schemas.microsoft.com/office/drawing/2014/main" id="{2F07752C-6A76-544C-21B9-9C45A9E87CEB}"/>
                  </a:ext>
                </a:extLst>
              </p:cNvPr>
              <p:cNvSpPr txBox="1">
                <a:spLocks noRot="1" noChangeAspect="1" noMove="1" noResize="1" noEditPoints="1" noAdjustHandles="1" noChangeArrowheads="1" noChangeShapeType="1" noTextEdit="1"/>
              </p:cNvSpPr>
              <p:nvPr/>
            </p:nvSpPr>
            <p:spPr>
              <a:xfrm>
                <a:off x="9145781" y="5427213"/>
                <a:ext cx="441960" cy="369332"/>
              </a:xfrm>
              <a:prstGeom prst="rect">
                <a:avLst/>
              </a:prstGeom>
              <a:blipFill>
                <a:blip r:embed="rId8"/>
                <a:stretch>
                  <a:fillRect/>
                </a:stretch>
              </a:blipFill>
              <a:ln>
                <a:noFill/>
              </a:ln>
            </p:spPr>
            <p:txBody>
              <a:bodyPr/>
              <a:lstStyle/>
              <a:p>
                <a:r xmlns:a="http://schemas.openxmlformats.org/drawingml/2006/main">
                  <a:rPr lang="en" altLang="en-US">
                    <a:noFill/>
                  </a:rPr>
                  <a:t> </a:t>
                </a:r>
              </a:p>
            </p:txBody>
          </p:sp>
        </mc:Fallback>
      </mc:AlternateContent>
      <p:sp>
        <p:nvSpPr>
          <p:cNvPr id="181" name="四角形: 角を丸くする 180">
            <a:extLst>
              <a:ext uri="{FF2B5EF4-FFF2-40B4-BE49-F238E27FC236}">
                <a16:creationId xmlns:a16="http://schemas.microsoft.com/office/drawing/2014/main" id="{23EA11B5-89AF-6FF1-AED6-CC89EE45EB11}"/>
              </a:ext>
            </a:extLst>
          </p:cNvPr>
          <p:cNvSpPr/>
          <p:nvPr/>
        </p:nvSpPr>
        <p:spPr>
          <a:xfrm>
            <a:off x="6383140" y="5456382"/>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182" name="直線コネクタ 181">
            <a:extLst>
              <a:ext uri="{FF2B5EF4-FFF2-40B4-BE49-F238E27FC236}">
                <a16:creationId xmlns:a16="http://schemas.microsoft.com/office/drawing/2014/main" id="{38473463-E87D-A7E5-24CA-AC00AB3BC7A0}"/>
              </a:ext>
            </a:extLst>
          </p:cNvPr>
          <p:cNvCxnSpPr>
            <a:cxnSpLocks/>
            <a:stCxn id="117" idx="2"/>
            <a:endCxn id="181" idx="0"/>
          </p:cNvCxnSpPr>
          <p:nvPr/>
        </p:nvCxnSpPr>
        <p:spPr>
          <a:xfrm>
            <a:off x="7823276" y="4863988"/>
            <a:ext cx="131089"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203" name="四角形: 角を丸くする 202">
            <a:extLst>
              <a:ext uri="{FF2B5EF4-FFF2-40B4-BE49-F238E27FC236}">
                <a16:creationId xmlns:a16="http://schemas.microsoft.com/office/drawing/2014/main" id="{82EBE780-6346-397F-1F14-4040783CD254}"/>
              </a:ext>
            </a:extLst>
          </p:cNvPr>
          <p:cNvSpPr/>
          <p:nvPr/>
        </p:nvSpPr>
        <p:spPr>
          <a:xfrm>
            <a:off x="3424812" y="4035356"/>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206" name="楕円 205">
            <a:extLst>
              <a:ext uri="{FF2B5EF4-FFF2-40B4-BE49-F238E27FC236}">
                <a16:creationId xmlns:a16="http://schemas.microsoft.com/office/drawing/2014/main" id="{4E1B05FD-079E-46FF-57C5-0177B6F956D4}"/>
              </a:ext>
            </a:extLst>
          </p:cNvPr>
          <p:cNvSpPr/>
          <p:nvPr/>
        </p:nvSpPr>
        <p:spPr>
          <a:xfrm>
            <a:off x="3707987" y="4345334"/>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07" name="楕円 206">
            <a:extLst>
              <a:ext uri="{FF2B5EF4-FFF2-40B4-BE49-F238E27FC236}">
                <a16:creationId xmlns:a16="http://schemas.microsoft.com/office/drawing/2014/main" id="{6D0AC552-E099-B892-932D-C05B7593DA1A}"/>
              </a:ext>
            </a:extLst>
          </p:cNvPr>
          <p:cNvSpPr/>
          <p:nvPr/>
        </p:nvSpPr>
        <p:spPr>
          <a:xfrm>
            <a:off x="4451368" y="4333880"/>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08" name="テキスト ボックス 207">
                <a:extLst>
                  <a:ext uri="{FF2B5EF4-FFF2-40B4-BE49-F238E27FC236}">
                    <a16:creationId xmlns:a16="http://schemas.microsoft.com/office/drawing/2014/main" id="{1F40DFED-AEAB-8BB7-A7B8-24735EA059C5}"/>
                  </a:ext>
                </a:extLst>
              </p:cNvPr>
              <p:cNvSpPr txBox="1"/>
              <p:nvPr/>
            </p:nvSpPr>
            <p:spPr>
              <a:xfrm>
                <a:off x="3919892" y="4092350"/>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208" name="テキスト ボックス 207">
                <a:extLst>
                  <a:ext uri="{FF2B5EF4-FFF2-40B4-BE49-F238E27FC236}">
                    <a16:creationId xmlns:a16="http://schemas.microsoft.com/office/drawing/2014/main" id="{1F40DFED-AEAB-8BB7-A7B8-24735EA059C5}"/>
                  </a:ext>
                </a:extLst>
              </p:cNvPr>
              <p:cNvSpPr txBox="1">
                <a:spLocks noRot="1" noChangeAspect="1" noMove="1" noResize="1" noEditPoints="1" noAdjustHandles="1" noChangeArrowheads="1" noChangeShapeType="1" noTextEdit="1"/>
              </p:cNvSpPr>
              <p:nvPr/>
            </p:nvSpPr>
            <p:spPr>
              <a:xfrm>
                <a:off x="3919892" y="4092350"/>
                <a:ext cx="441960" cy="369332"/>
              </a:xfrm>
              <a:prstGeom prst="rect">
                <a:avLst/>
              </a:prstGeom>
              <a:blipFill>
                <a:blip r:embed="rId9"/>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09" name="テキスト ボックス 208">
                <a:extLst>
                  <a:ext uri="{FF2B5EF4-FFF2-40B4-BE49-F238E27FC236}">
                    <a16:creationId xmlns:a16="http://schemas.microsoft.com/office/drawing/2014/main" id="{90632504-F867-D201-A1A4-2641444B1E15}"/>
                  </a:ext>
                </a:extLst>
              </p:cNvPr>
              <p:cNvSpPr txBox="1"/>
              <p:nvPr/>
            </p:nvSpPr>
            <p:spPr>
              <a:xfrm>
                <a:off x="4694446" y="4099946"/>
                <a:ext cx="4419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𝒂</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209" name="テキスト ボックス 208">
                <a:extLst>
                  <a:ext uri="{FF2B5EF4-FFF2-40B4-BE49-F238E27FC236}">
                    <a16:creationId xmlns:a16="http://schemas.microsoft.com/office/drawing/2014/main" id="{90632504-F867-D201-A1A4-2641444B1E15}"/>
                  </a:ext>
                </a:extLst>
              </p:cNvPr>
              <p:cNvSpPr txBox="1">
                <a:spLocks noRot="1" noChangeAspect="1" noMove="1" noResize="1" noEditPoints="1" noAdjustHandles="1" noChangeArrowheads="1" noChangeShapeType="1" noTextEdit="1"/>
              </p:cNvSpPr>
              <p:nvPr/>
            </p:nvSpPr>
            <p:spPr>
              <a:xfrm>
                <a:off x="4694446" y="4099946"/>
                <a:ext cx="441960" cy="369332"/>
              </a:xfrm>
              <a:prstGeom prst="rect">
                <a:avLst/>
              </a:prstGeom>
              <a:blipFill>
                <a:blip r:embed="rId10"/>
                <a:stretch>
                  <a:fillRect/>
                </a:stretch>
              </a:blipFill>
              <a:ln>
                <a:noFill/>
              </a:ln>
            </p:spPr>
            <p:txBody>
              <a:bodyPr/>
              <a:lstStyle/>
              <a:p>
                <a:r xmlns:a="http://schemas.openxmlformats.org/drawingml/2006/main">
                  <a:rPr lang="en" altLang="en-US">
                    <a:noFill/>
                  </a:rPr>
                  <a:t> </a:t>
                </a:r>
              </a:p>
            </p:txBody>
          </p:sp>
        </mc:Fallback>
      </mc:AlternateContent>
      <p:sp>
        <p:nvSpPr>
          <p:cNvPr id="210" name="楕円 209">
            <a:extLst>
              <a:ext uri="{FF2B5EF4-FFF2-40B4-BE49-F238E27FC236}">
                <a16:creationId xmlns:a16="http://schemas.microsoft.com/office/drawing/2014/main" id="{B8F42B9A-A66B-5329-B45C-A08E8130FCC5}"/>
              </a:ext>
            </a:extLst>
          </p:cNvPr>
          <p:cNvSpPr/>
          <p:nvPr/>
        </p:nvSpPr>
        <p:spPr>
          <a:xfrm>
            <a:off x="3020079" y="5663661"/>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1" name="楕円 210">
            <a:extLst>
              <a:ext uri="{FF2B5EF4-FFF2-40B4-BE49-F238E27FC236}">
                <a16:creationId xmlns:a16="http://schemas.microsoft.com/office/drawing/2014/main" id="{1E585823-95F6-4591-875A-47BEBE943BCE}"/>
              </a:ext>
            </a:extLst>
          </p:cNvPr>
          <p:cNvSpPr/>
          <p:nvPr/>
        </p:nvSpPr>
        <p:spPr>
          <a:xfrm>
            <a:off x="3763460" y="5652207"/>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12" name="テキスト ボックス 211">
                <a:extLst>
                  <a:ext uri="{FF2B5EF4-FFF2-40B4-BE49-F238E27FC236}">
                    <a16:creationId xmlns:a16="http://schemas.microsoft.com/office/drawing/2014/main" id="{57DE17B1-567F-95DF-9EC2-731B2260FA2D}"/>
                  </a:ext>
                </a:extLst>
              </p:cNvPr>
              <p:cNvSpPr txBox="1"/>
              <p:nvPr/>
            </p:nvSpPr>
            <p:spPr>
              <a:xfrm>
                <a:off x="3263156" y="5410677"/>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212" name="テキスト ボックス 211">
                <a:extLst>
                  <a:ext uri="{FF2B5EF4-FFF2-40B4-BE49-F238E27FC236}">
                    <a16:creationId xmlns:a16="http://schemas.microsoft.com/office/drawing/2014/main" id="{57DE17B1-567F-95DF-9EC2-731B2260FA2D}"/>
                  </a:ext>
                </a:extLst>
              </p:cNvPr>
              <p:cNvSpPr txBox="1">
                <a:spLocks noRot="1" noChangeAspect="1" noMove="1" noResize="1" noEditPoints="1" noAdjustHandles="1" noChangeArrowheads="1" noChangeShapeType="1" noTextEdit="1"/>
              </p:cNvSpPr>
              <p:nvPr/>
            </p:nvSpPr>
            <p:spPr>
              <a:xfrm>
                <a:off x="3263156" y="5410677"/>
                <a:ext cx="491573" cy="369332"/>
              </a:xfrm>
              <a:prstGeom prst="rect">
                <a:avLst/>
              </a:prstGeom>
              <a:blipFill>
                <a:blip r:embed="rId11"/>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E1C0883A-C0A6-8291-2D42-295352AB8179}"/>
                  </a:ext>
                </a:extLst>
              </p:cNvPr>
              <p:cNvSpPr txBox="1"/>
              <p:nvPr/>
            </p:nvSpPr>
            <p:spPr>
              <a:xfrm>
                <a:off x="4006537" y="5418273"/>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213" name="テキスト ボックス 212">
                <a:extLst>
                  <a:ext uri="{FF2B5EF4-FFF2-40B4-BE49-F238E27FC236}">
                    <a16:creationId xmlns:a16="http://schemas.microsoft.com/office/drawing/2014/main" id="{E1C0883A-C0A6-8291-2D42-295352AB8179}"/>
                  </a:ext>
                </a:extLst>
              </p:cNvPr>
              <p:cNvSpPr txBox="1">
                <a:spLocks noRot="1" noChangeAspect="1" noMove="1" noResize="1" noEditPoints="1" noAdjustHandles="1" noChangeArrowheads="1" noChangeShapeType="1" noTextEdit="1"/>
              </p:cNvSpPr>
              <p:nvPr/>
            </p:nvSpPr>
            <p:spPr>
              <a:xfrm>
                <a:off x="4006537" y="5418273"/>
                <a:ext cx="491573" cy="369332"/>
              </a:xfrm>
              <a:prstGeom prst="rect">
                <a:avLst/>
              </a:prstGeom>
              <a:blipFill>
                <a:blip r:embed="rId12"/>
                <a:stretch>
                  <a:fillRect/>
                </a:stretch>
              </a:blipFill>
              <a:ln>
                <a:noFill/>
              </a:ln>
            </p:spPr>
            <p:txBody>
              <a:bodyPr/>
              <a:lstStyle/>
              <a:p>
                <a:r xmlns:a="http://schemas.openxmlformats.org/drawingml/2006/main">
                  <a:rPr lang="en" altLang="en-US">
                    <a:noFill/>
                  </a:rPr>
                  <a:t> </a:t>
                </a:r>
              </a:p>
            </p:txBody>
          </p:sp>
        </mc:Fallback>
      </mc:AlternateContent>
      <p:sp>
        <p:nvSpPr>
          <p:cNvPr id="214" name="楕円 213">
            <a:extLst>
              <a:ext uri="{FF2B5EF4-FFF2-40B4-BE49-F238E27FC236}">
                <a16:creationId xmlns:a16="http://schemas.microsoft.com/office/drawing/2014/main" id="{277B2546-E07C-058F-D135-64BB77785782}"/>
              </a:ext>
            </a:extLst>
          </p:cNvPr>
          <p:cNvSpPr/>
          <p:nvPr/>
        </p:nvSpPr>
        <p:spPr>
          <a:xfrm>
            <a:off x="4586167" y="5658807"/>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15" name="楕円 214">
            <a:extLst>
              <a:ext uri="{FF2B5EF4-FFF2-40B4-BE49-F238E27FC236}">
                <a16:creationId xmlns:a16="http://schemas.microsoft.com/office/drawing/2014/main" id="{5950E10D-FC80-BAB6-1C11-8CE7E1FE8394}"/>
              </a:ext>
            </a:extLst>
          </p:cNvPr>
          <p:cNvSpPr/>
          <p:nvPr/>
        </p:nvSpPr>
        <p:spPr>
          <a:xfrm>
            <a:off x="5313557" y="5659736"/>
            <a:ext cx="379698" cy="379698"/>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216" name="テキスト ボックス 215">
                <a:extLst>
                  <a:ext uri="{FF2B5EF4-FFF2-40B4-BE49-F238E27FC236}">
                    <a16:creationId xmlns:a16="http://schemas.microsoft.com/office/drawing/2014/main" id="{4D02D804-ACD0-165F-1E96-3AD5F3A27368}"/>
                  </a:ext>
                </a:extLst>
              </p:cNvPr>
              <p:cNvSpPr txBox="1"/>
              <p:nvPr/>
            </p:nvSpPr>
            <p:spPr>
              <a:xfrm>
                <a:off x="4830891" y="5405823"/>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𝟑</m:t>
                          </m:r>
                        </m:sub>
                      </m:sSub>
                    </m:oMath>
                  </m:oMathPara>
                </a14:m>
                <a:endParaRPr lang="ja-JP" altLang="en-US" dirty="0"/>
              </a:p>
            </p:txBody>
          </p:sp>
        </mc:Choice>
        <mc:Fallback xmlns="">
          <p:sp>
            <p:nvSpPr>
              <p:cNvPr id="216" name="テキスト ボックス 215">
                <a:extLst>
                  <a:ext uri="{FF2B5EF4-FFF2-40B4-BE49-F238E27FC236}">
                    <a16:creationId xmlns:a16="http://schemas.microsoft.com/office/drawing/2014/main" id="{4D02D804-ACD0-165F-1E96-3AD5F3A27368}"/>
                  </a:ext>
                </a:extLst>
              </p:cNvPr>
              <p:cNvSpPr txBox="1">
                <a:spLocks noRot="1" noChangeAspect="1" noMove="1" noResize="1" noEditPoints="1" noAdjustHandles="1" noChangeArrowheads="1" noChangeShapeType="1" noTextEdit="1"/>
              </p:cNvSpPr>
              <p:nvPr/>
            </p:nvSpPr>
            <p:spPr>
              <a:xfrm>
                <a:off x="4830891" y="5405823"/>
                <a:ext cx="491573" cy="369332"/>
              </a:xfrm>
              <a:prstGeom prst="rect">
                <a:avLst/>
              </a:prstGeom>
              <a:blipFill>
                <a:blip r:embed="rId13"/>
                <a:stretch>
                  <a:fillRect/>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64F7BF6D-58AE-333F-9A4A-6921D09FBD17}"/>
                  </a:ext>
                </a:extLst>
              </p:cNvPr>
              <p:cNvSpPr txBox="1"/>
              <p:nvPr/>
            </p:nvSpPr>
            <p:spPr>
              <a:xfrm>
                <a:off x="5527194" y="5427213"/>
                <a:ext cx="449712"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𝒙</m:t>
                          </m:r>
                        </m:e>
                        <m:sub>
                          <m:r>
                            <a:rPr lang="en-US" altLang="ja-JP" sz="1800" b="1" i="1" smtClean="0">
                              <a:latin typeface="Cambria Math" panose="02040503050406030204" pitchFamily="18" charset="0"/>
                              <a:ea typeface="Cambria Math" panose="02040503050406030204" pitchFamily="18" charset="0"/>
                            </a:rPr>
                            <m:t>𝟒</m:t>
                          </m:r>
                        </m:sub>
                      </m:sSub>
                    </m:oMath>
                  </m:oMathPara>
                </a14:m>
                <a:endParaRPr lang="ja-JP" altLang="en-US" dirty="0"/>
              </a:p>
            </p:txBody>
          </p:sp>
        </mc:Choice>
        <mc:Fallback xmlns="">
          <p:sp>
            <p:nvSpPr>
              <p:cNvPr id="217" name="テキスト ボックス 216">
                <a:extLst>
                  <a:ext uri="{FF2B5EF4-FFF2-40B4-BE49-F238E27FC236}">
                    <a16:creationId xmlns:a16="http://schemas.microsoft.com/office/drawing/2014/main" id="{64F7BF6D-58AE-333F-9A4A-6921D09FBD17}"/>
                  </a:ext>
                </a:extLst>
              </p:cNvPr>
              <p:cNvSpPr txBox="1">
                <a:spLocks noRot="1" noChangeAspect="1" noMove="1" noResize="1" noEditPoints="1" noAdjustHandles="1" noChangeArrowheads="1" noChangeShapeType="1" noTextEdit="1"/>
              </p:cNvSpPr>
              <p:nvPr/>
            </p:nvSpPr>
            <p:spPr>
              <a:xfrm>
                <a:off x="5527194" y="5427213"/>
                <a:ext cx="449712" cy="369332"/>
              </a:xfrm>
              <a:prstGeom prst="rect">
                <a:avLst/>
              </a:prstGeom>
              <a:blipFill>
                <a:blip r:embed="rId14"/>
                <a:stretch>
                  <a:fillRect/>
                </a:stretch>
              </a:blipFill>
              <a:ln>
                <a:noFill/>
              </a:ln>
            </p:spPr>
            <p:txBody>
              <a:bodyPr/>
              <a:lstStyle/>
              <a:p>
                <a:r xmlns:a="http://schemas.openxmlformats.org/drawingml/2006/main">
                  <a:rPr lang="en" altLang="en-US">
                    <a:noFill/>
                  </a:rPr>
                  <a:t> </a:t>
                </a:r>
              </a:p>
            </p:txBody>
          </p:sp>
        </mc:Fallback>
      </mc:AlternateContent>
      <p:sp>
        <p:nvSpPr>
          <p:cNvPr id="218" name="四角形: 角を丸くする 217">
            <a:extLst>
              <a:ext uri="{FF2B5EF4-FFF2-40B4-BE49-F238E27FC236}">
                <a16:creationId xmlns:a16="http://schemas.microsoft.com/office/drawing/2014/main" id="{AFBF64BF-15E2-D712-676C-B87F1039391C}"/>
              </a:ext>
            </a:extLst>
          </p:cNvPr>
          <p:cNvSpPr/>
          <p:nvPr/>
        </p:nvSpPr>
        <p:spPr>
          <a:xfrm>
            <a:off x="2796803" y="5456382"/>
            <a:ext cx="3142450" cy="69326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219" name="直線コネクタ 218">
            <a:extLst>
              <a:ext uri="{FF2B5EF4-FFF2-40B4-BE49-F238E27FC236}">
                <a16:creationId xmlns:a16="http://schemas.microsoft.com/office/drawing/2014/main" id="{30ADAE18-8C2B-154A-37BE-A4970352177E}"/>
              </a:ext>
            </a:extLst>
          </p:cNvPr>
          <p:cNvCxnSpPr>
            <a:cxnSpLocks/>
            <a:stCxn id="203" idx="2"/>
            <a:endCxn id="218" idx="0"/>
          </p:cNvCxnSpPr>
          <p:nvPr/>
        </p:nvCxnSpPr>
        <p:spPr>
          <a:xfrm>
            <a:off x="4307918" y="4863988"/>
            <a:ext cx="60110" cy="59239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61" name="楕円 60">
            <a:extLst>
              <a:ext uri="{FF2B5EF4-FFF2-40B4-BE49-F238E27FC236}">
                <a16:creationId xmlns:a16="http://schemas.microsoft.com/office/drawing/2014/main" id="{E4DD5F97-0A48-A166-CCA4-DE6B197BE930}"/>
              </a:ext>
            </a:extLst>
          </p:cNvPr>
          <p:cNvSpPr/>
          <p:nvPr/>
        </p:nvSpPr>
        <p:spPr>
          <a:xfrm>
            <a:off x="7218344" y="4344844"/>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A07958B9-78C7-FADB-3785-4BC415735057}"/>
              </a:ext>
            </a:extLst>
          </p:cNvPr>
          <p:cNvSpPr/>
          <p:nvPr/>
        </p:nvSpPr>
        <p:spPr>
          <a:xfrm>
            <a:off x="3013887" y="5664745"/>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4" name="楕円 63">
            <a:extLst>
              <a:ext uri="{FF2B5EF4-FFF2-40B4-BE49-F238E27FC236}">
                <a16:creationId xmlns:a16="http://schemas.microsoft.com/office/drawing/2014/main" id="{5EDF1609-B483-B7A4-A9B7-3145D55C2140}"/>
              </a:ext>
            </a:extLst>
          </p:cNvPr>
          <p:cNvSpPr/>
          <p:nvPr/>
        </p:nvSpPr>
        <p:spPr>
          <a:xfrm>
            <a:off x="7962962" y="4330971"/>
            <a:ext cx="341376" cy="34137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5" name="楕円 64">
            <a:extLst>
              <a:ext uri="{FF2B5EF4-FFF2-40B4-BE49-F238E27FC236}">
                <a16:creationId xmlns:a16="http://schemas.microsoft.com/office/drawing/2014/main" id="{EC60FB05-9C64-82A1-F9AF-D3417A62A4C0}"/>
              </a:ext>
            </a:extLst>
          </p:cNvPr>
          <p:cNvSpPr/>
          <p:nvPr/>
        </p:nvSpPr>
        <p:spPr>
          <a:xfrm>
            <a:off x="6527157" y="5655025"/>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7" name="楕円 66">
            <a:extLst>
              <a:ext uri="{FF2B5EF4-FFF2-40B4-BE49-F238E27FC236}">
                <a16:creationId xmlns:a16="http://schemas.microsoft.com/office/drawing/2014/main" id="{CE27CA3B-1094-DCDE-1AF2-393D8F2D0DBA}"/>
              </a:ext>
            </a:extLst>
          </p:cNvPr>
          <p:cNvSpPr/>
          <p:nvPr/>
        </p:nvSpPr>
        <p:spPr>
          <a:xfrm>
            <a:off x="7318627" y="5665285"/>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8" name="楕円 67">
            <a:extLst>
              <a:ext uri="{FF2B5EF4-FFF2-40B4-BE49-F238E27FC236}">
                <a16:creationId xmlns:a16="http://schemas.microsoft.com/office/drawing/2014/main" id="{CCD231A5-25DF-8211-BA82-3384B66AEB91}"/>
              </a:ext>
            </a:extLst>
          </p:cNvPr>
          <p:cNvSpPr/>
          <p:nvPr/>
        </p:nvSpPr>
        <p:spPr>
          <a:xfrm>
            <a:off x="8151876" y="5646238"/>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9" name="楕円 68">
            <a:extLst>
              <a:ext uri="{FF2B5EF4-FFF2-40B4-BE49-F238E27FC236}">
                <a16:creationId xmlns:a16="http://schemas.microsoft.com/office/drawing/2014/main" id="{0F8AD005-AA55-CA77-1AE4-0BA2F872FE9A}"/>
              </a:ext>
            </a:extLst>
          </p:cNvPr>
          <p:cNvSpPr/>
          <p:nvPr/>
        </p:nvSpPr>
        <p:spPr>
          <a:xfrm>
            <a:off x="8889191" y="5644116"/>
            <a:ext cx="387130" cy="383480"/>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1" name="楕円 70">
            <a:extLst>
              <a:ext uri="{FF2B5EF4-FFF2-40B4-BE49-F238E27FC236}">
                <a16:creationId xmlns:a16="http://schemas.microsoft.com/office/drawing/2014/main" id="{A3FE3DD2-D339-CA30-CF54-8F8EC61777E1}"/>
              </a:ext>
            </a:extLst>
          </p:cNvPr>
          <p:cNvSpPr/>
          <p:nvPr/>
        </p:nvSpPr>
        <p:spPr>
          <a:xfrm>
            <a:off x="3756985" y="5642055"/>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2" name="楕円 71">
            <a:extLst>
              <a:ext uri="{FF2B5EF4-FFF2-40B4-BE49-F238E27FC236}">
                <a16:creationId xmlns:a16="http://schemas.microsoft.com/office/drawing/2014/main" id="{E6285144-0382-F176-C674-30C1646232AD}"/>
              </a:ext>
            </a:extLst>
          </p:cNvPr>
          <p:cNvSpPr/>
          <p:nvPr/>
        </p:nvSpPr>
        <p:spPr>
          <a:xfrm>
            <a:off x="8148954" y="5637311"/>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3" name="楕円 72">
            <a:extLst>
              <a:ext uri="{FF2B5EF4-FFF2-40B4-BE49-F238E27FC236}">
                <a16:creationId xmlns:a16="http://schemas.microsoft.com/office/drawing/2014/main" id="{85342733-2254-E8BA-2F31-9D82A3063AF4}"/>
              </a:ext>
            </a:extLst>
          </p:cNvPr>
          <p:cNvSpPr/>
          <p:nvPr/>
        </p:nvSpPr>
        <p:spPr>
          <a:xfrm>
            <a:off x="8874981" y="5634321"/>
            <a:ext cx="401339" cy="40418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74" name="楕円 73">
            <a:extLst>
              <a:ext uri="{FF2B5EF4-FFF2-40B4-BE49-F238E27FC236}">
                <a16:creationId xmlns:a16="http://schemas.microsoft.com/office/drawing/2014/main" id="{626F1222-ED54-8BD2-CE03-A533CE1619C8}"/>
              </a:ext>
            </a:extLst>
          </p:cNvPr>
          <p:cNvSpPr/>
          <p:nvPr/>
        </p:nvSpPr>
        <p:spPr>
          <a:xfrm>
            <a:off x="7951551" y="4330499"/>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5" name="楕円 84">
            <a:extLst>
              <a:ext uri="{FF2B5EF4-FFF2-40B4-BE49-F238E27FC236}">
                <a16:creationId xmlns:a16="http://schemas.microsoft.com/office/drawing/2014/main" id="{B7195A00-5491-2FC8-3C39-2042B2777A37}"/>
              </a:ext>
            </a:extLst>
          </p:cNvPr>
          <p:cNvSpPr/>
          <p:nvPr/>
        </p:nvSpPr>
        <p:spPr>
          <a:xfrm>
            <a:off x="7212992" y="4335800"/>
            <a:ext cx="361770" cy="3557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7" name="楕円 86">
            <a:extLst>
              <a:ext uri="{FF2B5EF4-FFF2-40B4-BE49-F238E27FC236}">
                <a16:creationId xmlns:a16="http://schemas.microsoft.com/office/drawing/2014/main" id="{CD7B9BD3-CA6A-3DFA-14D3-2803AA4A6C09}"/>
              </a:ext>
            </a:extLst>
          </p:cNvPr>
          <p:cNvSpPr/>
          <p:nvPr/>
        </p:nvSpPr>
        <p:spPr>
          <a:xfrm>
            <a:off x="6511792" y="5644442"/>
            <a:ext cx="414664" cy="404321"/>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8" name="楕円 87">
            <a:extLst>
              <a:ext uri="{FF2B5EF4-FFF2-40B4-BE49-F238E27FC236}">
                <a16:creationId xmlns:a16="http://schemas.microsoft.com/office/drawing/2014/main" id="{9BADFA75-EA68-F4E8-94F9-33BD6EB97A5D}"/>
              </a:ext>
            </a:extLst>
          </p:cNvPr>
          <p:cNvSpPr/>
          <p:nvPr/>
        </p:nvSpPr>
        <p:spPr>
          <a:xfrm>
            <a:off x="7312784" y="5658807"/>
            <a:ext cx="392974" cy="401194"/>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89" name="楕円 88">
            <a:extLst>
              <a:ext uri="{FF2B5EF4-FFF2-40B4-BE49-F238E27FC236}">
                <a16:creationId xmlns:a16="http://schemas.microsoft.com/office/drawing/2014/main" id="{31D34608-CCE3-B885-6FE9-6AC12FFBB637}"/>
              </a:ext>
            </a:extLst>
          </p:cNvPr>
          <p:cNvSpPr/>
          <p:nvPr/>
        </p:nvSpPr>
        <p:spPr>
          <a:xfrm>
            <a:off x="7316687" y="5657657"/>
            <a:ext cx="392974" cy="394896"/>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90" name="楕円 89">
            <a:extLst>
              <a:ext uri="{FF2B5EF4-FFF2-40B4-BE49-F238E27FC236}">
                <a16:creationId xmlns:a16="http://schemas.microsoft.com/office/drawing/2014/main" id="{C70D7F2A-0408-B7C1-37A1-AB2368A13636}"/>
              </a:ext>
            </a:extLst>
          </p:cNvPr>
          <p:cNvSpPr/>
          <p:nvPr/>
        </p:nvSpPr>
        <p:spPr>
          <a:xfrm>
            <a:off x="5313400" y="5656646"/>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 name="スライド番号プレースホルダー 5">
            <a:extLst>
              <a:ext uri="{FF2B5EF4-FFF2-40B4-BE49-F238E27FC236}">
                <a16:creationId xmlns:a16="http://schemas.microsoft.com/office/drawing/2014/main" id="{2C71728C-FAB5-4FA6-4B39-C8002EF1E35F}"/>
              </a:ext>
            </a:extLst>
          </p:cNvPr>
          <p:cNvSpPr>
            <a:spLocks noGrp="1"/>
          </p:cNvSpPr>
          <p:nvPr>
            <p:ph type="sldNum" sz="quarter" idx="12"/>
          </p:nvPr>
        </p:nvSpPr>
        <p:spPr/>
        <p:txBody>
          <a:bodyPr/>
          <a:lstStyle/>
          <a:p>
            <a:fld id="{DFE3A115-2025-4E2F-B6CA-FDE942969F69}" type="slidenum">
              <a:rPr kumimoji="1" lang="ja-JP" altLang="en-US" smtClean="0"/>
              <a:t>21</a:t>
            </a:fld>
            <a:endParaRPr kumimoji="1" lang="ja-JP" altLang="en-US"/>
          </a:p>
        </p:txBody>
      </p:sp>
      <p:sp>
        <p:nvSpPr>
          <p:cNvPr id="7" name="コンテンツ プレースホルダー 2">
            <a:extLst>
              <a:ext uri="{FF2B5EF4-FFF2-40B4-BE49-F238E27FC236}">
                <a16:creationId xmlns:a16="http://schemas.microsoft.com/office/drawing/2014/main" id="{D83DE45D-5994-81A8-C0AC-DCC054502B35}"/>
              </a:ext>
            </a:extLst>
          </p:cNvPr>
          <p:cNvSpPr txBox="1">
            <a:spLocks/>
          </p:cNvSpPr>
          <p:nvPr/>
        </p:nvSpPr>
        <p:spPr>
          <a:xfrm>
            <a:off x="652972" y="1248650"/>
            <a:ext cx="2848210" cy="3915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2000" b="1" u="sng" dirty="0">
                <a:latin typeface="+mj-ea"/>
                <a:ea typeface="+mj-ea"/>
              </a:rPr>
              <a:t>problem</a:t>
            </a:r>
          </a:p>
        </p:txBody>
      </p:sp>
      <p:sp>
        <p:nvSpPr>
          <p:cNvPr id="9" name="コンテンツ プレースホルダー 2">
            <a:extLst>
              <a:ext uri="{FF2B5EF4-FFF2-40B4-BE49-F238E27FC236}">
                <a16:creationId xmlns:a16="http://schemas.microsoft.com/office/drawing/2014/main" id="{7E05F9D2-122A-DB1A-2C3D-E56A798D7BD8}"/>
              </a:ext>
            </a:extLst>
          </p:cNvPr>
          <p:cNvSpPr txBox="1">
            <a:spLocks/>
          </p:cNvSpPr>
          <p:nvPr/>
        </p:nvSpPr>
        <p:spPr>
          <a:xfrm>
            <a:off x="4232075" y="2057036"/>
            <a:ext cx="3647491" cy="3915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1600" b="1" dirty="0">
                <a:latin typeface="+mj-ea"/>
                <a:ea typeface="+mj-ea"/>
              </a:rPr>
              <a:t>( </a:t>
            </a:r>
            <a:r>
              <a:rPr lang="en" altLang="en-US" sz="1600" b="1" dirty="0">
                <a:latin typeface="+mj-ea"/>
                <a:ea typeface="+mj-ea"/>
              </a:rPr>
              <a:t>Solution space reduction occurs </a:t>
            </a:r>
            <a:r>
              <a:rPr lang="en" altLang="ja-JP" sz="1600" b="1" dirty="0">
                <a:latin typeface="+mj-ea"/>
                <a:ea typeface="+mj-ea"/>
              </a:rPr>
              <a:t>)</a:t>
            </a:r>
            <a:endParaRPr lang="ja-JP" altLang="en-US" sz="1600" b="1" dirty="0">
              <a:latin typeface="+mj-ea"/>
              <a:ea typeface="+mj-ea"/>
            </a:endParaRPr>
          </a:p>
        </p:txBody>
      </p:sp>
      <p:sp>
        <p:nvSpPr>
          <p:cNvPr id="2" name="楕円 1">
            <a:extLst>
              <a:ext uri="{FF2B5EF4-FFF2-40B4-BE49-F238E27FC236}">
                <a16:creationId xmlns:a16="http://schemas.microsoft.com/office/drawing/2014/main" id="{CE095AB9-D556-45B3-14F7-75A38A08EB32}"/>
              </a:ext>
            </a:extLst>
          </p:cNvPr>
          <p:cNvSpPr/>
          <p:nvPr/>
        </p:nvSpPr>
        <p:spPr>
          <a:xfrm>
            <a:off x="3679682" y="4322996"/>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3" name="楕円 2">
            <a:extLst>
              <a:ext uri="{FF2B5EF4-FFF2-40B4-BE49-F238E27FC236}">
                <a16:creationId xmlns:a16="http://schemas.microsoft.com/office/drawing/2014/main" id="{0970CA4F-5C35-E08C-D129-18FEC807E659}"/>
              </a:ext>
            </a:extLst>
          </p:cNvPr>
          <p:cNvSpPr/>
          <p:nvPr/>
        </p:nvSpPr>
        <p:spPr>
          <a:xfrm>
            <a:off x="7212992" y="4321411"/>
            <a:ext cx="392974" cy="3840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4" name="コンテンツ プレースホルダー 2">
            <a:extLst>
              <a:ext uri="{FF2B5EF4-FFF2-40B4-BE49-F238E27FC236}">
                <a16:creationId xmlns:a16="http://schemas.microsoft.com/office/drawing/2014/main" id="{3B73DBC9-A938-DBE8-9232-C4BF2C76224F}"/>
              </a:ext>
            </a:extLst>
          </p:cNvPr>
          <p:cNvSpPr txBox="1">
            <a:spLocks/>
          </p:cNvSpPr>
          <p:nvPr/>
        </p:nvSpPr>
        <p:spPr>
          <a:xfrm>
            <a:off x="1607785" y="2759031"/>
            <a:ext cx="7917805" cy="5873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1800" b="1" dirty="0">
                <a:solidFill>
                  <a:srgbClr val="C00000"/>
                </a:solidFill>
                <a:latin typeface="+mj-ea"/>
                <a:ea typeface="+mj-ea"/>
              </a:rPr>
              <a:t>At-Most-K </a:t>
            </a:r>
            <a:r>
              <a:rPr lang="en" altLang="en-US" sz="1800" b="1" dirty="0">
                <a:solidFill>
                  <a:srgbClr val="C00000"/>
                </a:solidFill>
                <a:latin typeface="+mj-ea"/>
                <a:ea typeface="+mj-ea"/>
              </a:rPr>
              <a:t>constraints can be created without reducing the solution space by adding fine-tuning variables</a:t>
            </a:r>
          </a:p>
        </p:txBody>
      </p:sp>
      <p:sp>
        <p:nvSpPr>
          <p:cNvPr id="27" name="四角形: 角を丸くする 26">
            <a:extLst>
              <a:ext uri="{FF2B5EF4-FFF2-40B4-BE49-F238E27FC236}">
                <a16:creationId xmlns:a16="http://schemas.microsoft.com/office/drawing/2014/main" id="{1BFFC74B-BD02-7584-ADFB-835FDB19FABA}"/>
              </a:ext>
            </a:extLst>
          </p:cNvPr>
          <p:cNvSpPr/>
          <p:nvPr/>
        </p:nvSpPr>
        <p:spPr>
          <a:xfrm>
            <a:off x="652972" y="4593752"/>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srgbClr val="FF0000"/>
              </a:solidFill>
            </a:endParaRPr>
          </a:p>
        </p:txBody>
      </p:sp>
      <p:sp>
        <p:nvSpPr>
          <p:cNvPr id="28" name="楕円 27">
            <a:extLst>
              <a:ext uri="{FF2B5EF4-FFF2-40B4-BE49-F238E27FC236}">
                <a16:creationId xmlns:a16="http://schemas.microsoft.com/office/drawing/2014/main" id="{5A85A4DE-A82D-2CF9-58F0-807BF8CE911B}"/>
              </a:ext>
            </a:extLst>
          </p:cNvPr>
          <p:cNvSpPr/>
          <p:nvPr/>
        </p:nvSpPr>
        <p:spPr>
          <a:xfrm>
            <a:off x="922166" y="486330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FF0000"/>
              </a:solidFill>
            </a:endParaRPr>
          </a:p>
        </p:txBody>
      </p:sp>
      <p:sp>
        <p:nvSpPr>
          <p:cNvPr id="29" name="楕円 28">
            <a:extLst>
              <a:ext uri="{FF2B5EF4-FFF2-40B4-BE49-F238E27FC236}">
                <a16:creationId xmlns:a16="http://schemas.microsoft.com/office/drawing/2014/main" id="{6B67C7A2-BA6A-1441-691A-7EF6731EC88E}"/>
              </a:ext>
            </a:extLst>
          </p:cNvPr>
          <p:cNvSpPr/>
          <p:nvPr/>
        </p:nvSpPr>
        <p:spPr>
          <a:xfrm>
            <a:off x="1667617" y="4851847"/>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FF0000"/>
              </a:solidFill>
            </a:endParaRPr>
          </a:p>
        </p:txBody>
      </p:sp>
      <p:cxnSp>
        <p:nvCxnSpPr>
          <p:cNvPr id="30" name="直線コネクタ 29">
            <a:extLst>
              <a:ext uri="{FF2B5EF4-FFF2-40B4-BE49-F238E27FC236}">
                <a16:creationId xmlns:a16="http://schemas.microsoft.com/office/drawing/2014/main" id="{09D7EC35-7652-5DF9-C704-02DF478244A9}"/>
              </a:ext>
            </a:extLst>
          </p:cNvPr>
          <p:cNvCxnSpPr>
            <a:cxnSpLocks/>
          </p:cNvCxnSpPr>
          <p:nvPr/>
        </p:nvCxnSpPr>
        <p:spPr>
          <a:xfrm>
            <a:off x="1941830" y="5430757"/>
            <a:ext cx="847950" cy="405977"/>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2A637F0-5137-5EF4-82EB-9A78FCF48AD9}"/>
                  </a:ext>
                </a:extLst>
              </p:cNvPr>
              <p:cNvSpPr txBox="1"/>
              <p:nvPr/>
            </p:nvSpPr>
            <p:spPr>
              <a:xfrm>
                <a:off x="1125303" y="4581169"/>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31" name="テキスト ボックス 30">
                <a:extLst>
                  <a:ext uri="{FF2B5EF4-FFF2-40B4-BE49-F238E27FC236}">
                    <a16:creationId xmlns:a16="http://schemas.microsoft.com/office/drawing/2014/main" id="{52A637F0-5137-5EF4-82EB-9A78FCF48AD9}"/>
                  </a:ext>
                </a:extLst>
              </p:cNvPr>
              <p:cNvSpPr txBox="1">
                <a:spLocks noRot="1" noChangeAspect="1" noMove="1" noResize="1" noEditPoints="1" noAdjustHandles="1" noChangeArrowheads="1" noChangeShapeType="1" noTextEdit="1"/>
              </p:cNvSpPr>
              <p:nvPr/>
            </p:nvSpPr>
            <p:spPr>
              <a:xfrm>
                <a:off x="1125303" y="4581169"/>
                <a:ext cx="491573" cy="369332"/>
              </a:xfrm>
              <a:prstGeom prst="rect">
                <a:avLst/>
              </a:prstGeom>
              <a:blipFill>
                <a:blip r:embed="rId15"/>
                <a:stretch>
                  <a:fillRect l="-3750" r="-7500" b="-13333"/>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6BABF09-1A7E-E7ED-EA23-AF8671A3F150}"/>
                  </a:ext>
                </a:extLst>
              </p:cNvPr>
              <p:cNvSpPr txBox="1"/>
              <p:nvPr/>
            </p:nvSpPr>
            <p:spPr>
              <a:xfrm>
                <a:off x="1886771" y="4593752"/>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32" name="テキスト ボックス 31">
                <a:extLst>
                  <a:ext uri="{FF2B5EF4-FFF2-40B4-BE49-F238E27FC236}">
                    <a16:creationId xmlns:a16="http://schemas.microsoft.com/office/drawing/2014/main" id="{C6BABF09-1A7E-E7ED-EA23-AF8671A3F150}"/>
                  </a:ext>
                </a:extLst>
              </p:cNvPr>
              <p:cNvSpPr txBox="1">
                <a:spLocks noRot="1" noChangeAspect="1" noMove="1" noResize="1" noEditPoints="1" noAdjustHandles="1" noChangeArrowheads="1" noChangeShapeType="1" noTextEdit="1"/>
              </p:cNvSpPr>
              <p:nvPr/>
            </p:nvSpPr>
            <p:spPr>
              <a:xfrm>
                <a:off x="1886771" y="4593752"/>
                <a:ext cx="491573" cy="369332"/>
              </a:xfrm>
              <a:prstGeom prst="rect">
                <a:avLst/>
              </a:prstGeom>
              <a:blipFill>
                <a:blip r:embed="rId16"/>
                <a:stretch>
                  <a:fillRect l="-3750" r="-7500" b="-13333"/>
                </a:stretch>
              </a:blipFill>
              <a:ln>
                <a:noFill/>
              </a:ln>
            </p:spPr>
            <p:txBody>
              <a:bodyPr/>
              <a:lstStyle/>
              <a:p>
                <a:r xmlns:a="http://schemas.openxmlformats.org/drawingml/2006/main">
                  <a:rPr lang="en" altLang="en-US">
                    <a:noFill/>
                  </a:rPr>
                  <a:t> </a:t>
                </a:r>
              </a:p>
            </p:txBody>
          </p:sp>
        </mc:Fallback>
      </mc:AlternateContent>
      <p:sp>
        <p:nvSpPr>
          <p:cNvPr id="33" name="楕円 32">
            <a:extLst>
              <a:ext uri="{FF2B5EF4-FFF2-40B4-BE49-F238E27FC236}">
                <a16:creationId xmlns:a16="http://schemas.microsoft.com/office/drawing/2014/main" id="{CE097423-7893-5D78-1028-D1A7372D0AB3}"/>
              </a:ext>
            </a:extLst>
          </p:cNvPr>
          <p:cNvSpPr/>
          <p:nvPr/>
        </p:nvSpPr>
        <p:spPr>
          <a:xfrm>
            <a:off x="929456" y="4870521"/>
            <a:ext cx="334047" cy="3355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34" name="楕円 33">
            <a:extLst>
              <a:ext uri="{FF2B5EF4-FFF2-40B4-BE49-F238E27FC236}">
                <a16:creationId xmlns:a16="http://schemas.microsoft.com/office/drawing/2014/main" id="{D847240D-64AE-5A8F-BF28-C1AEF8A49DD7}"/>
              </a:ext>
            </a:extLst>
          </p:cNvPr>
          <p:cNvSpPr/>
          <p:nvPr/>
        </p:nvSpPr>
        <p:spPr>
          <a:xfrm>
            <a:off x="1678438" y="4857704"/>
            <a:ext cx="334047" cy="3355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35" name="四角形: 角を丸くする 34">
            <a:extLst>
              <a:ext uri="{FF2B5EF4-FFF2-40B4-BE49-F238E27FC236}">
                <a16:creationId xmlns:a16="http://schemas.microsoft.com/office/drawing/2014/main" id="{3005B8A3-4E80-F730-7D1B-1AAAA8A35C26}"/>
              </a:ext>
            </a:extLst>
          </p:cNvPr>
          <p:cNvSpPr/>
          <p:nvPr/>
        </p:nvSpPr>
        <p:spPr>
          <a:xfrm>
            <a:off x="9686279" y="4409086"/>
            <a:ext cx="1766212" cy="82863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srgbClr val="FF0000"/>
              </a:solidFill>
            </a:endParaRPr>
          </a:p>
        </p:txBody>
      </p:sp>
      <p:sp>
        <p:nvSpPr>
          <p:cNvPr id="36" name="楕円 35">
            <a:extLst>
              <a:ext uri="{FF2B5EF4-FFF2-40B4-BE49-F238E27FC236}">
                <a16:creationId xmlns:a16="http://schemas.microsoft.com/office/drawing/2014/main" id="{9F3B6105-E703-D7B1-5CCF-3196B9170C75}"/>
              </a:ext>
            </a:extLst>
          </p:cNvPr>
          <p:cNvSpPr/>
          <p:nvPr/>
        </p:nvSpPr>
        <p:spPr>
          <a:xfrm>
            <a:off x="9955473" y="4678635"/>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FF0000"/>
              </a:solidFill>
            </a:endParaRPr>
          </a:p>
        </p:txBody>
      </p:sp>
      <p:sp>
        <p:nvSpPr>
          <p:cNvPr id="37" name="楕円 36">
            <a:extLst>
              <a:ext uri="{FF2B5EF4-FFF2-40B4-BE49-F238E27FC236}">
                <a16:creationId xmlns:a16="http://schemas.microsoft.com/office/drawing/2014/main" id="{631FF6D6-DEAF-AB0F-273A-B6FA2A419C8C}"/>
              </a:ext>
            </a:extLst>
          </p:cNvPr>
          <p:cNvSpPr/>
          <p:nvPr/>
        </p:nvSpPr>
        <p:spPr>
          <a:xfrm>
            <a:off x="10700924" y="4667181"/>
            <a:ext cx="341376" cy="34137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FF0000"/>
              </a:solidFill>
            </a:endParaRPr>
          </a:p>
        </p:txBody>
      </p:sp>
      <p:cxnSp>
        <p:nvCxnSpPr>
          <p:cNvPr id="38" name="直線コネクタ 37">
            <a:extLst>
              <a:ext uri="{FF2B5EF4-FFF2-40B4-BE49-F238E27FC236}">
                <a16:creationId xmlns:a16="http://schemas.microsoft.com/office/drawing/2014/main" id="{87B20FAA-11D9-B145-A711-714B4641D232}"/>
              </a:ext>
            </a:extLst>
          </p:cNvPr>
          <p:cNvCxnSpPr>
            <a:cxnSpLocks/>
            <a:endCxn id="181" idx="3"/>
          </p:cNvCxnSpPr>
          <p:nvPr/>
        </p:nvCxnSpPr>
        <p:spPr>
          <a:xfrm flipH="1">
            <a:off x="9525590" y="5254638"/>
            <a:ext cx="1394488" cy="548375"/>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3E63DB5-D175-DF5F-7F96-51D42CEC8791}"/>
                  </a:ext>
                </a:extLst>
              </p:cNvPr>
              <p:cNvSpPr txBox="1"/>
              <p:nvPr/>
            </p:nvSpPr>
            <p:spPr>
              <a:xfrm>
                <a:off x="10158610" y="4396503"/>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𝟏</m:t>
                          </m:r>
                        </m:sub>
                      </m:sSub>
                    </m:oMath>
                  </m:oMathPara>
                </a14:m>
                <a:endParaRPr lang="ja-JP" altLang="en-US" dirty="0"/>
              </a:p>
            </p:txBody>
          </p:sp>
        </mc:Choice>
        <mc:Fallback xmlns="">
          <p:sp>
            <p:nvSpPr>
              <p:cNvPr id="39" name="テキスト ボックス 38">
                <a:extLst>
                  <a:ext uri="{FF2B5EF4-FFF2-40B4-BE49-F238E27FC236}">
                    <a16:creationId xmlns:a16="http://schemas.microsoft.com/office/drawing/2014/main" id="{43E63DB5-D175-DF5F-7F96-51D42CEC8791}"/>
                  </a:ext>
                </a:extLst>
              </p:cNvPr>
              <p:cNvSpPr txBox="1">
                <a:spLocks noRot="1" noChangeAspect="1" noMove="1" noResize="1" noEditPoints="1" noAdjustHandles="1" noChangeArrowheads="1" noChangeShapeType="1" noTextEdit="1"/>
              </p:cNvSpPr>
              <p:nvPr/>
            </p:nvSpPr>
            <p:spPr>
              <a:xfrm>
                <a:off x="10158610" y="4396503"/>
                <a:ext cx="491573" cy="369332"/>
              </a:xfrm>
              <a:prstGeom prst="rect">
                <a:avLst/>
              </a:prstGeom>
              <a:blipFill>
                <a:blip r:embed="rId17"/>
                <a:stretch>
                  <a:fillRect l="-3704" r="-6173" b="-13115"/>
                </a:stretch>
              </a:blipFill>
              <a:ln>
                <a:noFill/>
              </a:ln>
            </p:spPr>
            <p:txBody>
              <a:bodyPr/>
              <a:lstStyle/>
              <a:p>
                <a:r xmlns:a="http://schemas.openxmlformats.org/drawingml/2006/main">
                  <a:rPr lang="en"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5556C8C-5487-CF46-B0A2-F8ADA922874E}"/>
                  </a:ext>
                </a:extLst>
              </p:cNvPr>
              <p:cNvSpPr txBox="1"/>
              <p:nvPr/>
            </p:nvSpPr>
            <p:spPr>
              <a:xfrm>
                <a:off x="10920078" y="4409086"/>
                <a:ext cx="491573"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b="1" i="1" smtClean="0">
                              <a:latin typeface="Cambria Math" panose="02040503050406030204" pitchFamily="18" charset="0"/>
                              <a:ea typeface="Cambria Math" panose="02040503050406030204" pitchFamily="18" charset="0"/>
                            </a:rPr>
                          </m:ctrlPr>
                        </m:sSubPr>
                        <m:e>
                          <m:r>
                            <a:rPr lang="en-US" altLang="ja-JP" sz="1800" b="1" i="1" smtClean="0">
                              <a:latin typeface="Cambria Math" panose="02040503050406030204" pitchFamily="18" charset="0"/>
                              <a:ea typeface="Cambria Math" panose="02040503050406030204" pitchFamily="18" charset="0"/>
                            </a:rPr>
                            <m:t>𝒇</m:t>
                          </m:r>
                        </m:e>
                        <m:sub>
                          <m:r>
                            <a:rPr lang="en-US" altLang="ja-JP" sz="1800" b="1" i="1" smtClean="0">
                              <a:latin typeface="Cambria Math" panose="02040503050406030204" pitchFamily="18" charset="0"/>
                              <a:ea typeface="Cambria Math" panose="02040503050406030204" pitchFamily="18" charset="0"/>
                            </a:rPr>
                            <m:t>𝟏</m:t>
                          </m:r>
                          <m:r>
                            <a:rPr lang="en-US" altLang="ja-JP" sz="1800" b="1"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𝟐</m:t>
                          </m:r>
                        </m:sub>
                      </m:sSub>
                    </m:oMath>
                  </m:oMathPara>
                </a14:m>
                <a:endParaRPr lang="ja-JP" altLang="en-US" dirty="0"/>
              </a:p>
            </p:txBody>
          </p:sp>
        </mc:Choice>
        <mc:Fallback xmlns="">
          <p:sp>
            <p:nvSpPr>
              <p:cNvPr id="40" name="テキスト ボックス 39">
                <a:extLst>
                  <a:ext uri="{FF2B5EF4-FFF2-40B4-BE49-F238E27FC236}">
                    <a16:creationId xmlns:a16="http://schemas.microsoft.com/office/drawing/2014/main" id="{55556C8C-5487-CF46-B0A2-F8ADA922874E}"/>
                  </a:ext>
                </a:extLst>
              </p:cNvPr>
              <p:cNvSpPr txBox="1">
                <a:spLocks noRot="1" noChangeAspect="1" noMove="1" noResize="1" noEditPoints="1" noAdjustHandles="1" noChangeArrowheads="1" noChangeShapeType="1" noTextEdit="1"/>
              </p:cNvSpPr>
              <p:nvPr/>
            </p:nvSpPr>
            <p:spPr>
              <a:xfrm>
                <a:off x="10920078" y="4409086"/>
                <a:ext cx="491573" cy="369332"/>
              </a:xfrm>
              <a:prstGeom prst="rect">
                <a:avLst/>
              </a:prstGeom>
              <a:blipFill>
                <a:blip r:embed="rId18"/>
                <a:stretch>
                  <a:fillRect l="-3704" r="-6173" b="-13115"/>
                </a:stretch>
              </a:blipFill>
              <a:ln>
                <a:noFill/>
              </a:ln>
            </p:spPr>
            <p:txBody>
              <a:bodyPr/>
              <a:lstStyle/>
              <a:p>
                <a:r xmlns:a="http://schemas.openxmlformats.org/drawingml/2006/main">
                  <a:rPr lang="en" altLang="en-US">
                    <a:noFill/>
                  </a:rPr>
                  <a:t> </a:t>
                </a:r>
              </a:p>
            </p:txBody>
          </p:sp>
        </mc:Fallback>
      </mc:AlternateContent>
      <p:sp>
        <p:nvSpPr>
          <p:cNvPr id="41" name="楕円 40">
            <a:extLst>
              <a:ext uri="{FF2B5EF4-FFF2-40B4-BE49-F238E27FC236}">
                <a16:creationId xmlns:a16="http://schemas.microsoft.com/office/drawing/2014/main" id="{80426F4E-5D9C-A2C3-B52B-B25FD8A4CC7F}"/>
              </a:ext>
            </a:extLst>
          </p:cNvPr>
          <p:cNvSpPr/>
          <p:nvPr/>
        </p:nvSpPr>
        <p:spPr>
          <a:xfrm>
            <a:off x="9962763" y="4685855"/>
            <a:ext cx="334047" cy="3355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42" name="楕円 41">
            <a:extLst>
              <a:ext uri="{FF2B5EF4-FFF2-40B4-BE49-F238E27FC236}">
                <a16:creationId xmlns:a16="http://schemas.microsoft.com/office/drawing/2014/main" id="{774DA445-E871-E528-05F5-59F3EA91147F}"/>
              </a:ext>
            </a:extLst>
          </p:cNvPr>
          <p:cNvSpPr/>
          <p:nvPr/>
        </p:nvSpPr>
        <p:spPr>
          <a:xfrm>
            <a:off x="10702867" y="4673038"/>
            <a:ext cx="334047" cy="335519"/>
          </a:xfrm>
          <a:prstGeom prst="ellipse">
            <a:avLst/>
          </a:prstGeom>
          <a:solidFill>
            <a:schemeClr val="bg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47" name="直線矢印コネクタ 46">
            <a:extLst>
              <a:ext uri="{FF2B5EF4-FFF2-40B4-BE49-F238E27FC236}">
                <a16:creationId xmlns:a16="http://schemas.microsoft.com/office/drawing/2014/main" id="{8AC97CDB-4F20-7658-A35A-5238FFE60A92}"/>
              </a:ext>
            </a:extLst>
          </p:cNvPr>
          <p:cNvCxnSpPr>
            <a:cxnSpLocks/>
          </p:cNvCxnSpPr>
          <p:nvPr/>
        </p:nvCxnSpPr>
        <p:spPr>
          <a:xfrm>
            <a:off x="1062682" y="2938390"/>
            <a:ext cx="401642"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タイトル 1">
            <a:extLst>
              <a:ext uri="{FF2B5EF4-FFF2-40B4-BE49-F238E27FC236}">
                <a16:creationId xmlns:a16="http://schemas.microsoft.com/office/drawing/2014/main" id="{DCA4B9CE-5108-CAEC-4943-44CF061C57EC}"/>
              </a:ext>
            </a:extLst>
          </p:cNvPr>
          <p:cNvSpPr txBox="1">
            <a:spLocks/>
          </p:cNvSpPr>
          <p:nvPr/>
        </p:nvSpPr>
        <p:spPr>
          <a:xfrm>
            <a:off x="322103" y="391602"/>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en-US" sz="3600" b="1" dirty="0"/>
              <a:t>Introduction of fine-tuning variables</a:t>
            </a:r>
          </a:p>
        </p:txBody>
      </p:sp>
    </p:spTree>
    <p:extLst>
      <p:ext uri="{BB962C8B-B14F-4D97-AF65-F5344CB8AC3E}">
        <p14:creationId xmlns:p14="http://schemas.microsoft.com/office/powerpoint/2010/main" val="576793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C7DB101B-F06A-42DC-897E-364B24C2D841}"/>
              </a:ext>
            </a:extLst>
          </p:cNvPr>
          <p:cNvSpPr txBox="1">
            <a:spLocks/>
          </p:cNvSpPr>
          <p:nvPr/>
        </p:nvSpPr>
        <p:spPr>
          <a:xfrm>
            <a:off x="433474" y="392204"/>
            <a:ext cx="9632646" cy="53930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dirty="0"/>
              <a:t>experiment</a:t>
            </a:r>
          </a:p>
        </p:txBody>
      </p:sp>
      <p:sp>
        <p:nvSpPr>
          <p:cNvPr id="12" name="コンテンツ プレースホルダー 2">
            <a:extLst>
              <a:ext uri="{FF2B5EF4-FFF2-40B4-BE49-F238E27FC236}">
                <a16:creationId xmlns:a16="http://schemas.microsoft.com/office/drawing/2014/main" id="{F05F8332-D781-BAB8-0DE7-BA0552609F8F}"/>
              </a:ext>
            </a:extLst>
          </p:cNvPr>
          <p:cNvSpPr txBox="1">
            <a:spLocks/>
          </p:cNvSpPr>
          <p:nvPr/>
        </p:nvSpPr>
        <p:spPr>
          <a:xfrm>
            <a:off x="433474" y="1269206"/>
            <a:ext cx="9122833" cy="4150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en-US" sz="2000" dirty="0"/>
              <a:t>Comparison with existing methods</a:t>
            </a:r>
            <a:endParaRPr lang="en-US" altLang="ja-JP" sz="2000" dirty="0"/>
          </a:p>
        </p:txBody>
      </p:sp>
      <p:sp>
        <p:nvSpPr>
          <p:cNvPr id="6" name="スライド番号プレースホルダー 5">
            <a:extLst>
              <a:ext uri="{FF2B5EF4-FFF2-40B4-BE49-F238E27FC236}">
                <a16:creationId xmlns:a16="http://schemas.microsoft.com/office/drawing/2014/main" id="{2C4353FE-32ED-9F56-B84B-E85C2A9624A3}"/>
              </a:ext>
            </a:extLst>
          </p:cNvPr>
          <p:cNvSpPr>
            <a:spLocks noGrp="1"/>
          </p:cNvSpPr>
          <p:nvPr>
            <p:ph type="sldNum" sz="quarter" idx="12"/>
          </p:nvPr>
        </p:nvSpPr>
        <p:spPr/>
        <p:txBody>
          <a:bodyPr/>
          <a:lstStyle/>
          <a:p>
            <a:fld id="{DFE3A115-2025-4E2F-B6CA-FDE942969F69}" type="slidenum">
              <a:rPr kumimoji="1" lang="ja-JP" altLang="en-US" smtClean="0"/>
              <a:t>22</a:t>
            </a:fld>
            <a:endParaRPr kumimoji="1" lang="ja-JP" altLang="en-US" dirty="0"/>
          </a:p>
        </p:txBody>
      </p:sp>
      <p:pic>
        <p:nvPicPr>
          <p:cNvPr id="3" name="図 2" descr="ダイアグラム が含まれている画像&#10;&#10;自動的に生成された説明">
            <a:extLst>
              <a:ext uri="{FF2B5EF4-FFF2-40B4-BE49-F238E27FC236}">
                <a16:creationId xmlns:a16="http://schemas.microsoft.com/office/drawing/2014/main" id="{9AE65761-4E28-A58E-3029-685AFE0C1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12" y="2660270"/>
            <a:ext cx="5157375" cy="3315455"/>
          </a:xfrm>
          <a:prstGeom prst="rect">
            <a:avLst/>
          </a:prstGeom>
        </p:spPr>
      </p:pic>
      <p:pic>
        <p:nvPicPr>
          <p:cNvPr id="4" name="図 3" descr="折れ線グラフ が含まれている画像&#10;&#10;自動的に生成された説明">
            <a:extLst>
              <a:ext uri="{FF2B5EF4-FFF2-40B4-BE49-F238E27FC236}">
                <a16:creationId xmlns:a16="http://schemas.microsoft.com/office/drawing/2014/main" id="{ED0B736B-0442-4C34-57CE-D10190ED6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6312" y="2660270"/>
            <a:ext cx="5157375" cy="3315455"/>
          </a:xfrm>
          <a:prstGeom prst="rect">
            <a:avLst/>
          </a:prstGeom>
        </p:spPr>
      </p:pic>
      <p:sp>
        <p:nvSpPr>
          <p:cNvPr id="13" name="コンテンツ プレースホルダー 2">
            <a:extLst>
              <a:ext uri="{FF2B5EF4-FFF2-40B4-BE49-F238E27FC236}">
                <a16:creationId xmlns:a16="http://schemas.microsoft.com/office/drawing/2014/main" id="{051CAF38-B388-C775-B5A2-25390CFC7BC3}"/>
              </a:ext>
            </a:extLst>
          </p:cNvPr>
          <p:cNvSpPr txBox="1">
            <a:spLocks/>
          </p:cNvSpPr>
          <p:nvPr/>
        </p:nvSpPr>
        <p:spPr>
          <a:xfrm>
            <a:off x="8610600" y="5864774"/>
            <a:ext cx="523834" cy="3651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1600" dirty="0">
                <a:solidFill>
                  <a:srgbClr val="C00000"/>
                </a:solidFill>
              </a:rPr>
              <a:t>128</a:t>
            </a:r>
          </a:p>
        </p:txBody>
      </p:sp>
      <p:sp>
        <p:nvSpPr>
          <p:cNvPr id="5" name="正方形/長方形 4">
            <a:extLst>
              <a:ext uri="{FF2B5EF4-FFF2-40B4-BE49-F238E27FC236}">
                <a16:creationId xmlns:a16="http://schemas.microsoft.com/office/drawing/2014/main" id="{8E662731-EBE9-8BEC-994A-C8C26040C988}"/>
              </a:ext>
            </a:extLst>
          </p:cNvPr>
          <p:cNvSpPr/>
          <p:nvPr/>
        </p:nvSpPr>
        <p:spPr>
          <a:xfrm>
            <a:off x="1180729" y="3160449"/>
            <a:ext cx="1642361" cy="217008"/>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E3CC35F-E82A-B417-8037-FECC9BA0E51B}"/>
              </a:ext>
            </a:extLst>
          </p:cNvPr>
          <p:cNvSpPr/>
          <p:nvPr/>
        </p:nvSpPr>
        <p:spPr>
          <a:xfrm>
            <a:off x="6544323" y="3162419"/>
            <a:ext cx="1642361" cy="217008"/>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5DD894A-FB7F-49A4-D0C6-A3A90BFE6C03}"/>
              </a:ext>
            </a:extLst>
          </p:cNvPr>
          <p:cNvSpPr txBox="1"/>
          <p:nvPr/>
        </p:nvSpPr>
        <p:spPr>
          <a:xfrm rot="16200000">
            <a:off x="-163116" y="3915682"/>
            <a:ext cx="1104900" cy="369332"/>
          </a:xfrm>
          <a:prstGeom prst="rect">
            <a:avLst/>
          </a:prstGeom>
          <a:solidFill>
            <a:schemeClr val="bg1"/>
          </a:solidFill>
        </p:spPr>
        <p:txBody>
          <a:bodyPr wrap="square" rtlCol="0">
            <a:spAutoFit/>
          </a:bodyPr>
          <a:lstStyle/>
          <a:p>
            <a:r>
              <a:rPr kumimoji="1" lang="en-US" altLang="ja-JP" b="1" dirty="0"/>
              <a:t>clauses</a:t>
            </a:r>
            <a:endParaRPr kumimoji="1" lang="ja-JP" altLang="en-US" b="1" dirty="0"/>
          </a:p>
        </p:txBody>
      </p:sp>
      <p:sp>
        <p:nvSpPr>
          <p:cNvPr id="8" name="テキスト ボックス 7">
            <a:extLst>
              <a:ext uri="{FF2B5EF4-FFF2-40B4-BE49-F238E27FC236}">
                <a16:creationId xmlns:a16="http://schemas.microsoft.com/office/drawing/2014/main" id="{8465ED5D-C665-45CC-81E7-4F69B256AEE3}"/>
              </a:ext>
            </a:extLst>
          </p:cNvPr>
          <p:cNvSpPr txBox="1"/>
          <p:nvPr/>
        </p:nvSpPr>
        <p:spPr>
          <a:xfrm>
            <a:off x="1841372" y="5760661"/>
            <a:ext cx="2862303" cy="338554"/>
          </a:xfrm>
          <a:prstGeom prst="rect">
            <a:avLst/>
          </a:prstGeom>
          <a:solidFill>
            <a:schemeClr val="bg1"/>
          </a:solidFill>
        </p:spPr>
        <p:txBody>
          <a:bodyPr wrap="square" rtlCol="0">
            <a:spAutoFit/>
          </a:bodyPr>
          <a:lstStyle/>
          <a:p>
            <a:r>
              <a:rPr kumimoji="1" lang="en-US" altLang="en-US" sz="1600" b="1" dirty="0"/>
              <a:t>number of input variables </a:t>
            </a:r>
            <a:endParaRPr kumimoji="1" lang="ja-JP" altLang="en-US" sz="1600" b="1" dirty="0"/>
          </a:p>
        </p:txBody>
      </p:sp>
      <p:cxnSp>
        <p:nvCxnSpPr>
          <p:cNvPr id="2" name="直線コネクタ 1">
            <a:extLst>
              <a:ext uri="{FF2B5EF4-FFF2-40B4-BE49-F238E27FC236}">
                <a16:creationId xmlns:a16="http://schemas.microsoft.com/office/drawing/2014/main" id="{6ABAA3A9-EB4F-7AB5-704A-5BF94F2C3AAD}"/>
              </a:ext>
            </a:extLst>
          </p:cNvPr>
          <p:cNvCxnSpPr>
            <a:cxnSpLocks/>
          </p:cNvCxnSpPr>
          <p:nvPr/>
        </p:nvCxnSpPr>
        <p:spPr>
          <a:xfrm>
            <a:off x="2152470" y="3857709"/>
            <a:ext cx="0" cy="1882066"/>
          </a:xfrm>
          <a:prstGeom prst="line">
            <a:avLst/>
          </a:prstGeom>
          <a:ln>
            <a:solidFill>
              <a:srgbClr val="FF0000"/>
            </a:solidFill>
            <a:prstDash val="sysDot"/>
          </a:ln>
        </p:spPr>
        <p:style>
          <a:lnRef idx="3">
            <a:schemeClr val="accent6"/>
          </a:lnRef>
          <a:fillRef idx="0">
            <a:schemeClr val="accent6"/>
          </a:fillRef>
          <a:effectRef idx="2">
            <a:schemeClr val="accent6"/>
          </a:effectRef>
          <a:fontRef idx="minor">
            <a:schemeClr val="tx1"/>
          </a:fontRef>
        </p:style>
      </p:cxnSp>
      <p:sp>
        <p:nvSpPr>
          <p:cNvPr id="9" name="コンテンツ プレースホルダー 2">
            <a:extLst>
              <a:ext uri="{FF2B5EF4-FFF2-40B4-BE49-F238E27FC236}">
                <a16:creationId xmlns:a16="http://schemas.microsoft.com/office/drawing/2014/main" id="{B903B3B5-69C9-740B-8943-94965B64D167}"/>
              </a:ext>
            </a:extLst>
          </p:cNvPr>
          <p:cNvSpPr txBox="1">
            <a:spLocks/>
          </p:cNvSpPr>
          <p:nvPr/>
        </p:nvSpPr>
        <p:spPr>
          <a:xfrm>
            <a:off x="1919128" y="3547898"/>
            <a:ext cx="523834"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2000" dirty="0">
                <a:solidFill>
                  <a:srgbClr val="C00000"/>
                </a:solidFill>
              </a:rPr>
              <a:t>70</a:t>
            </a:r>
          </a:p>
        </p:txBody>
      </p:sp>
      <p:sp>
        <p:nvSpPr>
          <p:cNvPr id="14" name="テキスト ボックス 13">
            <a:extLst>
              <a:ext uri="{FF2B5EF4-FFF2-40B4-BE49-F238E27FC236}">
                <a16:creationId xmlns:a16="http://schemas.microsoft.com/office/drawing/2014/main" id="{832E7494-6EB1-2D50-182D-9713ECFFBC52}"/>
              </a:ext>
            </a:extLst>
          </p:cNvPr>
          <p:cNvSpPr txBox="1"/>
          <p:nvPr/>
        </p:nvSpPr>
        <p:spPr>
          <a:xfrm>
            <a:off x="7363721" y="5737810"/>
            <a:ext cx="2862303" cy="338554"/>
          </a:xfrm>
          <a:prstGeom prst="rect">
            <a:avLst/>
          </a:prstGeom>
          <a:solidFill>
            <a:schemeClr val="bg1"/>
          </a:solidFill>
        </p:spPr>
        <p:txBody>
          <a:bodyPr wrap="square" rtlCol="0">
            <a:spAutoFit/>
          </a:bodyPr>
          <a:lstStyle/>
          <a:p>
            <a:r>
              <a:rPr kumimoji="1" lang="en-US" altLang="en-US" sz="1600" b="1" dirty="0"/>
              <a:t>number of input variables </a:t>
            </a:r>
            <a:endParaRPr kumimoji="1" lang="ja-JP" altLang="en-US" sz="1600" b="1" dirty="0"/>
          </a:p>
        </p:txBody>
      </p:sp>
      <p:cxnSp>
        <p:nvCxnSpPr>
          <p:cNvPr id="20" name="直線コネクタ 19">
            <a:extLst>
              <a:ext uri="{FF2B5EF4-FFF2-40B4-BE49-F238E27FC236}">
                <a16:creationId xmlns:a16="http://schemas.microsoft.com/office/drawing/2014/main" id="{95CAC911-D1DC-8B95-5C02-96B50EA79D51}"/>
              </a:ext>
            </a:extLst>
          </p:cNvPr>
          <p:cNvCxnSpPr>
            <a:cxnSpLocks/>
          </p:cNvCxnSpPr>
          <p:nvPr/>
        </p:nvCxnSpPr>
        <p:spPr>
          <a:xfrm>
            <a:off x="8700301" y="3843195"/>
            <a:ext cx="0" cy="1882066"/>
          </a:xfrm>
          <a:prstGeom prst="line">
            <a:avLst/>
          </a:prstGeom>
          <a:ln>
            <a:solidFill>
              <a:srgbClr val="FF0000"/>
            </a:solidFill>
            <a:prstDash val="sysDot"/>
          </a:ln>
        </p:spPr>
        <p:style>
          <a:lnRef idx="3">
            <a:schemeClr val="accent6"/>
          </a:lnRef>
          <a:fillRef idx="0">
            <a:schemeClr val="accent6"/>
          </a:fillRef>
          <a:effectRef idx="2">
            <a:schemeClr val="accent6"/>
          </a:effectRef>
          <a:fontRef idx="minor">
            <a:schemeClr val="tx1"/>
          </a:fontRef>
        </p:style>
      </p:cxnSp>
      <p:sp>
        <p:nvSpPr>
          <p:cNvPr id="21" name="コンテンツ プレースホルダー 2">
            <a:extLst>
              <a:ext uri="{FF2B5EF4-FFF2-40B4-BE49-F238E27FC236}">
                <a16:creationId xmlns:a16="http://schemas.microsoft.com/office/drawing/2014/main" id="{ECE35248-4D99-8783-DBAC-D2090AAB3597}"/>
              </a:ext>
            </a:extLst>
          </p:cNvPr>
          <p:cNvSpPr txBox="1">
            <a:spLocks/>
          </p:cNvSpPr>
          <p:nvPr/>
        </p:nvSpPr>
        <p:spPr>
          <a:xfrm>
            <a:off x="8403080" y="3519667"/>
            <a:ext cx="667471"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2000" dirty="0">
                <a:solidFill>
                  <a:srgbClr val="C00000"/>
                </a:solidFill>
              </a:rPr>
              <a:t>128</a:t>
            </a:r>
          </a:p>
        </p:txBody>
      </p:sp>
      <p:sp>
        <p:nvSpPr>
          <p:cNvPr id="22" name="テキスト ボックス 21">
            <a:extLst>
              <a:ext uri="{FF2B5EF4-FFF2-40B4-BE49-F238E27FC236}">
                <a16:creationId xmlns:a16="http://schemas.microsoft.com/office/drawing/2014/main" id="{1456A70E-E0D7-0209-4841-F8355FE92920}"/>
              </a:ext>
            </a:extLst>
          </p:cNvPr>
          <p:cNvSpPr txBox="1"/>
          <p:nvPr/>
        </p:nvSpPr>
        <p:spPr>
          <a:xfrm rot="16200000">
            <a:off x="4653424" y="3796002"/>
            <a:ext cx="2185369" cy="369332"/>
          </a:xfrm>
          <a:prstGeom prst="rect">
            <a:avLst/>
          </a:prstGeom>
          <a:solidFill>
            <a:schemeClr val="bg1"/>
          </a:solidFill>
        </p:spPr>
        <p:txBody>
          <a:bodyPr wrap="square" rtlCol="0">
            <a:spAutoFit/>
          </a:bodyPr>
          <a:lstStyle/>
          <a:p>
            <a:r>
              <a:rPr kumimoji="1" lang="en" altLang="en-US" b="1" dirty="0"/>
              <a:t>number of literals </a:t>
            </a:r>
            <a:endParaRPr kumimoji="1" lang="ja-JP" altLang="en-US" b="1" dirty="0"/>
          </a:p>
        </p:txBody>
      </p:sp>
    </p:spTree>
    <p:extLst>
      <p:ext uri="{BB962C8B-B14F-4D97-AF65-F5344CB8AC3E}">
        <p14:creationId xmlns:p14="http://schemas.microsoft.com/office/powerpoint/2010/main" val="365420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C3C8AC2-BBCD-41F9-A430-EFD39C6B5AF1}"/>
              </a:ext>
            </a:extLst>
          </p:cNvPr>
          <p:cNvSpPr txBox="1">
            <a:spLocks/>
          </p:cNvSpPr>
          <p:nvPr/>
        </p:nvSpPr>
        <p:spPr>
          <a:xfrm>
            <a:off x="413664" y="427856"/>
            <a:ext cx="10281073" cy="64720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en-US" sz="3200" b="1" dirty="0"/>
              <a:t>summary</a:t>
            </a:r>
          </a:p>
        </p:txBody>
      </p:sp>
      <p:sp>
        <p:nvSpPr>
          <p:cNvPr id="19" name="コンテンツ プレースホルダー 2">
            <a:extLst>
              <a:ext uri="{FF2B5EF4-FFF2-40B4-BE49-F238E27FC236}">
                <a16:creationId xmlns:a16="http://schemas.microsoft.com/office/drawing/2014/main" id="{B5E39525-403D-272B-CAA2-C1AE8B6D8218}"/>
              </a:ext>
            </a:extLst>
          </p:cNvPr>
          <p:cNvSpPr txBox="1">
            <a:spLocks/>
          </p:cNvSpPr>
          <p:nvPr/>
        </p:nvSpPr>
        <p:spPr>
          <a:xfrm>
            <a:off x="529167" y="1674713"/>
            <a:ext cx="10824632" cy="74926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ja-JP" sz="2400" b="1" dirty="0">
                <a:latin typeface="+mn-ea"/>
              </a:rPr>
              <a:t>Fractional Encoding </a:t>
            </a:r>
            <a:r>
              <a:rPr lang="en" altLang="en-US" sz="2400" b="1" dirty="0">
                <a:latin typeface="+mn-ea"/>
              </a:rPr>
              <a:t>can greatly reduce the scale of logical expressions compared to existing methods</a:t>
            </a:r>
          </a:p>
        </p:txBody>
      </p:sp>
      <p:sp>
        <p:nvSpPr>
          <p:cNvPr id="2" name="スライド番号プレースホルダー 1">
            <a:extLst>
              <a:ext uri="{FF2B5EF4-FFF2-40B4-BE49-F238E27FC236}">
                <a16:creationId xmlns:a16="http://schemas.microsoft.com/office/drawing/2014/main" id="{B956C6FF-E78D-3E89-820A-09A0500F097A}"/>
              </a:ext>
            </a:extLst>
          </p:cNvPr>
          <p:cNvSpPr>
            <a:spLocks noGrp="1"/>
          </p:cNvSpPr>
          <p:nvPr>
            <p:ph type="sldNum" sz="quarter" idx="12"/>
          </p:nvPr>
        </p:nvSpPr>
        <p:spPr/>
        <p:txBody>
          <a:bodyPr/>
          <a:lstStyle/>
          <a:p>
            <a:fld id="{DFE3A115-2025-4E2F-B6CA-FDE942969F69}" type="slidenum">
              <a:rPr kumimoji="1" lang="ja-JP" altLang="en-US" smtClean="0"/>
              <a:t>23</a:t>
            </a:fld>
            <a:endParaRPr kumimoji="1" lang="ja-JP" altLang="en-US"/>
          </a:p>
        </p:txBody>
      </p:sp>
      <p:sp>
        <p:nvSpPr>
          <p:cNvPr id="3" name="コンテンツ プレースホルダー 2">
            <a:extLst>
              <a:ext uri="{FF2B5EF4-FFF2-40B4-BE49-F238E27FC236}">
                <a16:creationId xmlns:a16="http://schemas.microsoft.com/office/drawing/2014/main" id="{A705AB51-2E51-34D9-29F6-40519652B98B}"/>
              </a:ext>
            </a:extLst>
          </p:cNvPr>
          <p:cNvSpPr txBox="1">
            <a:spLocks/>
          </p:cNvSpPr>
          <p:nvPr/>
        </p:nvSpPr>
        <p:spPr>
          <a:xfrm>
            <a:off x="529166" y="3081762"/>
            <a:ext cx="11459634" cy="1352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en-US" sz="2400" b="1" dirty="0"/>
              <a:t>Currently</a:t>
            </a:r>
            <a:r>
              <a:rPr lang="en" altLang="ja-JP" sz="2400" b="1" dirty="0"/>
              <a:t>, only At-Most-K constraints </a:t>
            </a:r>
            <a:r>
              <a:rPr lang="en" altLang="en-US" sz="2400" b="1" dirty="0"/>
              <a:t>with specific patterns can be created</a:t>
            </a:r>
            <a:r>
              <a:rPr lang="en" altLang="ja-JP" sz="2400" b="1" dirty="0"/>
              <a:t>, </a:t>
            </a:r>
            <a:r>
              <a:rPr lang="en" altLang="en-US" sz="2400" b="1" dirty="0"/>
              <a:t>so generalization considering exhaustive patterns is necessary.</a:t>
            </a:r>
            <a:endParaRPr lang="en-US" altLang="ja-JP" sz="2400" b="1" dirty="0"/>
          </a:p>
        </p:txBody>
      </p:sp>
      <p:sp>
        <p:nvSpPr>
          <p:cNvPr id="5" name="コンテンツ プレースホルダー 2">
            <a:extLst>
              <a:ext uri="{FF2B5EF4-FFF2-40B4-BE49-F238E27FC236}">
                <a16:creationId xmlns:a16="http://schemas.microsoft.com/office/drawing/2014/main" id="{6E5D9B02-A48F-0414-39F4-D250E2F9A058}"/>
              </a:ext>
            </a:extLst>
          </p:cNvPr>
          <p:cNvSpPr txBox="1">
            <a:spLocks/>
          </p:cNvSpPr>
          <p:nvPr/>
        </p:nvSpPr>
        <p:spPr>
          <a:xfrm>
            <a:off x="529166" y="4459055"/>
            <a:ext cx="11662833" cy="63463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en-US" sz="2400" b="1" dirty="0"/>
              <a:t>If it can be generalized</a:t>
            </a:r>
            <a:r>
              <a:rPr lang="en" altLang="ja-JP" sz="2400" b="1" dirty="0"/>
              <a:t>, </a:t>
            </a:r>
            <a:r>
              <a:rPr lang="en" altLang="en-US" sz="2400" b="1" dirty="0"/>
              <a:t>it is an effective method for various real problems.</a:t>
            </a:r>
          </a:p>
        </p:txBody>
      </p:sp>
    </p:spTree>
    <p:extLst>
      <p:ext uri="{BB962C8B-B14F-4D97-AF65-F5344CB8AC3E}">
        <p14:creationId xmlns:p14="http://schemas.microsoft.com/office/powerpoint/2010/main" val="299591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C3C8AC2-BBCD-41F9-A430-EFD39C6B5AF1}"/>
              </a:ext>
            </a:extLst>
          </p:cNvPr>
          <p:cNvSpPr txBox="1">
            <a:spLocks/>
          </p:cNvSpPr>
          <p:nvPr/>
        </p:nvSpPr>
        <p:spPr>
          <a:xfrm>
            <a:off x="409952" y="447220"/>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ja-JP" sz="3600" b="1" dirty="0"/>
              <a:t>SAT </a:t>
            </a:r>
            <a:r>
              <a:rPr lang="en" altLang="en-US" sz="3600" b="1" dirty="0"/>
              <a:t>Use Case</a:t>
            </a:r>
          </a:p>
        </p:txBody>
      </p:sp>
      <p:sp>
        <p:nvSpPr>
          <p:cNvPr id="2" name="スライド番号プレースホルダー 1">
            <a:extLst>
              <a:ext uri="{FF2B5EF4-FFF2-40B4-BE49-F238E27FC236}">
                <a16:creationId xmlns:a16="http://schemas.microsoft.com/office/drawing/2014/main" id="{2D88518A-2C11-C656-40B3-806C2408E6A1}"/>
              </a:ext>
            </a:extLst>
          </p:cNvPr>
          <p:cNvSpPr>
            <a:spLocks noGrp="1"/>
          </p:cNvSpPr>
          <p:nvPr>
            <p:ph type="sldNum" sz="quarter" idx="12"/>
          </p:nvPr>
        </p:nvSpPr>
        <p:spPr/>
        <p:txBody>
          <a:bodyPr/>
          <a:lstStyle/>
          <a:p>
            <a:fld id="{DFE3A115-2025-4E2F-B6CA-FDE942969F69}" type="slidenum">
              <a:rPr kumimoji="1" lang="ja-JP" altLang="en-US" smtClean="0"/>
              <a:t>3</a:t>
            </a:fld>
            <a:endParaRPr kumimoji="1" lang="ja-JP" altLang="en-US"/>
          </a:p>
        </p:txBody>
      </p:sp>
      <p:sp>
        <p:nvSpPr>
          <p:cNvPr id="3" name="コンテンツ プレースホルダー 2">
            <a:extLst>
              <a:ext uri="{FF2B5EF4-FFF2-40B4-BE49-F238E27FC236}">
                <a16:creationId xmlns:a16="http://schemas.microsoft.com/office/drawing/2014/main" id="{636EB360-E4F4-98B6-1DC0-583D67BE8D06}"/>
              </a:ext>
            </a:extLst>
          </p:cNvPr>
          <p:cNvSpPr txBox="1">
            <a:spLocks/>
          </p:cNvSpPr>
          <p:nvPr/>
        </p:nvSpPr>
        <p:spPr>
          <a:xfrm>
            <a:off x="409952" y="1746959"/>
            <a:ext cx="11653712" cy="10301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en-US" sz="2400" dirty="0"/>
              <a:t>Various real-world problems can be converted to </a:t>
            </a:r>
            <a:r>
              <a:rPr lang="en" altLang="ja-JP" sz="2400" dirty="0"/>
              <a:t>SAT and </a:t>
            </a:r>
            <a:r>
              <a:rPr lang="en" altLang="en-US" sz="2400" dirty="0"/>
              <a:t>the solution can be searched by </a:t>
            </a:r>
            <a:r>
              <a:rPr lang="en" altLang="ja-JP" sz="2400" dirty="0"/>
              <a:t>SAT solver.</a:t>
            </a:r>
          </a:p>
        </p:txBody>
      </p:sp>
      <p:sp>
        <p:nvSpPr>
          <p:cNvPr id="6" name="コンテンツ プレースホルダー 2">
            <a:extLst>
              <a:ext uri="{FF2B5EF4-FFF2-40B4-BE49-F238E27FC236}">
                <a16:creationId xmlns:a16="http://schemas.microsoft.com/office/drawing/2014/main" id="{13DE86EF-7317-BE72-3040-1DBF20718FD9}"/>
              </a:ext>
            </a:extLst>
          </p:cNvPr>
          <p:cNvSpPr txBox="1">
            <a:spLocks/>
          </p:cNvSpPr>
          <p:nvPr/>
        </p:nvSpPr>
        <p:spPr>
          <a:xfrm>
            <a:off x="409952" y="3046700"/>
            <a:ext cx="11653712" cy="7858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en-US" sz="2400" dirty="0"/>
              <a:t>In recent years, SAT solvers have achieved success in various fields with dramatic performance improvements.</a:t>
            </a:r>
            <a:endParaRPr lang="en" altLang="en-US" sz="2400" dirty="0"/>
          </a:p>
        </p:txBody>
      </p:sp>
      <p:sp>
        <p:nvSpPr>
          <p:cNvPr id="7" name="コンテンツ プレースホルダー 2">
            <a:extLst>
              <a:ext uri="{FF2B5EF4-FFF2-40B4-BE49-F238E27FC236}">
                <a16:creationId xmlns:a16="http://schemas.microsoft.com/office/drawing/2014/main" id="{A6A3A443-E9D3-44E3-961F-EC54EAD10F2D}"/>
              </a:ext>
            </a:extLst>
          </p:cNvPr>
          <p:cNvSpPr txBox="1">
            <a:spLocks/>
          </p:cNvSpPr>
          <p:nvPr/>
        </p:nvSpPr>
        <p:spPr>
          <a:xfrm>
            <a:off x="838200" y="4721098"/>
            <a:ext cx="6552322" cy="21369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 altLang="en-US" sz="2400" dirty="0"/>
              <a:t>Software model checking</a:t>
            </a:r>
          </a:p>
          <a:p>
            <a:pPr>
              <a:lnSpc>
                <a:spcPct val="150000"/>
              </a:lnSpc>
              <a:buFont typeface="Wingdings" panose="05000000000000000000" pitchFamily="2" charset="2"/>
              <a:buChar char="p"/>
            </a:pPr>
            <a:r>
              <a:rPr lang="en" altLang="en-US" sz="2400" dirty="0"/>
              <a:t>Scheduling problem</a:t>
            </a:r>
          </a:p>
        </p:txBody>
      </p:sp>
    </p:spTree>
    <p:extLst>
      <p:ext uri="{BB962C8B-B14F-4D97-AF65-F5344CB8AC3E}">
        <p14:creationId xmlns:p14="http://schemas.microsoft.com/office/powerpoint/2010/main" val="426734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9BD96AC9-DB59-4536-BCF3-4068C1352114}"/>
              </a:ext>
            </a:extLst>
          </p:cNvPr>
          <p:cNvSpPr/>
          <p:nvPr/>
        </p:nvSpPr>
        <p:spPr>
          <a:xfrm>
            <a:off x="5022696" y="3541136"/>
            <a:ext cx="2314450" cy="351009"/>
          </a:xfrm>
          <a:prstGeom prst="rect">
            <a:avLst/>
          </a:prstGeom>
          <a:solidFill>
            <a:schemeClr val="accent2">
              <a:alpha val="50000"/>
            </a:scheme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0C04BC3-E49D-42BD-92A7-29E97B265BDB}"/>
              </a:ext>
            </a:extLst>
          </p:cNvPr>
          <p:cNvSpPr/>
          <p:nvPr/>
        </p:nvSpPr>
        <p:spPr>
          <a:xfrm>
            <a:off x="3553005" y="1917133"/>
            <a:ext cx="3032480" cy="1110190"/>
          </a:xfrm>
          <a:prstGeom prst="rect">
            <a:avLst/>
          </a:prstGeom>
          <a:solidFill>
            <a:schemeClr val="accent2">
              <a:alpha val="50000"/>
            </a:scheme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CBF309D-951A-460C-903A-5EB14B5ACA10}"/>
              </a:ext>
            </a:extLst>
          </p:cNvPr>
          <p:cNvSpPr>
            <a:spLocks noGrp="1"/>
          </p:cNvSpPr>
          <p:nvPr>
            <p:ph type="title"/>
          </p:nvPr>
        </p:nvSpPr>
        <p:spPr>
          <a:xfrm>
            <a:off x="533400" y="174008"/>
            <a:ext cx="10515600" cy="1325563"/>
          </a:xfrm>
        </p:spPr>
        <p:txBody>
          <a:bodyPr>
            <a:normAutofit/>
          </a:bodyPr>
          <a:lstStyle/>
          <a:p>
            <a:r>
              <a:rPr lang="en" altLang="en-US" sz="4000" b="1" dirty="0"/>
              <a:t>Solving Real-World Problems</a:t>
            </a:r>
            <a:endParaRPr kumimoji="1" lang="ja-JP" altLang="en-US" sz="4000" b="1" dirty="0"/>
          </a:p>
        </p:txBody>
      </p:sp>
      <p:sp>
        <p:nvSpPr>
          <p:cNvPr id="3" name="正方形/長方形 2">
            <a:extLst>
              <a:ext uri="{FF2B5EF4-FFF2-40B4-BE49-F238E27FC236}">
                <a16:creationId xmlns:a16="http://schemas.microsoft.com/office/drawing/2014/main" id="{2280227D-6C74-4D9E-B496-5EAA8354A1D9}"/>
              </a:ext>
            </a:extLst>
          </p:cNvPr>
          <p:cNvSpPr/>
          <p:nvPr/>
        </p:nvSpPr>
        <p:spPr>
          <a:xfrm>
            <a:off x="637953" y="1828390"/>
            <a:ext cx="2027275" cy="192449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 altLang="en-US" sz="2000" b="1" dirty="0"/>
              <a:t>R</a:t>
            </a:r>
            <a:r>
              <a:rPr kumimoji="1" lang="en" altLang="en-US" sz="2000" b="1" dirty="0"/>
              <a:t>eal problem</a:t>
            </a:r>
            <a:endParaRPr lang="en-US" altLang="ja-JP" sz="2000" b="1" dirty="0"/>
          </a:p>
          <a:p>
            <a:pPr algn="ctr"/>
            <a:endParaRPr kumimoji="1" lang="en-US" altLang="ja-JP" sz="1050" b="1" dirty="0"/>
          </a:p>
          <a:p>
            <a:pPr marL="342900" indent="-342900">
              <a:buFont typeface="+mj-lt"/>
              <a:buAutoNum type="arabicPeriod"/>
            </a:pPr>
            <a:r>
              <a:rPr kumimoji="1" lang="en" altLang="en-US" sz="1400" b="1" dirty="0"/>
              <a:t>software</a:t>
            </a:r>
            <a:r>
              <a:rPr kumimoji="1" lang="ja-JP" altLang="en-US" sz="1400" b="1" dirty="0"/>
              <a:t> </a:t>
            </a:r>
            <a:r>
              <a:rPr kumimoji="1" lang="en" altLang="en-US" sz="1400" b="1" dirty="0"/>
              <a:t>model checking</a:t>
            </a:r>
          </a:p>
          <a:p>
            <a:pPr marL="342900" indent="-342900">
              <a:buFont typeface="+mj-lt"/>
              <a:buAutoNum type="arabicPeriod"/>
            </a:pPr>
            <a:endParaRPr kumimoji="1" lang="en-US" altLang="ja-JP" sz="1400" b="1" dirty="0"/>
          </a:p>
          <a:p>
            <a:pPr marL="342900" indent="-342900">
              <a:buFont typeface="+mj-lt"/>
              <a:buAutoNum type="arabicPeriod"/>
            </a:pPr>
            <a:r>
              <a:rPr kumimoji="1" lang="en" altLang="en-US" sz="1400" b="1" dirty="0"/>
              <a:t>scheduling problem</a:t>
            </a:r>
            <a:endParaRPr kumimoji="1" lang="en-US" altLang="ja-JP" sz="1400" b="1" dirty="0"/>
          </a:p>
          <a:p>
            <a:endParaRPr kumimoji="1" lang="ja-JP" altLang="en-US" sz="1400" b="1" dirty="0"/>
          </a:p>
        </p:txBody>
      </p:sp>
      <p:cxnSp>
        <p:nvCxnSpPr>
          <p:cNvPr id="6" name="直線矢印コネクタ 5">
            <a:extLst>
              <a:ext uri="{FF2B5EF4-FFF2-40B4-BE49-F238E27FC236}">
                <a16:creationId xmlns:a16="http://schemas.microsoft.com/office/drawing/2014/main" id="{CDD4B6E4-F3F4-4B25-965C-96D19918C4E7}"/>
              </a:ext>
            </a:extLst>
          </p:cNvPr>
          <p:cNvCxnSpPr>
            <a:cxnSpLocks/>
            <a:stCxn id="3" idx="0"/>
            <a:endCxn id="3" idx="0"/>
          </p:cNvCxnSpPr>
          <p:nvPr/>
        </p:nvCxnSpPr>
        <p:spPr>
          <a:xfrm>
            <a:off x="1651591" y="182839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1B915A8B-A761-4953-8DFE-329F2C7884A2}"/>
              </a:ext>
            </a:extLst>
          </p:cNvPr>
          <p:cNvSpPr/>
          <p:nvPr/>
        </p:nvSpPr>
        <p:spPr>
          <a:xfrm>
            <a:off x="7520762" y="3429000"/>
            <a:ext cx="2006009" cy="7198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 altLang="ja-JP" sz="2400" b="1" dirty="0"/>
              <a:t>SAT </a:t>
            </a:r>
            <a:r>
              <a:rPr kumimoji="1" lang="en" altLang="en-US" sz="2400" b="1" dirty="0"/>
              <a:t>solver</a:t>
            </a:r>
          </a:p>
        </p:txBody>
      </p:sp>
      <p:sp>
        <p:nvSpPr>
          <p:cNvPr id="8" name="正方形/長方形 7">
            <a:extLst>
              <a:ext uri="{FF2B5EF4-FFF2-40B4-BE49-F238E27FC236}">
                <a16:creationId xmlns:a16="http://schemas.microsoft.com/office/drawing/2014/main" id="{9AB2055D-B331-48F4-A5EB-002B703C0120}"/>
              </a:ext>
            </a:extLst>
          </p:cNvPr>
          <p:cNvSpPr/>
          <p:nvPr/>
        </p:nvSpPr>
        <p:spPr>
          <a:xfrm>
            <a:off x="5987904" y="5400977"/>
            <a:ext cx="2006009" cy="7198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 altLang="en-US" sz="2800" b="1" dirty="0"/>
              <a:t>satisfiable</a:t>
            </a:r>
          </a:p>
        </p:txBody>
      </p:sp>
      <p:sp>
        <p:nvSpPr>
          <p:cNvPr id="9" name="正方形/長方形 8">
            <a:extLst>
              <a:ext uri="{FF2B5EF4-FFF2-40B4-BE49-F238E27FC236}">
                <a16:creationId xmlns:a16="http://schemas.microsoft.com/office/drawing/2014/main" id="{B39903ED-47A2-4F7B-A84A-7B1172AD1E19}"/>
              </a:ext>
            </a:extLst>
          </p:cNvPr>
          <p:cNvSpPr/>
          <p:nvPr/>
        </p:nvSpPr>
        <p:spPr>
          <a:xfrm>
            <a:off x="9236148" y="5400977"/>
            <a:ext cx="2006009" cy="71983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 altLang="en-US" sz="2000" b="1" dirty="0"/>
              <a:t>Unsatisfiable</a:t>
            </a:r>
          </a:p>
        </p:txBody>
      </p:sp>
      <p:cxnSp>
        <p:nvCxnSpPr>
          <p:cNvPr id="13" name="直線矢印コネクタ 12">
            <a:extLst>
              <a:ext uri="{FF2B5EF4-FFF2-40B4-BE49-F238E27FC236}">
                <a16:creationId xmlns:a16="http://schemas.microsoft.com/office/drawing/2014/main" id="{BEA3AE4D-EAAA-48E0-B8F5-F590E941508B}"/>
              </a:ext>
            </a:extLst>
          </p:cNvPr>
          <p:cNvCxnSpPr>
            <a:cxnSpLocks/>
            <a:endCxn id="64" idx="1"/>
          </p:cNvCxnSpPr>
          <p:nvPr/>
        </p:nvCxnSpPr>
        <p:spPr>
          <a:xfrm>
            <a:off x="2665227" y="2188305"/>
            <a:ext cx="4855535"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直線矢印コネクタ 13">
            <a:extLst>
              <a:ext uri="{FF2B5EF4-FFF2-40B4-BE49-F238E27FC236}">
                <a16:creationId xmlns:a16="http://schemas.microsoft.com/office/drawing/2014/main" id="{E68E7E66-252D-404E-8F4E-986E5D72E141}"/>
              </a:ext>
            </a:extLst>
          </p:cNvPr>
          <p:cNvCxnSpPr>
            <a:cxnSpLocks/>
          </p:cNvCxnSpPr>
          <p:nvPr/>
        </p:nvCxnSpPr>
        <p:spPr>
          <a:xfrm flipH="1">
            <a:off x="6990908" y="4148829"/>
            <a:ext cx="1532858" cy="1252148"/>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直線矢印コネクタ 17">
            <a:extLst>
              <a:ext uri="{FF2B5EF4-FFF2-40B4-BE49-F238E27FC236}">
                <a16:creationId xmlns:a16="http://schemas.microsoft.com/office/drawing/2014/main" id="{98CE2D36-2A2D-445B-8437-0562539799CA}"/>
              </a:ext>
            </a:extLst>
          </p:cNvPr>
          <p:cNvCxnSpPr>
            <a:cxnSpLocks/>
            <a:stCxn id="7" idx="2"/>
            <a:endCxn id="9" idx="0"/>
          </p:cNvCxnSpPr>
          <p:nvPr/>
        </p:nvCxnSpPr>
        <p:spPr>
          <a:xfrm>
            <a:off x="8523767" y="4148829"/>
            <a:ext cx="1715386" cy="1252148"/>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直線矢印コネクタ 20">
            <a:extLst>
              <a:ext uri="{FF2B5EF4-FFF2-40B4-BE49-F238E27FC236}">
                <a16:creationId xmlns:a16="http://schemas.microsoft.com/office/drawing/2014/main" id="{329B8F9D-3148-428E-9F19-2F22FBB82B66}"/>
              </a:ext>
            </a:extLst>
          </p:cNvPr>
          <p:cNvCxnSpPr>
            <a:cxnSpLocks/>
            <a:stCxn id="8" idx="1"/>
          </p:cNvCxnSpPr>
          <p:nvPr/>
        </p:nvCxnSpPr>
        <p:spPr>
          <a:xfrm flipH="1" flipV="1">
            <a:off x="2665228" y="5760891"/>
            <a:ext cx="3322676" cy="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コンテンツ プレースホルダー 2">
            <a:extLst>
              <a:ext uri="{FF2B5EF4-FFF2-40B4-BE49-F238E27FC236}">
                <a16:creationId xmlns:a16="http://schemas.microsoft.com/office/drawing/2014/main" id="{59E0DD46-5806-4B31-86E0-77A7C70FD0AA}"/>
              </a:ext>
            </a:extLst>
          </p:cNvPr>
          <p:cNvSpPr txBox="1">
            <a:spLocks/>
          </p:cNvSpPr>
          <p:nvPr/>
        </p:nvSpPr>
        <p:spPr>
          <a:xfrm>
            <a:off x="3774124" y="2345914"/>
            <a:ext cx="2743631" cy="50961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3200" dirty="0"/>
              <a:t>SAT </a:t>
            </a:r>
            <a:r>
              <a:rPr lang="en" altLang="en-US" sz="3200" dirty="0"/>
              <a:t>encoding</a:t>
            </a:r>
          </a:p>
        </p:txBody>
      </p:sp>
      <p:sp>
        <p:nvSpPr>
          <p:cNvPr id="35" name="コンテンツ プレースホルダー 2">
            <a:extLst>
              <a:ext uri="{FF2B5EF4-FFF2-40B4-BE49-F238E27FC236}">
                <a16:creationId xmlns:a16="http://schemas.microsoft.com/office/drawing/2014/main" id="{3215D0B3-6A3D-473D-8763-BD3FD18D6BBD}"/>
              </a:ext>
            </a:extLst>
          </p:cNvPr>
          <p:cNvSpPr txBox="1">
            <a:spLocks/>
          </p:cNvSpPr>
          <p:nvPr/>
        </p:nvSpPr>
        <p:spPr>
          <a:xfrm>
            <a:off x="3806912" y="5918499"/>
            <a:ext cx="1651137" cy="5096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3200" dirty="0"/>
              <a:t>Decode</a:t>
            </a:r>
          </a:p>
        </p:txBody>
      </p:sp>
      <p:sp>
        <p:nvSpPr>
          <p:cNvPr id="64" name="正方形/長方形 63">
            <a:extLst>
              <a:ext uri="{FF2B5EF4-FFF2-40B4-BE49-F238E27FC236}">
                <a16:creationId xmlns:a16="http://schemas.microsoft.com/office/drawing/2014/main" id="{3516F686-6753-4499-8DF6-126A46779372}"/>
              </a:ext>
            </a:extLst>
          </p:cNvPr>
          <p:cNvSpPr/>
          <p:nvPr/>
        </p:nvSpPr>
        <p:spPr>
          <a:xfrm>
            <a:off x="7520762" y="1828390"/>
            <a:ext cx="2006009" cy="7198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 altLang="ja-JP" sz="2800" b="1" dirty="0"/>
              <a:t>SAT</a:t>
            </a:r>
            <a:endParaRPr kumimoji="1" lang="ja-JP" altLang="en-US" sz="2800" b="1" dirty="0"/>
          </a:p>
        </p:txBody>
      </p:sp>
      <p:cxnSp>
        <p:nvCxnSpPr>
          <p:cNvPr id="67" name="直線矢印コネクタ 66">
            <a:extLst>
              <a:ext uri="{FF2B5EF4-FFF2-40B4-BE49-F238E27FC236}">
                <a16:creationId xmlns:a16="http://schemas.microsoft.com/office/drawing/2014/main" id="{899AE95F-C621-4DFC-B2C5-68F41D1C3D73}"/>
              </a:ext>
            </a:extLst>
          </p:cNvPr>
          <p:cNvCxnSpPr>
            <a:cxnSpLocks/>
          </p:cNvCxnSpPr>
          <p:nvPr/>
        </p:nvCxnSpPr>
        <p:spPr>
          <a:xfrm>
            <a:off x="8523766" y="2548219"/>
            <a:ext cx="0" cy="88078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8" name="吹き出し: 線 (強調線付き) 77">
            <a:extLst>
              <a:ext uri="{FF2B5EF4-FFF2-40B4-BE49-F238E27FC236}">
                <a16:creationId xmlns:a16="http://schemas.microsoft.com/office/drawing/2014/main" id="{E201A93A-8169-4AB6-B90C-57F941F9B92D}"/>
              </a:ext>
            </a:extLst>
          </p:cNvPr>
          <p:cNvSpPr/>
          <p:nvPr/>
        </p:nvSpPr>
        <p:spPr>
          <a:xfrm>
            <a:off x="10239153" y="2709171"/>
            <a:ext cx="1350335" cy="922783"/>
          </a:xfrm>
          <a:prstGeom prst="accentCallout1">
            <a:avLst>
              <a:gd name="adj1" fmla="val 18750"/>
              <a:gd name="adj2" fmla="val -8333"/>
              <a:gd name="adj3" fmla="val 113652"/>
              <a:gd name="adj4" fmla="val -53294"/>
            </a:avLst>
          </a:prstGeom>
        </p:spPr>
        <p:style>
          <a:lnRef idx="2">
            <a:schemeClr val="dk1"/>
          </a:lnRef>
          <a:fillRef idx="1">
            <a:schemeClr val="lt1"/>
          </a:fillRef>
          <a:effectRef idx="0">
            <a:schemeClr val="dk1"/>
          </a:effectRef>
          <a:fontRef idx="minor">
            <a:schemeClr val="dk1"/>
          </a:fontRef>
        </p:style>
        <p:txBody>
          <a:bodyPr rtlCol="0" anchor="ctr"/>
          <a:lstStyle/>
          <a:p>
            <a:r>
              <a:rPr kumimoji="1" lang="en" altLang="ja-JP" dirty="0" err="1"/>
              <a:t>Minisat</a:t>
            </a:r>
            <a:endParaRPr kumimoji="1" lang="en-US" altLang="ja-JP" dirty="0"/>
          </a:p>
          <a:p>
            <a:r>
              <a:rPr lang="en" altLang="ja-JP" dirty="0"/>
              <a:t>Glucose</a:t>
            </a:r>
          </a:p>
          <a:p>
            <a:r>
              <a:rPr kumimoji="1" lang="en" altLang="ja-JP" dirty="0"/>
              <a:t>principle</a:t>
            </a:r>
          </a:p>
          <a:p>
            <a:r>
              <a:rPr kumimoji="1" lang="en" altLang="ja-JP" dirty="0"/>
              <a:t>+ </a:t>
            </a:r>
            <a:r>
              <a:rPr kumimoji="1" lang="en" altLang="ja-JP" dirty="0" err="1"/>
              <a:t>etc</a:t>
            </a:r>
            <a:endParaRPr kumimoji="1" lang="ja-JP" altLang="en-US" dirty="0"/>
          </a:p>
        </p:txBody>
      </p:sp>
      <p:sp>
        <p:nvSpPr>
          <p:cNvPr id="98" name="正方形/長方形 97">
            <a:extLst>
              <a:ext uri="{FF2B5EF4-FFF2-40B4-BE49-F238E27FC236}">
                <a16:creationId xmlns:a16="http://schemas.microsoft.com/office/drawing/2014/main" id="{3409E430-70CE-44A2-B1F0-4A9B54AEA55B}"/>
              </a:ext>
            </a:extLst>
          </p:cNvPr>
          <p:cNvSpPr/>
          <p:nvPr/>
        </p:nvSpPr>
        <p:spPr>
          <a:xfrm>
            <a:off x="637953" y="4541453"/>
            <a:ext cx="2027275" cy="192449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 altLang="en-US" sz="2800" b="1" dirty="0"/>
              <a:t>Solution</a:t>
            </a:r>
            <a:endParaRPr kumimoji="1" lang="en-US" altLang="ja-JP" sz="2800" b="1" dirty="0"/>
          </a:p>
          <a:p>
            <a:pPr algn="ctr"/>
            <a:endParaRPr kumimoji="1" lang="en-US" altLang="ja-JP" sz="1050" b="1" dirty="0"/>
          </a:p>
          <a:p>
            <a:pPr marL="342900" indent="-342900">
              <a:buFont typeface="+mj-lt"/>
              <a:buAutoNum type="arabicPeriod"/>
            </a:pPr>
            <a:r>
              <a:rPr lang="en" altLang="en-US" sz="1400" b="1" dirty="0"/>
              <a:t>No abnormality</a:t>
            </a:r>
          </a:p>
          <a:p>
            <a:pPr marL="342900" indent="-342900">
              <a:buFont typeface="+mj-lt"/>
              <a:buAutoNum type="arabicPeriod"/>
            </a:pPr>
            <a:endParaRPr lang="en-US" altLang="ja-JP" sz="1400" b="1" dirty="0"/>
          </a:p>
          <a:p>
            <a:pPr marL="342900" indent="-342900">
              <a:buFont typeface="+mj-lt"/>
              <a:buAutoNum type="arabicPeriod"/>
            </a:pPr>
            <a:r>
              <a:rPr lang="en" altLang="en-US" sz="1400" b="1" dirty="0"/>
              <a:t>Feasible schedule</a:t>
            </a:r>
            <a:endParaRPr kumimoji="1" lang="en-US" altLang="ja-JP" sz="1400" b="1" dirty="0"/>
          </a:p>
        </p:txBody>
      </p:sp>
      <p:sp>
        <p:nvSpPr>
          <p:cNvPr id="22" name="吹き出し: 線 (強調線付き) 21">
            <a:extLst>
              <a:ext uri="{FF2B5EF4-FFF2-40B4-BE49-F238E27FC236}">
                <a16:creationId xmlns:a16="http://schemas.microsoft.com/office/drawing/2014/main" id="{1213CB9C-9E3B-473A-9010-95C9106CC562}"/>
              </a:ext>
            </a:extLst>
          </p:cNvPr>
          <p:cNvSpPr/>
          <p:nvPr/>
        </p:nvSpPr>
        <p:spPr>
          <a:xfrm>
            <a:off x="5016360" y="3313844"/>
            <a:ext cx="3507406" cy="1502208"/>
          </a:xfrm>
          <a:prstGeom prst="accentCallout1">
            <a:avLst>
              <a:gd name="adj1" fmla="val 18750"/>
              <a:gd name="adj2" fmla="val -8333"/>
              <a:gd name="adj3" fmla="val -20206"/>
              <a:gd name="adj4" fmla="val -29453"/>
            </a:avLst>
          </a:prstGeom>
          <a:noFill/>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 altLang="ja-JP" sz="1600" b="1" dirty="0">
                <a:solidFill>
                  <a:schemeClr val="tx1"/>
                </a:solidFill>
              </a:rPr>
              <a:t>At-Most-K </a:t>
            </a:r>
            <a:r>
              <a:rPr lang="en" altLang="en-US" sz="1600" b="1" dirty="0">
                <a:solidFill>
                  <a:schemeClr val="tx1"/>
                </a:solidFill>
              </a:rPr>
              <a:t>Constraint</a:t>
            </a:r>
          </a:p>
          <a:p>
            <a:pPr>
              <a:lnSpc>
                <a:spcPct val="150000"/>
              </a:lnSpc>
            </a:pPr>
            <a:r>
              <a:rPr lang="en" altLang="ja-JP" sz="1600" dirty="0"/>
              <a:t>At-Least-K </a:t>
            </a:r>
            <a:r>
              <a:rPr lang="en" altLang="en-US" sz="1600" dirty="0"/>
              <a:t>Constraint</a:t>
            </a:r>
            <a:endParaRPr lang="en-US" altLang="ja-JP" sz="1600" dirty="0"/>
          </a:p>
          <a:p>
            <a:pPr>
              <a:lnSpc>
                <a:spcPct val="150000"/>
              </a:lnSpc>
            </a:pPr>
            <a:r>
              <a:rPr kumimoji="1" lang="en" altLang="ja-JP" sz="1600" dirty="0"/>
              <a:t>+ </a:t>
            </a:r>
            <a:r>
              <a:rPr kumimoji="1" lang="en" altLang="ja-JP" sz="1600" dirty="0" err="1"/>
              <a:t>etc</a:t>
            </a:r>
            <a:endParaRPr kumimoji="1" lang="en-US" altLang="ja-JP" sz="1600" dirty="0"/>
          </a:p>
        </p:txBody>
      </p:sp>
      <p:sp>
        <p:nvSpPr>
          <p:cNvPr id="5" name="スライド番号プレースホルダー 4">
            <a:extLst>
              <a:ext uri="{FF2B5EF4-FFF2-40B4-BE49-F238E27FC236}">
                <a16:creationId xmlns:a16="http://schemas.microsoft.com/office/drawing/2014/main" id="{327B0D9A-1B5A-B7E0-3F86-DE4912193A82}"/>
              </a:ext>
            </a:extLst>
          </p:cNvPr>
          <p:cNvSpPr>
            <a:spLocks noGrp="1"/>
          </p:cNvSpPr>
          <p:nvPr>
            <p:ph type="sldNum" sz="quarter" idx="12"/>
          </p:nvPr>
        </p:nvSpPr>
        <p:spPr/>
        <p:txBody>
          <a:bodyPr/>
          <a:lstStyle/>
          <a:p>
            <a:fld id="{DFE3A115-2025-4E2F-B6CA-FDE942969F69}" type="slidenum">
              <a:rPr kumimoji="1" lang="ja-JP" altLang="en-US" smtClean="0"/>
              <a:t>4</a:t>
            </a:fld>
            <a:endParaRPr kumimoji="1" lang="ja-JP" altLang="en-US"/>
          </a:p>
        </p:txBody>
      </p:sp>
      <p:sp>
        <p:nvSpPr>
          <p:cNvPr id="17" name="テキスト ボックス 16">
            <a:extLst>
              <a:ext uri="{FF2B5EF4-FFF2-40B4-BE49-F238E27FC236}">
                <a16:creationId xmlns:a16="http://schemas.microsoft.com/office/drawing/2014/main" id="{6F2C2300-9FD8-33B9-A133-57A24AB5401B}"/>
              </a:ext>
            </a:extLst>
          </p:cNvPr>
          <p:cNvSpPr txBox="1"/>
          <p:nvPr/>
        </p:nvSpPr>
        <p:spPr>
          <a:xfrm>
            <a:off x="1485900" y="1447800"/>
            <a:ext cx="341127" cy="369332"/>
          </a:xfrm>
          <a:prstGeom prst="rect">
            <a:avLst/>
          </a:prstGeom>
          <a:solidFill>
            <a:schemeClr val="bg1"/>
          </a:solidFill>
        </p:spPr>
        <p:txBody>
          <a:bodyPr wrap="square" rtlCol="0">
            <a:spAutoFit/>
          </a:bodyPr>
          <a:lstStyle/>
          <a:p>
            <a:endParaRPr kumimoji="1" lang="ja-JP" altLang="en-US" dirty="0"/>
          </a:p>
        </p:txBody>
      </p:sp>
    </p:spTree>
    <p:extLst>
      <p:ext uri="{BB962C8B-B14F-4D97-AF65-F5344CB8AC3E}">
        <p14:creationId xmlns:p14="http://schemas.microsoft.com/office/powerpoint/2010/main" val="135398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BF309D-951A-460C-903A-5EB14B5ACA10}"/>
              </a:ext>
            </a:extLst>
          </p:cNvPr>
          <p:cNvSpPr>
            <a:spLocks noGrp="1"/>
          </p:cNvSpPr>
          <p:nvPr>
            <p:ph type="title"/>
          </p:nvPr>
        </p:nvSpPr>
        <p:spPr>
          <a:xfrm>
            <a:off x="359206" y="228902"/>
            <a:ext cx="10515600" cy="1325563"/>
          </a:xfrm>
        </p:spPr>
        <p:txBody>
          <a:bodyPr>
            <a:normAutofit/>
          </a:bodyPr>
          <a:lstStyle/>
          <a:p>
            <a:r>
              <a:rPr kumimoji="1" lang="en" altLang="ja-JP" sz="4000" b="1" dirty="0"/>
              <a:t>At-Most-K Constraint</a:t>
            </a:r>
          </a:p>
        </p:txBody>
      </p:sp>
      <p:sp>
        <p:nvSpPr>
          <p:cNvPr id="4" name="コンテンツ プレースホルダー 2">
            <a:extLst>
              <a:ext uri="{FF2B5EF4-FFF2-40B4-BE49-F238E27FC236}">
                <a16:creationId xmlns:a16="http://schemas.microsoft.com/office/drawing/2014/main" id="{B73596D7-68AD-451A-86EB-EB878A0D8C03}"/>
              </a:ext>
            </a:extLst>
          </p:cNvPr>
          <p:cNvSpPr txBox="1">
            <a:spLocks/>
          </p:cNvSpPr>
          <p:nvPr/>
        </p:nvSpPr>
        <p:spPr>
          <a:xfrm>
            <a:off x="720066" y="1562599"/>
            <a:ext cx="9300712" cy="6604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en-US" sz="2400" dirty="0"/>
              <a:t>Constraint that the number of variables that are true is at most K</a:t>
            </a:r>
            <a:r>
              <a:rPr lang="en" altLang="en-US" sz="2400" dirty="0"/>
              <a:t> </a:t>
            </a:r>
            <a:endParaRPr lang="en-US" altLang="ja-JP" sz="2400"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87D74795-0106-4958-8C41-BB040B2104E5}"/>
                  </a:ext>
                </a:extLst>
              </p:cNvPr>
              <p:cNvSpPr txBox="1">
                <a:spLocks/>
              </p:cNvSpPr>
              <p:nvPr/>
            </p:nvSpPr>
            <p:spPr>
              <a:xfrm>
                <a:off x="781517" y="2695182"/>
                <a:ext cx="9810750" cy="4567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dirty="0"/>
                  <a:t>Example </a:t>
                </a:r>
                <a:r>
                  <a:rPr lang="en" altLang="ja-JP" dirty="0"/>
                  <a:t>:</a:t>
                </a:r>
                <a:r>
                  <a:rPr lang="en" altLang="en-US" dirty="0"/>
                  <a:t> </a:t>
                </a:r>
                <a14:m>
                  <m:oMath xmlns:m="http://schemas.openxmlformats.org/officeDocument/2006/math">
                    <m:r>
                      <a:rPr lang="en-US" altLang="ja-JP" sz="2400" i="1" dirty="0" smtClean="0">
                        <a:latin typeface="Cambria Math" panose="02040503050406030204" pitchFamily="18" charset="0"/>
                        <a:ea typeface="Cambria Math" panose="02040503050406030204" pitchFamily="18" charset="0"/>
                      </a:rPr>
                      <m:t>𝑋</m:t>
                    </m:r>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1</m:t>
                        </m:r>
                      </m:sub>
                    </m:sSub>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2</m:t>
                        </m:r>
                      </m:sub>
                    </m:sSub>
                    <m:r>
                      <a:rPr lang="en-US" altLang="ja-JP" b="0"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3</m:t>
                        </m:r>
                      </m:sub>
                    </m:sSub>
                    <m:r>
                      <a:rPr lang="en-US" altLang="ja-JP" i="1" dirty="0" smtClean="0">
                        <a:latin typeface="Cambria Math" panose="02040503050406030204" pitchFamily="18" charset="0"/>
                      </a:rPr>
                      <m:t>}   </m:t>
                    </m:r>
                    <m:r>
                      <a:rPr lang="en-US" altLang="ja-JP" i="1" dirty="0" smtClean="0">
                        <a:latin typeface="Cambria Math" panose="02040503050406030204" pitchFamily="18" charset="0"/>
                      </a:rPr>
                      <m:t>𝐾</m:t>
                    </m:r>
                    <m:r>
                      <a:rPr lang="en-US" altLang="ja-JP" i="1" dirty="0" smtClean="0">
                        <a:latin typeface="Cambria Math" panose="02040503050406030204" pitchFamily="18" charset="0"/>
                      </a:rPr>
                      <m:t>=1</m:t>
                    </m:r>
                  </m:oMath>
                </a14:m>
                <a:r>
                  <a:rPr lang="en" altLang="ja-JP" dirty="0"/>
                  <a:t> </a:t>
                </a:r>
                <a:r>
                  <a:rPr lang="en" altLang="en-US" dirty="0"/>
                  <a:t>　</a:t>
                </a:r>
                <a:r>
                  <a:rPr lang="en" altLang="ja-JP" sz="1800" dirty="0"/>
                  <a:t>( </a:t>
                </a:r>
                <a14:m>
                  <m:oMath xmlns:m="http://schemas.openxmlformats.org/officeDocument/2006/math">
                    <m:r>
                      <a:rPr lang="en-US" altLang="ja-JP" sz="1800" i="1" dirty="0" smtClean="0">
                        <a:latin typeface="Cambria Math" panose="02040503050406030204" pitchFamily="18" charset="0"/>
                      </a:rPr>
                      <m:t>𝐴𝑡</m:t>
                    </m:r>
                    <m:r>
                      <a:rPr lang="en-US" altLang="ja-JP" sz="1800" b="0" i="1" dirty="0" smtClean="0">
                        <a:latin typeface="Cambria Math" panose="02040503050406030204" pitchFamily="18" charset="0"/>
                      </a:rPr>
                      <m:t> </m:t>
                    </m:r>
                    <m:r>
                      <a:rPr lang="en-US" altLang="ja-JP" sz="1800" i="1" dirty="0" smtClean="0">
                        <a:latin typeface="Cambria Math" panose="02040503050406030204" pitchFamily="18" charset="0"/>
                      </a:rPr>
                      <m:t>𝑀𝑜𝑠𝑡</m:t>
                    </m:r>
                    <m:r>
                      <a:rPr lang="en-US" altLang="ja-JP" sz="1800" b="0" i="1" dirty="0" smtClean="0">
                        <a:latin typeface="Cambria Math" panose="02040503050406030204" pitchFamily="18" charset="0"/>
                      </a:rPr>
                      <m:t> </m:t>
                    </m:r>
                    <m:r>
                      <a:rPr lang="en-US" altLang="ja-JP" sz="1800" i="1" dirty="0" smtClean="0">
                        <a:latin typeface="Cambria Math" panose="02040503050406030204" pitchFamily="18" charset="0"/>
                      </a:rPr>
                      <m:t>1</m:t>
                    </m:r>
                  </m:oMath>
                </a14:m>
                <a:r>
                  <a:rPr lang="en" altLang="en-US" sz="1800" dirty="0"/>
                  <a:t> </a:t>
                </a:r>
                <a:r>
                  <a:rPr lang="en" altLang="ja-JP" sz="1800" dirty="0"/>
                  <a:t>)</a:t>
                </a:r>
              </a:p>
              <a:p>
                <a:pPr marL="0" indent="0">
                  <a:buNone/>
                </a:pPr>
                <a:endParaRPr lang="en-US" altLang="ja-JP" dirty="0"/>
              </a:p>
            </p:txBody>
          </p:sp>
        </mc:Choice>
        <mc:Fallback xmlns="">
          <p:sp>
            <p:nvSpPr>
              <p:cNvPr id="11" name="コンテンツ プレースホルダー 2">
                <a:extLst>
                  <a:ext uri="{FF2B5EF4-FFF2-40B4-BE49-F238E27FC236}">
                    <a16:creationId xmlns:a16="http://schemas.microsoft.com/office/drawing/2014/main" id="{87D74795-0106-4958-8C41-BB040B2104E5}"/>
                  </a:ext>
                </a:extLst>
              </p:cNvPr>
              <p:cNvSpPr txBox="1">
                <a:spLocks noRot="1" noChangeAspect="1" noMove="1" noResize="1" noEditPoints="1" noAdjustHandles="1" noChangeArrowheads="1" noChangeShapeType="1" noTextEdit="1"/>
              </p:cNvSpPr>
              <p:nvPr/>
            </p:nvSpPr>
            <p:spPr>
              <a:xfrm>
                <a:off x="781517" y="2695182"/>
                <a:ext cx="9810750" cy="456756"/>
              </a:xfrm>
              <a:prstGeom prst="rect">
                <a:avLst/>
              </a:prstGeom>
              <a:blipFill>
                <a:blip r:embed="rId3"/>
                <a:stretch>
                  <a:fillRect l="-1242" t="-28000" b="-36000"/>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36497F7A-992D-424C-87CF-F27B56716BA2}"/>
              </a:ext>
            </a:extLst>
          </p:cNvPr>
          <p:cNvPicPr>
            <a:picLocks noChangeAspect="1"/>
          </p:cNvPicPr>
          <p:nvPr/>
        </p:nvPicPr>
        <p:blipFill>
          <a:blip r:embed="rId4"/>
          <a:stretch>
            <a:fillRect/>
          </a:stretch>
        </p:blipFill>
        <p:spPr>
          <a:xfrm>
            <a:off x="781517" y="3464434"/>
            <a:ext cx="7103209" cy="739426"/>
          </a:xfrm>
          <a:prstGeom prst="rect">
            <a:avLst/>
          </a:prstGeom>
        </p:spPr>
      </p:pic>
      <mc:AlternateContent xmlns:mc="http://schemas.openxmlformats.org/markup-compatibility/2006" xmlns:a14="http://schemas.microsoft.com/office/drawing/2010/main">
        <mc:Choice Requires="a14">
          <p:sp>
            <p:nvSpPr>
              <p:cNvPr id="39" name="コンテンツ プレースホルダー 2">
                <a:extLst>
                  <a:ext uri="{FF2B5EF4-FFF2-40B4-BE49-F238E27FC236}">
                    <a16:creationId xmlns:a16="http://schemas.microsoft.com/office/drawing/2014/main" id="{D5471D2A-C7C1-45F7-9F28-D40B53BC834E}"/>
                  </a:ext>
                </a:extLst>
              </p:cNvPr>
              <p:cNvSpPr txBox="1">
                <a:spLocks/>
              </p:cNvSpPr>
              <p:nvPr/>
            </p:nvSpPr>
            <p:spPr>
              <a:xfrm>
                <a:off x="720066" y="5295401"/>
                <a:ext cx="6730601" cy="8010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dirty="0" smtClean="0">
                        <a:latin typeface="Cambria Math" panose="02040503050406030204" pitchFamily="18" charset="0"/>
                      </a:rPr>
                      <m:t>𝐶𝑜𝑛𝑠𝑡𝑟𝑎𝑖𝑛𝑡</m:t>
                    </m:r>
                    <m:r>
                      <a:rPr lang="en-US" altLang="ja-JP" i="1" dirty="0" smtClean="0">
                        <a:latin typeface="Cambria Math" panose="02040503050406030204" pitchFamily="18" charset="0"/>
                      </a:rPr>
                      <m:t> </m:t>
                    </m:r>
                    <m:r>
                      <a:rPr lang="en-US" altLang="ja-JP" i="1" dirty="0" smtClean="0">
                        <a:latin typeface="Cambria Math" panose="02040503050406030204" pitchFamily="18" charset="0"/>
                      </a:rPr>
                      <m:t>𝑡h𝑎𝑡</m:t>
                    </m:r>
                    <m:r>
                      <a:rPr lang="en-US" altLang="ja-JP" i="1" dirty="0" smtClean="0">
                        <a:latin typeface="Cambria Math" panose="02040503050406030204" pitchFamily="18" charset="0"/>
                      </a:rPr>
                      <m:t> </m:t>
                    </m:r>
                    <m:r>
                      <a:rPr lang="en-US" altLang="ja-JP" i="1" dirty="0" smtClean="0">
                        <a:latin typeface="Cambria Math" panose="02040503050406030204" pitchFamily="18" charset="0"/>
                      </a:rPr>
                      <m:t>𝑎𝑡</m:t>
                    </m:r>
                    <m:r>
                      <a:rPr lang="en-US" altLang="ja-JP" i="1" dirty="0" smtClean="0">
                        <a:latin typeface="Cambria Math" panose="02040503050406030204" pitchFamily="18" charset="0"/>
                      </a:rPr>
                      <m:t> </m:t>
                    </m:r>
                    <m:r>
                      <a:rPr lang="en-US" altLang="ja-JP" i="1" dirty="0" smtClean="0">
                        <a:latin typeface="Cambria Math" panose="02040503050406030204" pitchFamily="18" charset="0"/>
                      </a:rPr>
                      <m:t>𝑚𝑜𝑠𝑡</m:t>
                    </m:r>
                    <m:r>
                      <a:rPr lang="en-US" altLang="ja-JP" i="1" dirty="0" smtClean="0">
                        <a:latin typeface="Cambria Math" panose="02040503050406030204" pitchFamily="18" charset="0"/>
                      </a:rPr>
                      <m:t> 1 </m:t>
                    </m:r>
                    <m:r>
                      <a:rPr lang="en-US" altLang="ja-JP" i="1" dirty="0" smtClean="0">
                        <a:latin typeface="Cambria Math" panose="02040503050406030204" pitchFamily="18" charset="0"/>
                      </a:rPr>
                      <m:t>𝑜𝑓</m:t>
                    </m:r>
                    <m:sSub>
                      <m:sSubPr>
                        <m:ctrlPr>
                          <a:rPr lang="en-US" altLang="ja-JP" i="1" dirty="0">
                            <a:latin typeface="Cambria Math" panose="02040503050406030204" pitchFamily="18" charset="0"/>
                          </a:rPr>
                        </m:ctrlPr>
                      </m:sSubPr>
                      <m:e>
                        <m:r>
                          <a:rPr lang="en-US" altLang="ja-JP" b="0" i="1" dirty="0" smtClean="0">
                            <a:latin typeface="Cambria Math" panose="02040503050406030204" pitchFamily="18" charset="0"/>
                          </a:rPr>
                          <m:t> </m:t>
                        </m:r>
                        <m:r>
                          <a:rPr lang="en-US" altLang="ja-JP" i="1" dirty="0">
                            <a:latin typeface="Cambria Math" panose="02040503050406030204" pitchFamily="18" charset="0"/>
                          </a:rPr>
                          <m:t>𝑥</m:t>
                        </m:r>
                      </m:e>
                      <m:sub>
                        <m:r>
                          <a:rPr lang="en-US" altLang="ja-JP" i="1" dirty="0">
                            <a:latin typeface="Cambria Math" panose="02040503050406030204" pitchFamily="18" charset="0"/>
                          </a:rPr>
                          <m:t>1</m:t>
                        </m:r>
                      </m:sub>
                    </m:sSub>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m:t>
                        </m:r>
                        <m:r>
                          <a:rPr lang="en-US" altLang="ja-JP" i="1" dirty="0">
                            <a:latin typeface="Cambria Math" panose="02040503050406030204" pitchFamily="18" charset="0"/>
                          </a:rPr>
                          <m:t>𝑥</m:t>
                        </m:r>
                      </m:e>
                      <m:sub>
                        <m:r>
                          <a:rPr lang="en-US" altLang="ja-JP" i="1" dirty="0">
                            <a:latin typeface="Cambria Math" panose="02040503050406030204" pitchFamily="18" charset="0"/>
                          </a:rPr>
                          <m:t>2</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3</m:t>
                        </m:r>
                      </m:sub>
                    </m:sSub>
                    <m:r>
                      <a:rPr lang="en-US" altLang="ja-JP" b="0" i="1" dirty="0" smtClean="0">
                        <a:latin typeface="Cambria Math" panose="02040503050406030204" pitchFamily="18" charset="0"/>
                      </a:rPr>
                      <m:t> </m:t>
                    </m:r>
                    <m:r>
                      <a:rPr lang="en-US" altLang="ja-JP" i="1" dirty="0">
                        <a:latin typeface="Cambria Math" panose="02040503050406030204" pitchFamily="18" charset="0"/>
                      </a:rPr>
                      <m:t>𝑖𝑠</m:t>
                    </m:r>
                    <m:r>
                      <a:rPr lang="en-US" altLang="ja-JP" i="1" dirty="0">
                        <a:latin typeface="Cambria Math" panose="02040503050406030204" pitchFamily="18" charset="0"/>
                      </a:rPr>
                      <m:t> </m:t>
                    </m:r>
                    <m:r>
                      <a:rPr lang="en-US" altLang="ja-JP" i="1" dirty="0">
                        <a:latin typeface="Cambria Math" panose="02040503050406030204" pitchFamily="18" charset="0"/>
                      </a:rPr>
                      <m:t>𝑡𝑟𝑢𝑒</m:t>
                    </m:r>
                  </m:oMath>
                </a14:m>
                <a:endParaRPr lang="en-US" altLang="ja-JP" sz="2400" dirty="0"/>
              </a:p>
            </p:txBody>
          </p:sp>
        </mc:Choice>
        <mc:Fallback xmlns="">
          <p:sp>
            <p:nvSpPr>
              <p:cNvPr id="39" name="コンテンツ プレースホルダー 2">
                <a:extLst>
                  <a:ext uri="{FF2B5EF4-FFF2-40B4-BE49-F238E27FC236}">
                    <a16:creationId xmlns:a16="http://schemas.microsoft.com/office/drawing/2014/main" id="{D5471D2A-C7C1-45F7-9F28-D40B53BC834E}"/>
                  </a:ext>
                </a:extLst>
              </p:cNvPr>
              <p:cNvSpPr txBox="1">
                <a:spLocks noRot="1" noChangeAspect="1" noMove="1" noResize="1" noEditPoints="1" noAdjustHandles="1" noChangeArrowheads="1" noChangeShapeType="1" noTextEdit="1"/>
              </p:cNvSpPr>
              <p:nvPr/>
            </p:nvSpPr>
            <p:spPr>
              <a:xfrm>
                <a:off x="720066" y="5295401"/>
                <a:ext cx="6730601" cy="801037"/>
              </a:xfrm>
              <a:prstGeom prst="rect">
                <a:avLst/>
              </a:prstGeom>
              <a:blipFill>
                <a:blip r:embed="rId5"/>
                <a:stretch>
                  <a:fillRect r="-3080"/>
                </a:stretch>
              </a:blipFill>
            </p:spPr>
            <p:txBody>
              <a:bodyPr/>
              <a:lstStyle/>
              <a:p>
                <a:r>
                  <a:rPr lang="ja-JP" altLang="en-US">
                    <a:noFill/>
                  </a:rPr>
                  <a:t> </a:t>
                </a:r>
              </a:p>
            </p:txBody>
          </p:sp>
        </mc:Fallback>
      </mc:AlternateContent>
      <p:sp>
        <p:nvSpPr>
          <p:cNvPr id="33" name="コンテンツ プレースホルダー 2">
            <a:extLst>
              <a:ext uri="{FF2B5EF4-FFF2-40B4-BE49-F238E27FC236}">
                <a16:creationId xmlns:a16="http://schemas.microsoft.com/office/drawing/2014/main" id="{ECC39405-A9CF-8DFE-566E-64EECD639390}"/>
              </a:ext>
            </a:extLst>
          </p:cNvPr>
          <p:cNvSpPr txBox="1">
            <a:spLocks/>
          </p:cNvSpPr>
          <p:nvPr/>
        </p:nvSpPr>
        <p:spPr>
          <a:xfrm>
            <a:off x="4751581" y="2026632"/>
            <a:ext cx="4875019" cy="46740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2000" dirty="0"/>
              <a:t>( </a:t>
            </a:r>
            <a:r>
              <a:rPr lang="en" altLang="en-US" sz="2000" dirty="0"/>
              <a:t>for expressing ≦ </a:t>
            </a:r>
            <a:r>
              <a:rPr lang="en" altLang="ja-JP" sz="2000" dirty="0"/>
              <a:t>K in a logical expression )</a:t>
            </a:r>
          </a:p>
        </p:txBody>
      </p:sp>
      <p:sp>
        <p:nvSpPr>
          <p:cNvPr id="42" name="コンテンツ プレースホルダー 2">
            <a:extLst>
              <a:ext uri="{FF2B5EF4-FFF2-40B4-BE49-F238E27FC236}">
                <a16:creationId xmlns:a16="http://schemas.microsoft.com/office/drawing/2014/main" id="{283A1373-5CA4-4829-EC73-C403035A3291}"/>
              </a:ext>
            </a:extLst>
          </p:cNvPr>
          <p:cNvSpPr txBox="1">
            <a:spLocks/>
          </p:cNvSpPr>
          <p:nvPr/>
        </p:nvSpPr>
        <p:spPr>
          <a:xfrm>
            <a:off x="5370422" y="4398473"/>
            <a:ext cx="3252400" cy="456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2000" dirty="0"/>
              <a:t>( Clauses </a:t>
            </a:r>
            <a:r>
              <a:rPr lang="en" altLang="en-US" sz="2000" dirty="0"/>
              <a:t>: </a:t>
            </a:r>
            <a:r>
              <a:rPr lang="en" altLang="ja-JP" sz="2000" dirty="0"/>
              <a:t>(a </a:t>
            </a:r>
            <a:r>
              <a:rPr lang="en" altLang="en-US" sz="2000" dirty="0"/>
              <a:t>∨ </a:t>
            </a:r>
            <a:r>
              <a:rPr lang="en" altLang="ja-JP" sz="2000" dirty="0"/>
              <a:t>b) )</a:t>
            </a:r>
          </a:p>
        </p:txBody>
      </p:sp>
      <p:sp>
        <p:nvSpPr>
          <p:cNvPr id="6" name="スライド番号プレースホルダー 5">
            <a:extLst>
              <a:ext uri="{FF2B5EF4-FFF2-40B4-BE49-F238E27FC236}">
                <a16:creationId xmlns:a16="http://schemas.microsoft.com/office/drawing/2014/main" id="{01EDDFF1-E183-A01A-4743-69ACEC8972E7}"/>
              </a:ext>
            </a:extLst>
          </p:cNvPr>
          <p:cNvSpPr>
            <a:spLocks noGrp="1"/>
          </p:cNvSpPr>
          <p:nvPr>
            <p:ph type="sldNum" sz="quarter" idx="12"/>
          </p:nvPr>
        </p:nvSpPr>
        <p:spPr/>
        <p:txBody>
          <a:bodyPr/>
          <a:lstStyle/>
          <a:p>
            <a:fld id="{DFE3A115-2025-4E2F-B6CA-FDE942969F69}" type="slidenum">
              <a:rPr kumimoji="1" lang="ja-JP" altLang="en-US" smtClean="0"/>
              <a:t>5</a:t>
            </a:fld>
            <a:endParaRPr kumimoji="1" lang="ja-JP" altLang="en-US"/>
          </a:p>
        </p:txBody>
      </p:sp>
    </p:spTree>
    <p:extLst>
      <p:ext uri="{BB962C8B-B14F-4D97-AF65-F5344CB8AC3E}">
        <p14:creationId xmlns:p14="http://schemas.microsoft.com/office/powerpoint/2010/main" val="276538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C3C8AC2-BBCD-41F9-A430-EFD39C6B5AF1}"/>
              </a:ext>
            </a:extLst>
          </p:cNvPr>
          <p:cNvSpPr txBox="1">
            <a:spLocks/>
          </p:cNvSpPr>
          <p:nvPr/>
        </p:nvSpPr>
        <p:spPr>
          <a:xfrm>
            <a:off x="409952" y="447220"/>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ja-JP" sz="3600" b="1" dirty="0"/>
              <a:t>Pairwise Encoding</a:t>
            </a:r>
            <a:endParaRPr lang="ja-JP" altLang="en-US" sz="3600" b="1" dirty="0"/>
          </a:p>
        </p:txBody>
      </p:sp>
      <p:sp>
        <p:nvSpPr>
          <p:cNvPr id="5" name="コンテンツ プレースホルダー 2">
            <a:extLst>
              <a:ext uri="{FF2B5EF4-FFF2-40B4-BE49-F238E27FC236}">
                <a16:creationId xmlns:a16="http://schemas.microsoft.com/office/drawing/2014/main" id="{A737A67D-D557-4280-A0B2-22816582EAC6}"/>
              </a:ext>
            </a:extLst>
          </p:cNvPr>
          <p:cNvSpPr txBox="1">
            <a:spLocks/>
          </p:cNvSpPr>
          <p:nvPr/>
        </p:nvSpPr>
        <p:spPr>
          <a:xfrm>
            <a:off x="569457" y="1673027"/>
            <a:ext cx="7933568" cy="5173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en-US" sz="2000" dirty="0"/>
              <a:t>Simplest encoding method</a:t>
            </a:r>
          </a:p>
        </p:txBody>
      </p:sp>
      <p:pic>
        <p:nvPicPr>
          <p:cNvPr id="6" name="図 5" descr="テキスト, 手紙&#10;&#10;自動的に生成された説明">
            <a:extLst>
              <a:ext uri="{FF2B5EF4-FFF2-40B4-BE49-F238E27FC236}">
                <a16:creationId xmlns:a16="http://schemas.microsoft.com/office/drawing/2014/main" id="{2C0FA64D-D331-4DD8-94A9-FEE5763EDEEE}"/>
              </a:ext>
            </a:extLst>
          </p:cNvPr>
          <p:cNvPicPr/>
          <p:nvPr/>
        </p:nvPicPr>
        <p:blipFill>
          <a:blip r:embed="rId3">
            <a:extLst>
              <a:ext uri="{28A0092B-C50C-407E-A947-70E740481C1C}">
                <a14:useLocalDpi xmlns:a14="http://schemas.microsoft.com/office/drawing/2010/main" val="0"/>
              </a:ext>
            </a:extLst>
          </a:blip>
          <a:stretch>
            <a:fillRect/>
          </a:stretch>
        </p:blipFill>
        <p:spPr>
          <a:xfrm>
            <a:off x="3281540" y="3140642"/>
            <a:ext cx="8072260" cy="2523103"/>
          </a:xfrm>
          <a:prstGeom prst="rect">
            <a:avLst/>
          </a:prstGeom>
        </p:spPr>
      </p:pic>
      <p:sp>
        <p:nvSpPr>
          <p:cNvPr id="8" name="コンテンツ プレースホルダー 2">
            <a:extLst>
              <a:ext uri="{FF2B5EF4-FFF2-40B4-BE49-F238E27FC236}">
                <a16:creationId xmlns:a16="http://schemas.microsoft.com/office/drawing/2014/main" id="{9403F604-6000-C689-7F9F-61AD832B0E42}"/>
              </a:ext>
            </a:extLst>
          </p:cNvPr>
          <p:cNvSpPr txBox="1">
            <a:spLocks/>
          </p:cNvSpPr>
          <p:nvPr/>
        </p:nvSpPr>
        <p:spPr>
          <a:xfrm>
            <a:off x="569457" y="2277983"/>
            <a:ext cx="11000502" cy="51730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en-US" sz="2000" dirty="0"/>
              <a:t>Connect all combinations of variables with disjunctions </a:t>
            </a:r>
            <a:r>
              <a:rPr lang="en" altLang="ja-JP" sz="2000" dirty="0"/>
              <a:t>and </a:t>
            </a:r>
            <a:r>
              <a:rPr lang="en" altLang="en-US" sz="2000" dirty="0"/>
              <a:t>connect them with conjunctions</a:t>
            </a:r>
          </a:p>
        </p:txBody>
      </p:sp>
      <p:sp>
        <p:nvSpPr>
          <p:cNvPr id="2" name="スライド番号プレースホルダー 1">
            <a:extLst>
              <a:ext uri="{FF2B5EF4-FFF2-40B4-BE49-F238E27FC236}">
                <a16:creationId xmlns:a16="http://schemas.microsoft.com/office/drawing/2014/main" id="{AB841AFC-0433-E245-1C97-70D7B7494DB7}"/>
              </a:ext>
            </a:extLst>
          </p:cNvPr>
          <p:cNvSpPr>
            <a:spLocks noGrp="1"/>
          </p:cNvSpPr>
          <p:nvPr>
            <p:ph type="sldNum" sz="quarter" idx="12"/>
          </p:nvPr>
        </p:nvSpPr>
        <p:spPr/>
        <p:txBody>
          <a:bodyPr/>
          <a:lstStyle/>
          <a:p>
            <a:fld id="{DFE3A115-2025-4E2F-B6CA-FDE942969F69}" type="slidenum">
              <a:rPr kumimoji="1" lang="ja-JP" altLang="en-US" smtClean="0"/>
              <a:t>6</a:t>
            </a:fld>
            <a:endParaRPr kumimoji="1" lang="ja-JP" altLang="en-US"/>
          </a:p>
        </p:txBody>
      </p:sp>
      <p:sp>
        <p:nvSpPr>
          <p:cNvPr id="10" name="コンテンツ プレースホルダー 2">
            <a:extLst>
              <a:ext uri="{FF2B5EF4-FFF2-40B4-BE49-F238E27FC236}">
                <a16:creationId xmlns:a16="http://schemas.microsoft.com/office/drawing/2014/main" id="{5F26148A-49CE-6EF1-BFAB-9452F2C4346D}"/>
              </a:ext>
            </a:extLst>
          </p:cNvPr>
          <p:cNvSpPr txBox="1">
            <a:spLocks/>
          </p:cNvSpPr>
          <p:nvPr/>
        </p:nvSpPr>
        <p:spPr>
          <a:xfrm>
            <a:off x="338933" y="5615615"/>
            <a:ext cx="2474885" cy="5173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ja-JP" sz="2000" dirty="0"/>
              <a:t>At-Most-1 </a:t>
            </a:r>
            <a:endParaRPr lang="en" altLang="en-US" sz="2000" dirty="0"/>
          </a:p>
        </p:txBody>
      </p:sp>
      <p:sp>
        <p:nvSpPr>
          <p:cNvPr id="11" name="コンテンツ プレースホルダー 2">
            <a:extLst>
              <a:ext uri="{FF2B5EF4-FFF2-40B4-BE49-F238E27FC236}">
                <a16:creationId xmlns:a16="http://schemas.microsoft.com/office/drawing/2014/main" id="{36B0D96B-EE88-1847-6807-F381605384F6}"/>
              </a:ext>
            </a:extLst>
          </p:cNvPr>
          <p:cNvSpPr txBox="1">
            <a:spLocks/>
          </p:cNvSpPr>
          <p:nvPr/>
        </p:nvSpPr>
        <p:spPr>
          <a:xfrm>
            <a:off x="488223" y="6066704"/>
            <a:ext cx="5449091" cy="5173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1800" dirty="0"/>
              <a:t>Example : </a:t>
            </a:r>
            <a:r>
              <a:rPr lang="en" altLang="ja-JP" sz="1800" dirty="0"/>
              <a:t>X </a:t>
            </a:r>
            <a:r>
              <a:rPr lang="en" altLang="en-US" sz="1800" dirty="0"/>
              <a:t>= </a:t>
            </a:r>
            <a:r>
              <a:rPr lang="en" altLang="ja-JP" sz="1800" dirty="0"/>
              <a:t>{ x₁,x₂,x₃,x₄,x₅,x₆,x₇,x₈} K=1 )</a:t>
            </a:r>
            <a:endParaRPr lang="ja-JP" altLang="en-US" sz="1800" dirty="0"/>
          </a:p>
        </p:txBody>
      </p:sp>
      <p:sp>
        <p:nvSpPr>
          <p:cNvPr id="3" name="正方形/長方形 2">
            <a:extLst>
              <a:ext uri="{FF2B5EF4-FFF2-40B4-BE49-F238E27FC236}">
                <a16:creationId xmlns:a16="http://schemas.microsoft.com/office/drawing/2014/main" id="{ACAEFEEF-3F26-C536-8323-B5F7AA43DFDE}"/>
              </a:ext>
            </a:extLst>
          </p:cNvPr>
          <p:cNvSpPr/>
          <p:nvPr/>
        </p:nvSpPr>
        <p:spPr>
          <a:xfrm>
            <a:off x="3281540" y="2987726"/>
            <a:ext cx="8288419" cy="267601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3E2C2A3D-F5B7-E9BE-9D57-DE5C2D098BF2}"/>
              </a:ext>
            </a:extLst>
          </p:cNvPr>
          <p:cNvCxnSpPr>
            <a:cxnSpLocks/>
          </p:cNvCxnSpPr>
          <p:nvPr/>
        </p:nvCxnSpPr>
        <p:spPr>
          <a:xfrm flipH="1">
            <a:off x="2323322" y="5038531"/>
            <a:ext cx="958218" cy="517307"/>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8431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C3C8AC2-BBCD-41F9-A430-EFD39C6B5AF1}"/>
              </a:ext>
            </a:extLst>
          </p:cNvPr>
          <p:cNvSpPr txBox="1">
            <a:spLocks/>
          </p:cNvSpPr>
          <p:nvPr/>
        </p:nvSpPr>
        <p:spPr>
          <a:xfrm>
            <a:off x="409952" y="447220"/>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ja-JP" sz="3600" b="1" dirty="0"/>
              <a:t>Pairwise Encoding</a:t>
            </a:r>
            <a:endParaRPr lang="ja-JP" altLang="en-US" sz="3600" b="1" dirty="0"/>
          </a:p>
        </p:txBody>
      </p:sp>
      <p:sp>
        <p:nvSpPr>
          <p:cNvPr id="5" name="コンテンツ プレースホルダー 2">
            <a:extLst>
              <a:ext uri="{FF2B5EF4-FFF2-40B4-BE49-F238E27FC236}">
                <a16:creationId xmlns:a16="http://schemas.microsoft.com/office/drawing/2014/main" id="{A737A67D-D557-4280-A0B2-22816582EAC6}"/>
              </a:ext>
            </a:extLst>
          </p:cNvPr>
          <p:cNvSpPr txBox="1">
            <a:spLocks/>
          </p:cNvSpPr>
          <p:nvPr/>
        </p:nvSpPr>
        <p:spPr>
          <a:xfrm>
            <a:off x="486954" y="1487930"/>
            <a:ext cx="11298645" cy="7744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en-US" sz="2000" dirty="0"/>
              <a:t>As the number of input variables increases, the number of clauses </a:t>
            </a:r>
            <a:r>
              <a:rPr lang="en" altLang="ja-JP" sz="2000" dirty="0"/>
              <a:t>(</a:t>
            </a:r>
            <a:r>
              <a:rPr lang="en" altLang="en-US" sz="2000" dirty="0"/>
              <a:t>the scale of the formula</a:t>
            </a:r>
            <a:r>
              <a:rPr lang="en" altLang="ja-JP" sz="2000" dirty="0"/>
              <a:t>) </a:t>
            </a:r>
            <a:r>
              <a:rPr lang="en" altLang="en-US" sz="2000" dirty="0"/>
              <a:t>increases exponentially.</a:t>
            </a:r>
          </a:p>
        </p:txBody>
      </p:sp>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D0FF2492-18E5-9526-A1FF-7961A30F0975}"/>
                  </a:ext>
                </a:extLst>
              </p:cNvPr>
              <p:cNvSpPr txBox="1">
                <a:spLocks/>
              </p:cNvSpPr>
              <p:nvPr/>
            </p:nvSpPr>
            <p:spPr>
              <a:xfrm>
                <a:off x="915462" y="3173984"/>
                <a:ext cx="8446968" cy="5173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2000" dirty="0"/>
                  <a:t>At-Most-4/8 (4 of 8 </a:t>
                </a:r>
                <a:r>
                  <a:rPr lang="en" altLang="en-US" sz="2000" dirty="0"/>
                  <a:t>variables </a:t>
                </a:r>
                <a:r>
                  <a:rPr lang="en" altLang="ja-JP" sz="2000" dirty="0"/>
                  <a:t>true </a:t>
                </a:r>
                <a:r>
                  <a:rPr lang="en" altLang="en-US" sz="2000" dirty="0"/>
                  <a:t>) , the number </a:t>
                </a:r>
                <a:r>
                  <a:rPr lang="en" altLang="ja-JP" sz="2000" dirty="0"/>
                  <a:t>of </a:t>
                </a:r>
                <a:r>
                  <a:rPr lang="en" altLang="en-US" sz="2000" dirty="0"/>
                  <a:t>clauses </a:t>
                </a:r>
                <a14:m>
                  <m:oMath xmlns:m="http://schemas.openxmlformats.org/officeDocument/2006/math">
                    <m:sSub>
                      <m:sSubPr>
                        <m:ctrlPr>
                          <a:rPr lang="en-US" altLang="ja-JP" sz="2000" i="1" smtClean="0">
                            <a:latin typeface="Cambria Math" panose="02040503050406030204" pitchFamily="18" charset="0"/>
                          </a:rPr>
                        </m:ctrlPr>
                      </m:sSubPr>
                      <m:e>
                        <m:sPre>
                          <m:sPrePr>
                            <m:ctrlPr>
                              <a:rPr lang="en-US" altLang="ja-JP" sz="2000" i="1" smtClean="0">
                                <a:latin typeface="Cambria Math" panose="02040503050406030204" pitchFamily="18" charset="0"/>
                              </a:rPr>
                            </m:ctrlPr>
                          </m:sPrePr>
                          <m:sub>
                            <m:r>
                              <a:rPr lang="en-US" altLang="ja-JP" sz="2000" b="0" i="1" smtClean="0">
                                <a:latin typeface="Cambria Math" panose="02040503050406030204" pitchFamily="18" charset="0"/>
                              </a:rPr>
                              <m:t>8</m:t>
                            </m:r>
                          </m:sub>
                          <m:sup/>
                          <m:e>
                            <m:r>
                              <a:rPr lang="en-US" altLang="ja-JP" sz="2400" b="0" i="1" smtClean="0">
                                <a:latin typeface="Cambria Math" panose="02040503050406030204" pitchFamily="18" charset="0"/>
                              </a:rPr>
                              <m:t>𝐶</m:t>
                            </m:r>
                          </m:e>
                        </m:sPre>
                      </m:e>
                      <m:sub>
                        <m:r>
                          <a:rPr lang="en-US" altLang="ja-JP" sz="2000" b="0" i="1" smtClean="0">
                            <a:latin typeface="Cambria Math" panose="02040503050406030204" pitchFamily="18" charset="0"/>
                          </a:rPr>
                          <m:t>5</m:t>
                        </m:r>
                      </m:sub>
                    </m:sSub>
                  </m:oMath>
                </a14:m>
                <a:r>
                  <a:rPr lang="en" altLang="en-US" sz="2000" dirty="0"/>
                  <a:t>→ </a:t>
                </a:r>
                <a:r>
                  <a:rPr lang="en" altLang="ja-JP" sz="2000" dirty="0"/>
                  <a:t>56</a:t>
                </a:r>
              </a:p>
            </p:txBody>
          </p:sp>
        </mc:Choice>
        <mc:Fallback xmlns="">
          <p:sp>
            <p:nvSpPr>
              <p:cNvPr id="9" name="コンテンツ プレースホルダー 2">
                <a:extLst>
                  <a:ext uri="{FF2B5EF4-FFF2-40B4-BE49-F238E27FC236}">
                    <a16:creationId xmlns:a16="http://schemas.microsoft.com/office/drawing/2014/main" id="{D0FF2492-18E5-9526-A1FF-7961A30F0975}"/>
                  </a:ext>
                </a:extLst>
              </p:cNvPr>
              <p:cNvSpPr txBox="1">
                <a:spLocks noRot="1" noChangeAspect="1" noMove="1" noResize="1" noEditPoints="1" noAdjustHandles="1" noChangeArrowheads="1" noChangeShapeType="1" noTextEdit="1"/>
              </p:cNvSpPr>
              <p:nvPr/>
            </p:nvSpPr>
            <p:spPr>
              <a:xfrm>
                <a:off x="915462" y="3173984"/>
                <a:ext cx="8446968" cy="517307"/>
              </a:xfrm>
              <a:prstGeom prst="rect">
                <a:avLst/>
              </a:prstGeom>
              <a:blipFill>
                <a:blip r:embed="rId3"/>
                <a:stretch>
                  <a:fillRect l="-722" t="-58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671CE841-15E7-B6AC-F347-EC08F134EB6E}"/>
                  </a:ext>
                </a:extLst>
              </p:cNvPr>
              <p:cNvSpPr txBox="1">
                <a:spLocks/>
              </p:cNvSpPr>
              <p:nvPr/>
            </p:nvSpPr>
            <p:spPr>
              <a:xfrm>
                <a:off x="915462" y="3754720"/>
                <a:ext cx="8446969" cy="5173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1800" dirty="0"/>
                  <a:t>At-Most-4/16 </a:t>
                </a:r>
                <a:r>
                  <a:rPr lang="en" altLang="en-US" sz="1800" dirty="0"/>
                  <a:t>, the number of clauses </a:t>
                </a:r>
                <a14:m>
                  <m:oMath xmlns:m="http://schemas.openxmlformats.org/officeDocument/2006/math">
                    <m:sSub>
                      <m:sSubPr>
                        <m:ctrlPr>
                          <a:rPr lang="en-US" altLang="ja-JP" sz="1800" i="1" smtClean="0">
                            <a:latin typeface="Cambria Math" panose="02040503050406030204" pitchFamily="18" charset="0"/>
                          </a:rPr>
                        </m:ctrlPr>
                      </m:sSubPr>
                      <m:e>
                        <m:sPre>
                          <m:sPrePr>
                            <m:ctrlPr>
                              <a:rPr lang="en-US" altLang="ja-JP" sz="1800" i="1" smtClean="0">
                                <a:latin typeface="Cambria Math" panose="02040503050406030204" pitchFamily="18" charset="0"/>
                              </a:rPr>
                            </m:ctrlPr>
                          </m:sPrePr>
                          <m:sub>
                            <m:r>
                              <a:rPr lang="en-US" altLang="ja-JP" sz="1800" b="0" i="1" smtClean="0">
                                <a:latin typeface="Cambria Math" panose="02040503050406030204" pitchFamily="18" charset="0"/>
                              </a:rPr>
                              <m:t>16</m:t>
                            </m:r>
                          </m:sub>
                          <m:sup/>
                          <m:e>
                            <m:r>
                              <a:rPr lang="en-US" altLang="ja-JP" sz="2000" b="0" i="1" smtClean="0">
                                <a:latin typeface="Cambria Math" panose="02040503050406030204" pitchFamily="18" charset="0"/>
                              </a:rPr>
                              <m:t>𝐶</m:t>
                            </m:r>
                          </m:e>
                        </m:sPre>
                      </m:e>
                      <m:sub>
                        <m:r>
                          <a:rPr lang="en-US" altLang="ja-JP" sz="1800" b="0" i="1" smtClean="0">
                            <a:latin typeface="Cambria Math" panose="02040503050406030204" pitchFamily="18" charset="0"/>
                          </a:rPr>
                          <m:t>5</m:t>
                        </m:r>
                      </m:sub>
                    </m:sSub>
                  </m:oMath>
                </a14:m>
                <a:r>
                  <a:rPr lang="en" altLang="en-US" sz="1800" dirty="0"/>
                  <a:t> → </a:t>
                </a:r>
                <a:r>
                  <a:rPr lang="en" altLang="ja-JP" sz="1800" dirty="0"/>
                  <a:t>4368</a:t>
                </a:r>
              </a:p>
            </p:txBody>
          </p:sp>
        </mc:Choice>
        <mc:Fallback xmlns="">
          <p:sp>
            <p:nvSpPr>
              <p:cNvPr id="10" name="コンテンツ プレースホルダー 2">
                <a:extLst>
                  <a:ext uri="{FF2B5EF4-FFF2-40B4-BE49-F238E27FC236}">
                    <a16:creationId xmlns:a16="http://schemas.microsoft.com/office/drawing/2014/main" id="{671CE841-15E7-B6AC-F347-EC08F134EB6E}"/>
                  </a:ext>
                </a:extLst>
              </p:cNvPr>
              <p:cNvSpPr txBox="1">
                <a:spLocks noRot="1" noChangeAspect="1" noMove="1" noResize="1" noEditPoints="1" noAdjustHandles="1" noChangeArrowheads="1" noChangeShapeType="1" noTextEdit="1"/>
              </p:cNvSpPr>
              <p:nvPr/>
            </p:nvSpPr>
            <p:spPr>
              <a:xfrm>
                <a:off x="915462" y="3754720"/>
                <a:ext cx="8446969" cy="517307"/>
              </a:xfrm>
              <a:prstGeom prst="rect">
                <a:avLst/>
              </a:prstGeom>
              <a:blipFill>
                <a:blip r:embed="rId4"/>
                <a:stretch>
                  <a:fillRect l="-577" t="-5882"/>
                </a:stretch>
              </a:blipFill>
            </p:spPr>
            <p:txBody>
              <a:bodyPr/>
              <a:lstStyle/>
              <a:p>
                <a:r>
                  <a:rPr lang="ja-JP" altLang="en-US">
                    <a:noFill/>
                  </a:rPr>
                  <a:t> </a:t>
                </a:r>
              </a:p>
            </p:txBody>
          </p:sp>
        </mc:Fallback>
      </mc:AlternateContent>
      <p:sp>
        <p:nvSpPr>
          <p:cNvPr id="12" name="コンテンツ プレースホルダー 2">
            <a:extLst>
              <a:ext uri="{FF2B5EF4-FFF2-40B4-BE49-F238E27FC236}">
                <a16:creationId xmlns:a16="http://schemas.microsoft.com/office/drawing/2014/main" id="{93EE295E-4FA4-5A73-BF8D-5292069EB902}"/>
              </a:ext>
            </a:extLst>
          </p:cNvPr>
          <p:cNvSpPr txBox="1">
            <a:spLocks/>
          </p:cNvSpPr>
          <p:nvPr/>
        </p:nvSpPr>
        <p:spPr>
          <a:xfrm>
            <a:off x="486955" y="4852763"/>
            <a:ext cx="10293998" cy="5173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en-US" sz="2400" dirty="0"/>
              <a:t>Reduce the number of clauses by splitting the input variables</a:t>
            </a:r>
          </a:p>
        </p:txBody>
      </p:sp>
      <p:sp>
        <p:nvSpPr>
          <p:cNvPr id="2" name="スライド番号プレースホルダー 1">
            <a:extLst>
              <a:ext uri="{FF2B5EF4-FFF2-40B4-BE49-F238E27FC236}">
                <a16:creationId xmlns:a16="http://schemas.microsoft.com/office/drawing/2014/main" id="{2D88518A-2C11-C656-40B3-806C2408E6A1}"/>
              </a:ext>
            </a:extLst>
          </p:cNvPr>
          <p:cNvSpPr>
            <a:spLocks noGrp="1"/>
          </p:cNvSpPr>
          <p:nvPr>
            <p:ph type="sldNum" sz="quarter" idx="12"/>
          </p:nvPr>
        </p:nvSpPr>
        <p:spPr/>
        <p:txBody>
          <a:bodyPr/>
          <a:lstStyle/>
          <a:p>
            <a:fld id="{DFE3A115-2025-4E2F-B6CA-FDE942969F69}" type="slidenum">
              <a:rPr kumimoji="1" lang="ja-JP" altLang="en-US" smtClean="0"/>
              <a:t>7</a:t>
            </a:fld>
            <a:endParaRPr kumimoji="1" lang="ja-JP" altLang="en-US"/>
          </a:p>
        </p:txBody>
      </p:sp>
      <p:cxnSp>
        <p:nvCxnSpPr>
          <p:cNvPr id="13" name="直線矢印コネクタ 12">
            <a:extLst>
              <a:ext uri="{FF2B5EF4-FFF2-40B4-BE49-F238E27FC236}">
                <a16:creationId xmlns:a16="http://schemas.microsoft.com/office/drawing/2014/main" id="{5A0262B5-46CE-8652-184E-0E90F691C3AA}"/>
              </a:ext>
            </a:extLst>
          </p:cNvPr>
          <p:cNvCxnSpPr>
            <a:cxnSpLocks/>
          </p:cNvCxnSpPr>
          <p:nvPr/>
        </p:nvCxnSpPr>
        <p:spPr>
          <a:xfrm>
            <a:off x="1260018" y="2549800"/>
            <a:ext cx="708352"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コンテンツ プレースホルダー 2">
            <a:extLst>
              <a:ext uri="{FF2B5EF4-FFF2-40B4-BE49-F238E27FC236}">
                <a16:creationId xmlns:a16="http://schemas.microsoft.com/office/drawing/2014/main" id="{3C79761C-AD02-6D13-0AE6-2F93F6DF29FA}"/>
              </a:ext>
            </a:extLst>
          </p:cNvPr>
          <p:cNvSpPr txBox="1">
            <a:spLocks/>
          </p:cNvSpPr>
          <p:nvPr/>
        </p:nvSpPr>
        <p:spPr>
          <a:xfrm>
            <a:off x="2225640" y="2400450"/>
            <a:ext cx="8555313" cy="42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2000" b="1" dirty="0"/>
              <a:t>the SAT </a:t>
            </a:r>
            <a:r>
              <a:rPr lang="en" altLang="en-US" sz="2000" b="1" dirty="0"/>
              <a:t>solver becomes large</a:t>
            </a:r>
          </a:p>
        </p:txBody>
      </p:sp>
      <p:cxnSp>
        <p:nvCxnSpPr>
          <p:cNvPr id="3" name="直線矢印コネクタ 2">
            <a:extLst>
              <a:ext uri="{FF2B5EF4-FFF2-40B4-BE49-F238E27FC236}">
                <a16:creationId xmlns:a16="http://schemas.microsoft.com/office/drawing/2014/main" id="{82848EFB-D0FE-3ED8-7309-20024342B829}"/>
              </a:ext>
            </a:extLst>
          </p:cNvPr>
          <p:cNvCxnSpPr>
            <a:cxnSpLocks/>
          </p:cNvCxnSpPr>
          <p:nvPr/>
        </p:nvCxnSpPr>
        <p:spPr>
          <a:xfrm>
            <a:off x="915462" y="5657487"/>
            <a:ext cx="708352"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コンテンツ プレースホルダー 2">
            <a:extLst>
              <a:ext uri="{FF2B5EF4-FFF2-40B4-BE49-F238E27FC236}">
                <a16:creationId xmlns:a16="http://schemas.microsoft.com/office/drawing/2014/main" id="{35F61489-8288-9E94-201B-A41694E26CCA}"/>
              </a:ext>
            </a:extLst>
          </p:cNvPr>
          <p:cNvSpPr txBox="1">
            <a:spLocks/>
          </p:cNvSpPr>
          <p:nvPr/>
        </p:nvSpPr>
        <p:spPr>
          <a:xfrm>
            <a:off x="1881084" y="5508137"/>
            <a:ext cx="8555313" cy="42192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I Proposed</a:t>
            </a:r>
            <a:r>
              <a:rPr lang="en-US" altLang="ja-JP" sz="2400" b="1" u="sng" dirty="0"/>
              <a:t> Fractional Encoding</a:t>
            </a:r>
            <a:endParaRPr lang="en" altLang="ja-JP" sz="2400" b="1" u="sng" dirty="0"/>
          </a:p>
        </p:txBody>
      </p:sp>
    </p:spTree>
    <p:extLst>
      <p:ext uri="{BB962C8B-B14F-4D97-AF65-F5344CB8AC3E}">
        <p14:creationId xmlns:p14="http://schemas.microsoft.com/office/powerpoint/2010/main" val="170036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E83B61AA-1457-8AD4-134C-C3B3BE36A685}"/>
              </a:ext>
            </a:extLst>
          </p:cNvPr>
          <p:cNvSpPr/>
          <p:nvPr/>
        </p:nvSpPr>
        <p:spPr>
          <a:xfrm>
            <a:off x="1823686" y="2445378"/>
            <a:ext cx="4157330" cy="680483"/>
          </a:xfrm>
          <a:prstGeom prst="rect">
            <a:avLst/>
          </a:prstGeom>
          <a:solidFill>
            <a:schemeClr val="bg2"/>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C3C8AC2-BBCD-41F9-A430-EFD39C6B5AF1}"/>
              </a:ext>
            </a:extLst>
          </p:cNvPr>
          <p:cNvSpPr txBox="1">
            <a:spLocks/>
          </p:cNvSpPr>
          <p:nvPr/>
        </p:nvSpPr>
        <p:spPr>
          <a:xfrm>
            <a:off x="409952" y="421095"/>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en-US" sz="3600" b="1" dirty="0"/>
              <a:t>split variable</a:t>
            </a:r>
          </a:p>
        </p:txBody>
      </p:sp>
      <p:sp>
        <p:nvSpPr>
          <p:cNvPr id="12" name="コンテンツ プレースホルダー 2">
            <a:extLst>
              <a:ext uri="{FF2B5EF4-FFF2-40B4-BE49-F238E27FC236}">
                <a16:creationId xmlns:a16="http://schemas.microsoft.com/office/drawing/2014/main" id="{93EE295E-4FA4-5A73-BF8D-5292069EB902}"/>
              </a:ext>
            </a:extLst>
          </p:cNvPr>
          <p:cNvSpPr txBox="1">
            <a:spLocks/>
          </p:cNvSpPr>
          <p:nvPr/>
        </p:nvSpPr>
        <p:spPr>
          <a:xfrm>
            <a:off x="459852" y="1270576"/>
            <a:ext cx="10173314" cy="3617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ja-JP" sz="1800" dirty="0"/>
              <a:t>Consider </a:t>
            </a:r>
            <a:r>
              <a:rPr lang="en" altLang="en-US" sz="1800" dirty="0"/>
              <a:t>splitting the input variables in </a:t>
            </a:r>
            <a:r>
              <a:rPr lang="en" altLang="ja-JP" sz="1800" dirty="0"/>
              <a:t>At-Most-4/8 (K/ the number of </a:t>
            </a:r>
            <a:r>
              <a:rPr lang="en" altLang="en-US" sz="1800" dirty="0"/>
              <a:t>input variables </a:t>
            </a:r>
            <a:r>
              <a:rPr lang="en" altLang="ja-JP" sz="1800" dirty="0"/>
              <a:t>)</a:t>
            </a:r>
          </a:p>
        </p:txBody>
      </p:sp>
      <p:sp>
        <p:nvSpPr>
          <p:cNvPr id="2" name="正方形/長方形 1">
            <a:extLst>
              <a:ext uri="{FF2B5EF4-FFF2-40B4-BE49-F238E27FC236}">
                <a16:creationId xmlns:a16="http://schemas.microsoft.com/office/drawing/2014/main" id="{F5EB4CD1-4F16-5203-D0AE-47A1CB9B8928}"/>
              </a:ext>
            </a:extLst>
          </p:cNvPr>
          <p:cNvSpPr/>
          <p:nvPr/>
        </p:nvSpPr>
        <p:spPr>
          <a:xfrm>
            <a:off x="1823686" y="2448850"/>
            <a:ext cx="8314661" cy="68048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EF164241-DBC5-787B-AA88-518E90B92C82}"/>
              </a:ext>
            </a:extLst>
          </p:cNvPr>
          <p:cNvCxnSpPr>
            <a:stCxn id="2" idx="0"/>
            <a:endCxn id="2" idx="2"/>
          </p:cNvCxnSpPr>
          <p:nvPr/>
        </p:nvCxnSpPr>
        <p:spPr>
          <a:xfrm>
            <a:off x="5981017" y="2448850"/>
            <a:ext cx="0" cy="680483"/>
          </a:xfrm>
          <a:prstGeom prst="line">
            <a:avLst/>
          </a:prstGeom>
          <a:ln w="19050"/>
        </p:spPr>
        <p:style>
          <a:lnRef idx="1">
            <a:schemeClr val="dk1"/>
          </a:lnRef>
          <a:fillRef idx="0">
            <a:schemeClr val="dk1"/>
          </a:fillRef>
          <a:effectRef idx="0">
            <a:schemeClr val="dk1"/>
          </a:effectRef>
          <a:fontRef idx="minor">
            <a:schemeClr val="tx1"/>
          </a:fontRef>
        </p:style>
      </p:cxnSp>
      <p:sp>
        <p:nvSpPr>
          <p:cNvPr id="13" name="コンテンツ プレースホルダー 2">
            <a:extLst>
              <a:ext uri="{FF2B5EF4-FFF2-40B4-BE49-F238E27FC236}">
                <a16:creationId xmlns:a16="http://schemas.microsoft.com/office/drawing/2014/main" id="{30FE2AB9-3494-BDE1-FD36-F4392460F772}"/>
              </a:ext>
            </a:extLst>
          </p:cNvPr>
          <p:cNvSpPr txBox="1">
            <a:spLocks/>
          </p:cNvSpPr>
          <p:nvPr/>
        </p:nvSpPr>
        <p:spPr>
          <a:xfrm>
            <a:off x="3564002" y="2633126"/>
            <a:ext cx="1399883" cy="38482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2400" dirty="0"/>
              <a:t>≤ </a:t>
            </a:r>
            <a:r>
              <a:rPr lang="en" altLang="ja-JP" sz="2400" dirty="0"/>
              <a:t>4</a:t>
            </a:r>
            <a:endParaRPr lang="ja-JP" altLang="en-US" sz="2400" dirty="0"/>
          </a:p>
        </p:txBody>
      </p:sp>
      <p:sp>
        <p:nvSpPr>
          <p:cNvPr id="8" name="左大かっこ 7">
            <a:extLst>
              <a:ext uri="{FF2B5EF4-FFF2-40B4-BE49-F238E27FC236}">
                <a16:creationId xmlns:a16="http://schemas.microsoft.com/office/drawing/2014/main" id="{646886E1-46C4-64C0-7CB8-B02B4BD75E4A}"/>
              </a:ext>
            </a:extLst>
          </p:cNvPr>
          <p:cNvSpPr/>
          <p:nvPr/>
        </p:nvSpPr>
        <p:spPr>
          <a:xfrm rot="16200000">
            <a:off x="5913747" y="-739101"/>
            <a:ext cx="134537" cy="8091352"/>
          </a:xfrm>
          <a:prstGeom prst="leftBracket">
            <a:avLst/>
          </a:prstGeom>
          <a:ln>
            <a:solidFill>
              <a:schemeClr val="tx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DB59C92C-29E7-CA7E-5821-61510A5FCBAB}"/>
              </a:ext>
            </a:extLst>
          </p:cNvPr>
          <p:cNvSpPr txBox="1">
            <a:spLocks/>
          </p:cNvSpPr>
          <p:nvPr/>
        </p:nvSpPr>
        <p:spPr>
          <a:xfrm>
            <a:off x="3471879" y="3518626"/>
            <a:ext cx="6174429" cy="3122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1800" b="1" dirty="0"/>
              <a:t>AM4/8(X) </a:t>
            </a:r>
            <a:r>
              <a:rPr lang="en" altLang="en-US" sz="1800" b="1" dirty="0"/>
              <a:t>: </a:t>
            </a:r>
            <a:r>
              <a:rPr lang="en-US" altLang="en-US" sz="1800" b="1" dirty="0"/>
              <a:t>Up to 4 of the 8 variables are true</a:t>
            </a:r>
            <a:endParaRPr lang="ja-JP" altLang="en-US" sz="1800" dirty="0"/>
          </a:p>
        </p:txBody>
      </p:sp>
      <p:sp>
        <p:nvSpPr>
          <p:cNvPr id="20" name="正方形/長方形 19">
            <a:extLst>
              <a:ext uri="{FF2B5EF4-FFF2-40B4-BE49-F238E27FC236}">
                <a16:creationId xmlns:a16="http://schemas.microsoft.com/office/drawing/2014/main" id="{00841E69-EA79-DA22-BE22-46BFC27C793B}"/>
              </a:ext>
            </a:extLst>
          </p:cNvPr>
          <p:cNvSpPr/>
          <p:nvPr/>
        </p:nvSpPr>
        <p:spPr>
          <a:xfrm>
            <a:off x="1823686" y="2445378"/>
            <a:ext cx="8314661" cy="68048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69CAEDAC-AE01-F004-4817-154A98A71FFF}"/>
              </a:ext>
            </a:extLst>
          </p:cNvPr>
          <p:cNvCxnSpPr>
            <a:stCxn id="20" idx="0"/>
            <a:endCxn id="20" idx="2"/>
          </p:cNvCxnSpPr>
          <p:nvPr/>
        </p:nvCxnSpPr>
        <p:spPr>
          <a:xfrm>
            <a:off x="5981017" y="2445378"/>
            <a:ext cx="0" cy="680483"/>
          </a:xfrm>
          <a:prstGeom prst="line">
            <a:avLst/>
          </a:prstGeom>
          <a:ln w="19050"/>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0589F97B-234C-1C8F-15B0-357E2144B6F8}"/>
              </a:ext>
            </a:extLst>
          </p:cNvPr>
          <p:cNvSpPr/>
          <p:nvPr/>
        </p:nvSpPr>
        <p:spPr>
          <a:xfrm>
            <a:off x="1579138" y="5142578"/>
            <a:ext cx="2130942" cy="680483"/>
          </a:xfrm>
          <a:prstGeom prst="rect">
            <a:avLst/>
          </a:prstGeom>
          <a:solidFill>
            <a:schemeClr val="bg2"/>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68205B4-4DFC-FE4D-D6FE-F015D141AED6}"/>
              </a:ext>
            </a:extLst>
          </p:cNvPr>
          <p:cNvSpPr/>
          <p:nvPr/>
        </p:nvSpPr>
        <p:spPr>
          <a:xfrm>
            <a:off x="1579138" y="5142578"/>
            <a:ext cx="4157330" cy="68048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1D521068-3F27-B7FC-A90E-42904957627B}"/>
              </a:ext>
            </a:extLst>
          </p:cNvPr>
          <p:cNvSpPr/>
          <p:nvPr/>
        </p:nvSpPr>
        <p:spPr>
          <a:xfrm>
            <a:off x="6782002" y="5142578"/>
            <a:ext cx="2144233" cy="680483"/>
          </a:xfrm>
          <a:prstGeom prst="rect">
            <a:avLst/>
          </a:prstGeom>
          <a:solidFill>
            <a:schemeClr val="bg2"/>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84DA45D0-C968-D00D-51A0-D648D6875A4C}"/>
              </a:ext>
            </a:extLst>
          </p:cNvPr>
          <p:cNvSpPr/>
          <p:nvPr/>
        </p:nvSpPr>
        <p:spPr>
          <a:xfrm>
            <a:off x="6782002" y="5142578"/>
            <a:ext cx="4157330" cy="68048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コンテンツ プレースホルダー 2">
            <a:extLst>
              <a:ext uri="{FF2B5EF4-FFF2-40B4-BE49-F238E27FC236}">
                <a16:creationId xmlns:a16="http://schemas.microsoft.com/office/drawing/2014/main" id="{B80B9C2F-190D-0C1D-14C2-4195C4662D53}"/>
              </a:ext>
            </a:extLst>
          </p:cNvPr>
          <p:cNvSpPr txBox="1">
            <a:spLocks/>
          </p:cNvSpPr>
          <p:nvPr/>
        </p:nvSpPr>
        <p:spPr>
          <a:xfrm>
            <a:off x="2342325" y="5363937"/>
            <a:ext cx="1593695" cy="336556"/>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2400" dirty="0"/>
              <a:t>≤ </a:t>
            </a:r>
            <a:r>
              <a:rPr lang="en" altLang="ja-JP" sz="2400" dirty="0"/>
              <a:t>2</a:t>
            </a:r>
            <a:endParaRPr lang="ja-JP" altLang="en-US" sz="2400" dirty="0"/>
          </a:p>
        </p:txBody>
      </p:sp>
      <p:sp>
        <p:nvSpPr>
          <p:cNvPr id="28" name="コンテンツ プレースホルダー 2">
            <a:extLst>
              <a:ext uri="{FF2B5EF4-FFF2-40B4-BE49-F238E27FC236}">
                <a16:creationId xmlns:a16="http://schemas.microsoft.com/office/drawing/2014/main" id="{81E1ACD3-9FAB-DAAF-5C5E-047A5011C090}"/>
              </a:ext>
            </a:extLst>
          </p:cNvPr>
          <p:cNvSpPr txBox="1">
            <a:spLocks/>
          </p:cNvSpPr>
          <p:nvPr/>
        </p:nvSpPr>
        <p:spPr>
          <a:xfrm>
            <a:off x="7575624" y="5353798"/>
            <a:ext cx="783266" cy="336556"/>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2400" dirty="0"/>
              <a:t>≤ </a:t>
            </a:r>
            <a:r>
              <a:rPr lang="en" altLang="ja-JP" sz="2400" dirty="0"/>
              <a:t>2</a:t>
            </a:r>
            <a:endParaRPr lang="ja-JP" altLang="en-US" sz="2400" dirty="0"/>
          </a:p>
        </p:txBody>
      </p:sp>
      <p:sp>
        <p:nvSpPr>
          <p:cNvPr id="29" name="左大かっこ 28">
            <a:extLst>
              <a:ext uri="{FF2B5EF4-FFF2-40B4-BE49-F238E27FC236}">
                <a16:creationId xmlns:a16="http://schemas.microsoft.com/office/drawing/2014/main" id="{29B107A5-867D-143A-0BDD-D57920E920F2}"/>
              </a:ext>
            </a:extLst>
          </p:cNvPr>
          <p:cNvSpPr/>
          <p:nvPr/>
        </p:nvSpPr>
        <p:spPr>
          <a:xfrm rot="16200000">
            <a:off x="3549815" y="3919725"/>
            <a:ext cx="120285" cy="4061639"/>
          </a:xfrm>
          <a:prstGeom prst="leftBracket">
            <a:avLst/>
          </a:prstGeom>
          <a:ln>
            <a:solidFill>
              <a:schemeClr val="tx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コンテンツ プレースホルダー 2">
                <a:extLst>
                  <a:ext uri="{FF2B5EF4-FFF2-40B4-BE49-F238E27FC236}">
                    <a16:creationId xmlns:a16="http://schemas.microsoft.com/office/drawing/2014/main" id="{3053FFB4-287A-732C-CB49-683F9ED7372E}"/>
                  </a:ext>
                </a:extLst>
              </p:cNvPr>
              <p:cNvSpPr txBox="1">
                <a:spLocks/>
              </p:cNvSpPr>
              <p:nvPr/>
            </p:nvSpPr>
            <p:spPr>
              <a:xfrm>
                <a:off x="1299588" y="6120889"/>
                <a:ext cx="4983571" cy="4135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1800" b="1" dirty="0"/>
                  <a:t>AM2/4(</a:t>
                </a:r>
                <a14:m>
                  <m:oMath xmlns:m="http://schemas.openxmlformats.org/officeDocument/2006/math">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𝒈</m:t>
                        </m:r>
                      </m:e>
                      <m:sub>
                        <m:r>
                          <a:rPr lang="en-US" altLang="ja-JP" sz="1800" b="1" i="1" smtClean="0">
                            <a:latin typeface="Cambria Math" panose="02040503050406030204" pitchFamily="18" charset="0"/>
                            <a:ea typeface="Cambria Math" panose="02040503050406030204" pitchFamily="18" charset="0"/>
                          </a:rPr>
                          <m:t>𝟏</m:t>
                        </m:r>
                      </m:sub>
                    </m:sSub>
                  </m:oMath>
                </a14:m>
                <a:r>
                  <a:rPr lang="en" altLang="ja-JP" sz="1800" b="1" dirty="0"/>
                  <a:t>) </a:t>
                </a:r>
                <a:r>
                  <a:rPr lang="en" altLang="en-US" sz="1800" dirty="0"/>
                  <a:t>: </a:t>
                </a:r>
                <a:r>
                  <a:rPr lang="en-US" altLang="en-US" sz="1600" b="1" dirty="0"/>
                  <a:t>Up to 2 of the 4 variables are true</a:t>
                </a:r>
                <a:r>
                  <a:rPr lang="en" altLang="en-US" sz="1600" b="1" dirty="0"/>
                  <a:t> </a:t>
                </a:r>
                <a:endParaRPr lang="ja-JP" altLang="en-US" sz="1800" b="1" dirty="0"/>
              </a:p>
            </p:txBody>
          </p:sp>
        </mc:Choice>
        <mc:Fallback xmlns="">
          <p:sp>
            <p:nvSpPr>
              <p:cNvPr id="30" name="コンテンツ プレースホルダー 2">
                <a:extLst>
                  <a:ext uri="{FF2B5EF4-FFF2-40B4-BE49-F238E27FC236}">
                    <a16:creationId xmlns:a16="http://schemas.microsoft.com/office/drawing/2014/main" id="{3053FFB4-287A-732C-CB49-683F9ED7372E}"/>
                  </a:ext>
                </a:extLst>
              </p:cNvPr>
              <p:cNvSpPr txBox="1">
                <a:spLocks noRot="1" noChangeAspect="1" noMove="1" noResize="1" noEditPoints="1" noAdjustHandles="1" noChangeArrowheads="1" noChangeShapeType="1" noTextEdit="1"/>
              </p:cNvSpPr>
              <p:nvPr/>
            </p:nvSpPr>
            <p:spPr>
              <a:xfrm>
                <a:off x="1299588" y="6120889"/>
                <a:ext cx="4983571" cy="413504"/>
              </a:xfrm>
              <a:prstGeom prst="rect">
                <a:avLst/>
              </a:prstGeom>
              <a:blipFill>
                <a:blip r:embed="rId3"/>
                <a:stretch>
                  <a:fillRect l="-978" t="-14706" b="-5882"/>
                </a:stretch>
              </a:blipFill>
            </p:spPr>
            <p:txBody>
              <a:bodyPr/>
              <a:lstStyle/>
              <a:p>
                <a:r>
                  <a:rPr lang="ja-JP" altLang="en-US">
                    <a:noFill/>
                  </a:rPr>
                  <a:t> </a:t>
                </a:r>
              </a:p>
            </p:txBody>
          </p:sp>
        </mc:Fallback>
      </mc:AlternateContent>
      <p:sp>
        <p:nvSpPr>
          <p:cNvPr id="31" name="左大かっこ 30">
            <a:extLst>
              <a:ext uri="{FF2B5EF4-FFF2-40B4-BE49-F238E27FC236}">
                <a16:creationId xmlns:a16="http://schemas.microsoft.com/office/drawing/2014/main" id="{02428C67-26D0-B2FD-71C2-337B47614CF8}"/>
              </a:ext>
            </a:extLst>
          </p:cNvPr>
          <p:cNvSpPr/>
          <p:nvPr/>
        </p:nvSpPr>
        <p:spPr>
          <a:xfrm rot="16200000">
            <a:off x="8773945" y="3923526"/>
            <a:ext cx="120285" cy="4061639"/>
          </a:xfrm>
          <a:prstGeom prst="leftBracket">
            <a:avLst/>
          </a:prstGeom>
          <a:ln>
            <a:solidFill>
              <a:schemeClr val="tx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A5B8FF55-6A4E-D650-2338-C67CC242559D}"/>
              </a:ext>
            </a:extLst>
          </p:cNvPr>
          <p:cNvCxnSpPr>
            <a:cxnSpLocks/>
          </p:cNvCxnSpPr>
          <p:nvPr/>
        </p:nvCxnSpPr>
        <p:spPr>
          <a:xfrm flipH="1">
            <a:off x="5256383" y="4072184"/>
            <a:ext cx="480085" cy="82241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直線矢印コネクタ 34">
            <a:extLst>
              <a:ext uri="{FF2B5EF4-FFF2-40B4-BE49-F238E27FC236}">
                <a16:creationId xmlns:a16="http://schemas.microsoft.com/office/drawing/2014/main" id="{10D62300-8E3E-ECF2-B429-4B906C722539}"/>
              </a:ext>
            </a:extLst>
          </p:cNvPr>
          <p:cNvCxnSpPr>
            <a:cxnSpLocks/>
          </p:cNvCxnSpPr>
          <p:nvPr/>
        </p:nvCxnSpPr>
        <p:spPr>
          <a:xfrm>
            <a:off x="6283159" y="4072184"/>
            <a:ext cx="551870" cy="82241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コンテンツ プレースホルダー 2">
            <a:extLst>
              <a:ext uri="{FF2B5EF4-FFF2-40B4-BE49-F238E27FC236}">
                <a16:creationId xmlns:a16="http://schemas.microsoft.com/office/drawing/2014/main" id="{9FB4710D-26D6-08AA-CCEF-0C15CB061EA0}"/>
              </a:ext>
            </a:extLst>
          </p:cNvPr>
          <p:cNvSpPr txBox="1">
            <a:spLocks/>
          </p:cNvSpPr>
          <p:nvPr/>
        </p:nvSpPr>
        <p:spPr>
          <a:xfrm>
            <a:off x="4619588" y="2013012"/>
            <a:ext cx="2952824" cy="503606"/>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2400" b="1" dirty="0"/>
              <a:t>X={ </a:t>
            </a:r>
            <a:r>
              <a:rPr lang="en" altLang="ja-JP" sz="2400" b="1" dirty="0" err="1"/>
              <a:t>x₁,x₂,x₃,x₄,x₅,x₆,x₇,x₈ </a:t>
            </a:r>
            <a:r>
              <a:rPr lang="en" altLang="ja-JP" sz="2400" b="1" dirty="0"/>
              <a:t>}</a:t>
            </a:r>
            <a:endParaRPr lang="ja-JP" altLang="en-US" sz="2400" b="1" dirty="0"/>
          </a:p>
        </p:txBody>
      </p:sp>
      <mc:AlternateContent xmlns:mc="http://schemas.openxmlformats.org/markup-compatibility/2006" xmlns:a14="http://schemas.microsoft.com/office/drawing/2010/main">
        <mc:Choice Requires="a14">
          <p:sp>
            <p:nvSpPr>
              <p:cNvPr id="44" name="コンテンツ プレースホルダー 2">
                <a:extLst>
                  <a:ext uri="{FF2B5EF4-FFF2-40B4-BE49-F238E27FC236}">
                    <a16:creationId xmlns:a16="http://schemas.microsoft.com/office/drawing/2014/main" id="{AD2291D8-34A8-CF82-714D-5F506E807397}"/>
                  </a:ext>
                </a:extLst>
              </p:cNvPr>
              <p:cNvSpPr txBox="1">
                <a:spLocks/>
              </p:cNvSpPr>
              <p:nvPr/>
            </p:nvSpPr>
            <p:spPr>
              <a:xfrm>
                <a:off x="2476500" y="4748396"/>
                <a:ext cx="2343728" cy="3122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sSub>
                      <m:sSubPr>
                        <m:ctrlPr>
                          <a:rPr lang="en-US" altLang="ja-JP" sz="2400" b="1" i="1" smtClean="0">
                            <a:latin typeface="Cambria Math" panose="02040503050406030204" pitchFamily="18" charset="0"/>
                            <a:ea typeface="Cambria Math" panose="02040503050406030204" pitchFamily="18" charset="0"/>
                          </a:rPr>
                        </m:ctrlPr>
                      </m:sSubPr>
                      <m:e>
                        <m:r>
                          <a:rPr lang="en-US" altLang="ja-JP" sz="2400" b="1" i="1">
                            <a:latin typeface="Cambria Math" panose="02040503050406030204" pitchFamily="18" charset="0"/>
                            <a:ea typeface="Cambria Math" panose="02040503050406030204" pitchFamily="18" charset="0"/>
                          </a:rPr>
                          <m:t>𝒈</m:t>
                        </m:r>
                      </m:e>
                      <m:sub>
                        <m:r>
                          <a:rPr lang="en-US" altLang="ja-JP" sz="2400" b="1" i="1" smtClean="0">
                            <a:latin typeface="Cambria Math" panose="02040503050406030204" pitchFamily="18" charset="0"/>
                            <a:ea typeface="Cambria Math" panose="02040503050406030204" pitchFamily="18" charset="0"/>
                          </a:rPr>
                          <m:t>𝟏</m:t>
                        </m:r>
                      </m:sub>
                    </m:sSub>
                  </m:oMath>
                </a14:m>
                <a:r>
                  <a:rPr lang="en" altLang="ja-JP" sz="2400" b="1" dirty="0"/>
                  <a:t> ={ x₁,x₂,x₃,</a:t>
                </a:r>
                <a:r>
                  <a:rPr lang="en" altLang="en-US" sz="2400" b="1" dirty="0"/>
                  <a:t>x₄ </a:t>
                </a:r>
                <a:r>
                  <a:rPr lang="en" altLang="ja-JP" sz="2400" b="1" dirty="0"/>
                  <a:t>}</a:t>
                </a:r>
                <a:endParaRPr lang="ja-JP" altLang="en-US" sz="2400" b="1" dirty="0"/>
              </a:p>
            </p:txBody>
          </p:sp>
        </mc:Choice>
        <mc:Fallback xmlns="">
          <p:sp>
            <p:nvSpPr>
              <p:cNvPr id="44" name="コンテンツ プレースホルダー 2">
                <a:extLst>
                  <a:ext uri="{FF2B5EF4-FFF2-40B4-BE49-F238E27FC236}">
                    <a16:creationId xmlns:a16="http://schemas.microsoft.com/office/drawing/2014/main" id="{AD2291D8-34A8-CF82-714D-5F506E807397}"/>
                  </a:ext>
                </a:extLst>
              </p:cNvPr>
              <p:cNvSpPr txBox="1">
                <a:spLocks noRot="1" noChangeAspect="1" noMove="1" noResize="1" noEditPoints="1" noAdjustHandles="1" noChangeArrowheads="1" noChangeShapeType="1" noTextEdit="1"/>
              </p:cNvSpPr>
              <p:nvPr/>
            </p:nvSpPr>
            <p:spPr>
              <a:xfrm>
                <a:off x="2476500" y="4748396"/>
                <a:ext cx="2343728" cy="312243"/>
              </a:xfrm>
              <a:prstGeom prst="rect">
                <a:avLst/>
              </a:prstGeom>
              <a:blipFill>
                <a:blip r:embed="rId4"/>
                <a:stretch>
                  <a:fillRect t="-33333" b="-33333"/>
                </a:stretch>
              </a:blipFill>
            </p:spPr>
            <p:txBody>
              <a:bodyPr/>
              <a:lstStyle/>
              <a:p>
                <a:r>
                  <a:rPr lang="ja-JP" altLang="en-US">
                    <a:noFill/>
                  </a:rPr>
                  <a:t> </a:t>
                </a:r>
              </a:p>
            </p:txBody>
          </p:sp>
        </mc:Fallback>
      </mc:AlternateContent>
      <p:sp>
        <p:nvSpPr>
          <p:cNvPr id="46" name="スライド番号プレースホルダー 45">
            <a:extLst>
              <a:ext uri="{FF2B5EF4-FFF2-40B4-BE49-F238E27FC236}">
                <a16:creationId xmlns:a16="http://schemas.microsoft.com/office/drawing/2014/main" id="{EDAD3B17-AFBA-1763-9B0F-D409AA2E5498}"/>
              </a:ext>
            </a:extLst>
          </p:cNvPr>
          <p:cNvSpPr>
            <a:spLocks noGrp="1"/>
          </p:cNvSpPr>
          <p:nvPr>
            <p:ph type="sldNum" sz="quarter" idx="12"/>
          </p:nvPr>
        </p:nvSpPr>
        <p:spPr>
          <a:xfrm>
            <a:off x="8583330" y="6404884"/>
            <a:ext cx="2743200" cy="365125"/>
          </a:xfrm>
        </p:spPr>
        <p:txBody>
          <a:bodyPr/>
          <a:lstStyle/>
          <a:p>
            <a:fld id="{DFE3A115-2025-4E2F-B6CA-FDE942969F69}"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sp>
            <p:nvSpPr>
              <p:cNvPr id="52" name="コンテンツ プレースホルダー 2">
                <a:extLst>
                  <a:ext uri="{FF2B5EF4-FFF2-40B4-BE49-F238E27FC236}">
                    <a16:creationId xmlns:a16="http://schemas.microsoft.com/office/drawing/2014/main" id="{7E61EAFF-31C7-C2EE-8D5A-A8D1A7524CCC}"/>
                  </a:ext>
                </a:extLst>
              </p:cNvPr>
              <p:cNvSpPr txBox="1">
                <a:spLocks/>
              </p:cNvSpPr>
              <p:nvPr/>
            </p:nvSpPr>
            <p:spPr>
              <a:xfrm>
                <a:off x="7942091" y="4759576"/>
                <a:ext cx="2196256" cy="3122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sSub>
                      <m:sSubPr>
                        <m:ctrlPr>
                          <a:rPr lang="en-US" altLang="ja-JP" sz="2400" b="1" i="1">
                            <a:latin typeface="Cambria Math" panose="02040503050406030204" pitchFamily="18" charset="0"/>
                            <a:ea typeface="Cambria Math" panose="02040503050406030204" pitchFamily="18" charset="0"/>
                          </a:rPr>
                        </m:ctrlPr>
                      </m:sSubPr>
                      <m:e>
                        <m:r>
                          <a:rPr lang="en-US" altLang="ja-JP" sz="2400" b="1" i="1">
                            <a:latin typeface="Cambria Math" panose="02040503050406030204" pitchFamily="18" charset="0"/>
                            <a:ea typeface="Cambria Math" panose="02040503050406030204" pitchFamily="18" charset="0"/>
                          </a:rPr>
                          <m:t>𝒈</m:t>
                        </m:r>
                      </m:e>
                      <m:sub>
                        <m:r>
                          <a:rPr lang="en-US" altLang="ja-JP" sz="2400" b="1" i="1">
                            <a:latin typeface="Cambria Math" panose="02040503050406030204" pitchFamily="18" charset="0"/>
                            <a:ea typeface="Cambria Math" panose="02040503050406030204" pitchFamily="18" charset="0"/>
                          </a:rPr>
                          <m:t>𝟐</m:t>
                        </m:r>
                      </m:sub>
                    </m:sSub>
                  </m:oMath>
                </a14:m>
                <a:r>
                  <a:rPr lang="en" altLang="en-US" sz="2400" b="1" dirty="0"/>
                  <a:t> </a:t>
                </a:r>
                <a:r>
                  <a:rPr lang="en" altLang="ja-JP" sz="2400" b="1" dirty="0"/>
                  <a:t>={x</a:t>
                </a:r>
                <a:r>
                  <a:rPr lang="en" altLang="en-US" sz="2400" b="1" dirty="0"/>
                  <a:t>₅</a:t>
                </a:r>
                <a:r>
                  <a:rPr lang="en" altLang="ja-JP" sz="2400" b="1" dirty="0"/>
                  <a:t>,x</a:t>
                </a:r>
                <a:r>
                  <a:rPr lang="en" altLang="en-US" sz="2400" b="1" dirty="0"/>
                  <a:t>₆</a:t>
                </a:r>
                <a:r>
                  <a:rPr lang="en" altLang="ja-JP" sz="2400" b="1" dirty="0"/>
                  <a:t>,x</a:t>
                </a:r>
                <a:r>
                  <a:rPr lang="en" altLang="en-US" sz="2400" b="1" dirty="0"/>
                  <a:t>₇</a:t>
                </a:r>
                <a:r>
                  <a:rPr lang="en" altLang="ja-JP" sz="2400" b="1" dirty="0"/>
                  <a:t>,x</a:t>
                </a:r>
                <a:r>
                  <a:rPr lang="en" altLang="en-US" sz="2400" b="1" dirty="0"/>
                  <a:t>₈ </a:t>
                </a:r>
                <a:r>
                  <a:rPr lang="en" altLang="ja-JP" sz="2400" b="1" dirty="0"/>
                  <a:t>}</a:t>
                </a:r>
                <a:endParaRPr lang="ja-JP" altLang="en-US" sz="2400" b="1" dirty="0"/>
              </a:p>
            </p:txBody>
          </p:sp>
        </mc:Choice>
        <mc:Fallback xmlns="">
          <p:sp>
            <p:nvSpPr>
              <p:cNvPr id="52" name="コンテンツ プレースホルダー 2">
                <a:extLst>
                  <a:ext uri="{FF2B5EF4-FFF2-40B4-BE49-F238E27FC236}">
                    <a16:creationId xmlns:a16="http://schemas.microsoft.com/office/drawing/2014/main" id="{7E61EAFF-31C7-C2EE-8D5A-A8D1A7524CCC}"/>
                  </a:ext>
                </a:extLst>
              </p:cNvPr>
              <p:cNvSpPr txBox="1">
                <a:spLocks noRot="1" noChangeAspect="1" noMove="1" noResize="1" noEditPoints="1" noAdjustHandles="1" noChangeArrowheads="1" noChangeShapeType="1" noTextEdit="1"/>
              </p:cNvSpPr>
              <p:nvPr/>
            </p:nvSpPr>
            <p:spPr>
              <a:xfrm>
                <a:off x="7942091" y="4759576"/>
                <a:ext cx="2196256" cy="312243"/>
              </a:xfrm>
              <a:prstGeom prst="rect">
                <a:avLst/>
              </a:prstGeom>
              <a:blipFill>
                <a:blip r:embed="rId5"/>
                <a:stretch>
                  <a:fillRect t="-33333"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8B48492-355B-A63E-DFA1-A712E9B7D98B}"/>
                  </a:ext>
                </a:extLst>
              </p:cNvPr>
              <p:cNvSpPr txBox="1">
                <a:spLocks/>
              </p:cNvSpPr>
              <p:nvPr/>
            </p:nvSpPr>
            <p:spPr>
              <a:xfrm>
                <a:off x="6559093" y="6142489"/>
                <a:ext cx="4983571" cy="4135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1800" b="1" dirty="0"/>
                  <a:t>AM2/4(</a:t>
                </a:r>
                <a14:m>
                  <m:oMath xmlns:m="http://schemas.openxmlformats.org/officeDocument/2006/math">
                    <m:sSub>
                      <m:sSubPr>
                        <m:ctrlPr>
                          <a:rPr lang="en-US" altLang="ja-JP" sz="1800" b="1" i="1">
                            <a:latin typeface="Cambria Math" panose="02040503050406030204" pitchFamily="18" charset="0"/>
                            <a:ea typeface="Cambria Math" panose="02040503050406030204" pitchFamily="18" charset="0"/>
                          </a:rPr>
                        </m:ctrlPr>
                      </m:sSubPr>
                      <m:e>
                        <m:r>
                          <a:rPr lang="en-US" altLang="ja-JP" sz="1800" b="1" i="1">
                            <a:latin typeface="Cambria Math" panose="02040503050406030204" pitchFamily="18" charset="0"/>
                            <a:ea typeface="Cambria Math" panose="02040503050406030204" pitchFamily="18" charset="0"/>
                          </a:rPr>
                          <m:t>𝒈</m:t>
                        </m:r>
                      </m:e>
                      <m:sub>
                        <m:r>
                          <a:rPr lang="en-US" altLang="ja-JP" sz="1800" b="1" i="1">
                            <a:latin typeface="Cambria Math" panose="02040503050406030204" pitchFamily="18" charset="0"/>
                            <a:ea typeface="Cambria Math" panose="02040503050406030204" pitchFamily="18" charset="0"/>
                          </a:rPr>
                          <m:t>𝟐</m:t>
                        </m:r>
                      </m:sub>
                    </m:sSub>
                  </m:oMath>
                </a14:m>
                <a:r>
                  <a:rPr lang="en" altLang="ja-JP" sz="1800" b="1" dirty="0"/>
                  <a:t>) </a:t>
                </a:r>
                <a:r>
                  <a:rPr lang="en" altLang="en-US" sz="1800" dirty="0"/>
                  <a:t>: </a:t>
                </a:r>
                <a:r>
                  <a:rPr lang="en-US" altLang="en-US" sz="1600" b="1" dirty="0"/>
                  <a:t>Up to 2 of the 4 variables are true</a:t>
                </a:r>
                <a:r>
                  <a:rPr lang="en" altLang="en-US" sz="1600" b="1" dirty="0"/>
                  <a:t> </a:t>
                </a:r>
                <a:endParaRPr lang="ja-JP" altLang="en-US" sz="1800" b="1" dirty="0"/>
              </a:p>
            </p:txBody>
          </p:sp>
        </mc:Choice>
        <mc:Fallback xmlns="">
          <p:sp>
            <p:nvSpPr>
              <p:cNvPr id="7" name="コンテンツ プレースホルダー 2">
                <a:extLst>
                  <a:ext uri="{FF2B5EF4-FFF2-40B4-BE49-F238E27FC236}">
                    <a16:creationId xmlns:a16="http://schemas.microsoft.com/office/drawing/2014/main" id="{E8B48492-355B-A63E-DFA1-A712E9B7D98B}"/>
                  </a:ext>
                </a:extLst>
              </p:cNvPr>
              <p:cNvSpPr txBox="1">
                <a:spLocks noRot="1" noChangeAspect="1" noMove="1" noResize="1" noEditPoints="1" noAdjustHandles="1" noChangeArrowheads="1" noChangeShapeType="1" noTextEdit="1"/>
              </p:cNvSpPr>
              <p:nvPr/>
            </p:nvSpPr>
            <p:spPr>
              <a:xfrm>
                <a:off x="6559093" y="6142489"/>
                <a:ext cx="4983571" cy="413504"/>
              </a:xfrm>
              <a:prstGeom prst="rect">
                <a:avLst/>
              </a:prstGeom>
              <a:blipFill>
                <a:blip r:embed="rId6"/>
                <a:stretch>
                  <a:fillRect l="-1102" t="-16418" b="-7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848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26" grpId="0" animBg="1"/>
      <p:bldP spid="27" grpId="0"/>
      <p:bldP spid="28" grpId="0"/>
      <p:bldP spid="29" grpId="0" animBg="1"/>
      <p:bldP spid="30" grpId="0"/>
      <p:bldP spid="31" grpId="0" animBg="1"/>
      <p:bldP spid="44" grpId="0"/>
      <p:bldP spid="5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C3C8AC2-BBCD-41F9-A430-EFD39C6B5AF1}"/>
              </a:ext>
            </a:extLst>
          </p:cNvPr>
          <p:cNvSpPr txBox="1">
            <a:spLocks/>
          </p:cNvSpPr>
          <p:nvPr/>
        </p:nvSpPr>
        <p:spPr>
          <a:xfrm>
            <a:off x="409952" y="447220"/>
            <a:ext cx="10000721" cy="701134"/>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en-US" sz="3600" b="1" dirty="0"/>
              <a:t>split variable</a:t>
            </a:r>
          </a:p>
        </p:txBody>
      </p:sp>
      <p:sp>
        <p:nvSpPr>
          <p:cNvPr id="12" name="コンテンツ プレースホルダー 2">
            <a:extLst>
              <a:ext uri="{FF2B5EF4-FFF2-40B4-BE49-F238E27FC236}">
                <a16:creationId xmlns:a16="http://schemas.microsoft.com/office/drawing/2014/main" id="{93EE295E-4FA4-5A73-BF8D-5292069EB902}"/>
              </a:ext>
            </a:extLst>
          </p:cNvPr>
          <p:cNvSpPr txBox="1">
            <a:spLocks/>
          </p:cNvSpPr>
          <p:nvPr/>
        </p:nvSpPr>
        <p:spPr>
          <a:xfrm>
            <a:off x="495013" y="1481652"/>
            <a:ext cx="10293998" cy="5173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sz="2400" dirty="0"/>
          </a:p>
        </p:txBody>
      </p:sp>
      <mc:AlternateContent xmlns:mc="http://schemas.openxmlformats.org/markup-compatibility/2006" xmlns:a14="http://schemas.microsoft.com/office/drawing/2010/main">
        <mc:Choice Requires="a14">
          <p:sp>
            <p:nvSpPr>
              <p:cNvPr id="37" name="コンテンツ プレースホルダー 2">
                <a:extLst>
                  <a:ext uri="{FF2B5EF4-FFF2-40B4-BE49-F238E27FC236}">
                    <a16:creationId xmlns:a16="http://schemas.microsoft.com/office/drawing/2014/main" id="{5BE9458E-342C-2773-FB98-705903FED53B}"/>
                  </a:ext>
                </a:extLst>
              </p:cNvPr>
              <p:cNvSpPr txBox="1">
                <a:spLocks/>
              </p:cNvSpPr>
              <p:nvPr/>
            </p:nvSpPr>
            <p:spPr>
              <a:xfrm>
                <a:off x="1126403" y="2476898"/>
                <a:ext cx="7692058" cy="5173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2000" b="1" dirty="0"/>
                  <a:t> </a:t>
                </a:r>
                <a14:m>
                  <m:oMath xmlns:m="http://schemas.openxmlformats.org/officeDocument/2006/math">
                    <m:sSub>
                      <m:sSubPr>
                        <m:ctrlPr>
                          <a:rPr lang="en-US" altLang="ja-JP" sz="2000" b="1" i="1" smtClean="0">
                            <a:latin typeface="Cambria Math" panose="02040503050406030204" pitchFamily="18" charset="0"/>
                          </a:rPr>
                        </m:ctrlPr>
                      </m:sSubPr>
                      <m:e>
                        <m:sPre>
                          <m:sPrePr>
                            <m:ctrlPr>
                              <a:rPr lang="en-US" altLang="ja-JP" sz="2000" b="1" i="1" smtClean="0">
                                <a:latin typeface="Cambria Math" panose="02040503050406030204" pitchFamily="18" charset="0"/>
                              </a:rPr>
                            </m:ctrlPr>
                          </m:sPrePr>
                          <m:sub>
                            <m:r>
                              <a:rPr lang="en-US" altLang="ja-JP" sz="2000" b="1" i="1" smtClean="0">
                                <a:latin typeface="Cambria Math" panose="02040503050406030204" pitchFamily="18" charset="0"/>
                              </a:rPr>
                              <m:t>𝟖</m:t>
                            </m:r>
                          </m:sub>
                          <m:sup/>
                          <m:e>
                            <m:r>
                              <a:rPr lang="en-US" altLang="ja-JP" sz="2400" b="1" i="1" smtClean="0">
                                <a:latin typeface="Cambria Math" panose="02040503050406030204" pitchFamily="18" charset="0"/>
                              </a:rPr>
                              <m:t>𝑪</m:t>
                            </m:r>
                          </m:e>
                        </m:sPre>
                      </m:e>
                      <m:sub>
                        <m:r>
                          <a:rPr lang="en-US" altLang="ja-JP" sz="2000" b="1" i="1" smtClean="0">
                            <a:latin typeface="Cambria Math" panose="02040503050406030204" pitchFamily="18" charset="0"/>
                          </a:rPr>
                          <m:t>𝟓</m:t>
                        </m:r>
                      </m:sub>
                    </m:sSub>
                    <m:r>
                      <a:rPr lang="ja-JP" altLang="en-US" sz="2000" b="1" i="1">
                        <a:latin typeface="Cambria Math" panose="02040503050406030204" pitchFamily="18" charset="0"/>
                      </a:rPr>
                      <m:t>　</m:t>
                    </m:r>
                  </m:oMath>
                </a14:m>
                <a:r>
                  <a:rPr lang="en" altLang="en-US" sz="2000" b="1" dirty="0"/>
                  <a:t>→</a:t>
                </a:r>
                <a:r>
                  <a:rPr lang="en" altLang="ja-JP" sz="2000" b="1" dirty="0"/>
                  <a:t> </a:t>
                </a:r>
                <a14:m>
                  <m:oMath xmlns:m="http://schemas.openxmlformats.org/officeDocument/2006/math">
                    <m:sSub>
                      <m:sSubPr>
                        <m:ctrlPr>
                          <a:rPr lang="en-US" altLang="ja-JP" sz="2000" b="1" i="1">
                            <a:latin typeface="Cambria Math" panose="02040503050406030204" pitchFamily="18" charset="0"/>
                          </a:rPr>
                        </m:ctrlPr>
                      </m:sSubPr>
                      <m:e>
                        <m:sPre>
                          <m:sPrePr>
                            <m:ctrlPr>
                              <a:rPr lang="en-US" altLang="ja-JP" sz="2000" b="1" i="1">
                                <a:latin typeface="Cambria Math" panose="02040503050406030204" pitchFamily="18" charset="0"/>
                              </a:rPr>
                            </m:ctrlPr>
                          </m:sPrePr>
                          <m:sub>
                            <m:r>
                              <a:rPr lang="en-US" altLang="ja-JP" sz="2000" b="1" i="1">
                                <a:latin typeface="Cambria Math" panose="02040503050406030204" pitchFamily="18" charset="0"/>
                              </a:rPr>
                              <m:t>𝟒</m:t>
                            </m:r>
                          </m:sub>
                          <m:sup/>
                          <m:e>
                            <m:r>
                              <a:rPr lang="en-US" altLang="ja-JP" sz="2400" b="1" i="1">
                                <a:latin typeface="Cambria Math" panose="02040503050406030204" pitchFamily="18" charset="0"/>
                              </a:rPr>
                              <m:t>𝑪</m:t>
                            </m:r>
                          </m:e>
                        </m:sPre>
                      </m:e>
                      <m:sub>
                        <m:r>
                          <a:rPr lang="en-US" altLang="ja-JP" sz="2000" b="1" i="1">
                            <a:latin typeface="Cambria Math" panose="02040503050406030204" pitchFamily="18" charset="0"/>
                          </a:rPr>
                          <m:t>𝟑</m:t>
                        </m:r>
                      </m:sub>
                    </m:sSub>
                  </m:oMath>
                </a14:m>
                <a:r>
                  <a:rPr lang="en" altLang="ja-JP" sz="2000" b="1" dirty="0"/>
                  <a:t> </a:t>
                </a:r>
                <a:r>
                  <a:rPr lang="en" altLang="en-US" sz="2000" b="1" dirty="0"/>
                  <a:t>+</a:t>
                </a:r>
                <a14:m>
                  <m:oMath xmlns:m="http://schemas.openxmlformats.org/officeDocument/2006/math">
                    <m:sSub>
                      <m:sSubPr>
                        <m:ctrlPr>
                          <a:rPr lang="en-US" altLang="ja-JP" sz="2000" b="1" i="1">
                            <a:latin typeface="Cambria Math" panose="02040503050406030204" pitchFamily="18" charset="0"/>
                          </a:rPr>
                        </m:ctrlPr>
                      </m:sSubPr>
                      <m:e>
                        <m:sPre>
                          <m:sPrePr>
                            <m:ctrlPr>
                              <a:rPr lang="en-US" altLang="ja-JP" sz="2000" b="1" i="1">
                                <a:latin typeface="Cambria Math" panose="02040503050406030204" pitchFamily="18" charset="0"/>
                              </a:rPr>
                            </m:ctrlPr>
                          </m:sPrePr>
                          <m:sub>
                            <m:r>
                              <a:rPr lang="en-US" altLang="ja-JP" sz="2000" b="1" i="1">
                                <a:latin typeface="Cambria Math" panose="02040503050406030204" pitchFamily="18" charset="0"/>
                              </a:rPr>
                              <m:t>𝟒</m:t>
                            </m:r>
                          </m:sub>
                          <m:sup/>
                          <m:e>
                            <m:r>
                              <a:rPr lang="en-US" altLang="ja-JP" sz="2400" b="1" i="1">
                                <a:latin typeface="Cambria Math" panose="02040503050406030204" pitchFamily="18" charset="0"/>
                              </a:rPr>
                              <m:t>𝑪</m:t>
                            </m:r>
                          </m:e>
                        </m:sPre>
                      </m:e>
                      <m:sub>
                        <m:r>
                          <a:rPr lang="en-US" altLang="ja-JP" sz="2000" b="1" i="1">
                            <a:latin typeface="Cambria Math" panose="02040503050406030204" pitchFamily="18" charset="0"/>
                          </a:rPr>
                          <m:t>𝟑</m:t>
                        </m:r>
                      </m:sub>
                    </m:sSub>
                  </m:oMath>
                </a14:m>
                <a:r>
                  <a:rPr lang="en" altLang="en-US" sz="2000" b="1" dirty="0"/>
                  <a:t>　　　　　</a:t>
                </a:r>
              </a:p>
            </p:txBody>
          </p:sp>
        </mc:Choice>
        <mc:Fallback xmlns="">
          <p:sp>
            <p:nvSpPr>
              <p:cNvPr id="37" name="コンテンツ プレースホルダー 2">
                <a:extLst>
                  <a:ext uri="{FF2B5EF4-FFF2-40B4-BE49-F238E27FC236}">
                    <a16:creationId xmlns:a16="http://schemas.microsoft.com/office/drawing/2014/main" id="{5BE9458E-342C-2773-FB98-705903FED53B}"/>
                  </a:ext>
                </a:extLst>
              </p:cNvPr>
              <p:cNvSpPr txBox="1">
                <a:spLocks noRot="1" noChangeAspect="1" noMove="1" noResize="1" noEditPoints="1" noAdjustHandles="1" noChangeArrowheads="1" noChangeShapeType="1" noTextEdit="1"/>
              </p:cNvSpPr>
              <p:nvPr/>
            </p:nvSpPr>
            <p:spPr>
              <a:xfrm>
                <a:off x="1126403" y="2476898"/>
                <a:ext cx="7692058" cy="517307"/>
              </a:xfrm>
              <a:prstGeom prst="rect">
                <a:avLst/>
              </a:prstGeom>
              <a:blipFill>
                <a:blip r:embed="rId3"/>
                <a:stretch>
                  <a:fillRect t="-2353" b="-1176"/>
                </a:stretch>
              </a:blipFill>
            </p:spPr>
            <p:txBody>
              <a:bodyPr/>
              <a:lstStyle/>
              <a:p>
                <a:r xmlns:a="http://schemas.openxmlformats.org/drawingml/2006/main">
                  <a:rPr lang="en" altLang="en-US">
                    <a:noFill/>
                  </a:rPr>
                  <a:t> </a:t>
                </a:r>
              </a:p>
            </p:txBody>
          </p:sp>
        </mc:Fallback>
      </mc:AlternateContent>
      <p:sp>
        <p:nvSpPr>
          <p:cNvPr id="39" name="コンテンツ プレースホルダー 2">
            <a:extLst>
              <a:ext uri="{FF2B5EF4-FFF2-40B4-BE49-F238E27FC236}">
                <a16:creationId xmlns:a16="http://schemas.microsoft.com/office/drawing/2014/main" id="{A1FBE5EE-26D4-03FE-6A5A-16781E580EEE}"/>
              </a:ext>
            </a:extLst>
          </p:cNvPr>
          <p:cNvSpPr txBox="1">
            <a:spLocks/>
          </p:cNvSpPr>
          <p:nvPr/>
        </p:nvSpPr>
        <p:spPr>
          <a:xfrm>
            <a:off x="1987300" y="3950751"/>
            <a:ext cx="7692058" cy="5173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2000" dirty="0"/>
              <a:t>Reduce number of clauses by splitting input variables</a:t>
            </a:r>
          </a:p>
        </p:txBody>
      </p:sp>
      <p:sp>
        <p:nvSpPr>
          <p:cNvPr id="40" name="コンテンツ プレースホルダー 2">
            <a:extLst>
              <a:ext uri="{FF2B5EF4-FFF2-40B4-BE49-F238E27FC236}">
                <a16:creationId xmlns:a16="http://schemas.microsoft.com/office/drawing/2014/main" id="{971F5940-565A-3E80-8619-2B29ADECCEBD}"/>
              </a:ext>
            </a:extLst>
          </p:cNvPr>
          <p:cNvSpPr txBox="1">
            <a:spLocks/>
          </p:cNvSpPr>
          <p:nvPr/>
        </p:nvSpPr>
        <p:spPr>
          <a:xfrm>
            <a:off x="829642" y="5235966"/>
            <a:ext cx="10808608" cy="5173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en-US" sz="2000" b="1" dirty="0"/>
              <a:t>Input variables are simply split in two, solution space is reduced</a:t>
            </a:r>
            <a:endParaRPr lang="en" altLang="en-US" sz="2000" b="1" dirty="0"/>
          </a:p>
        </p:txBody>
      </p:sp>
      <p:sp>
        <p:nvSpPr>
          <p:cNvPr id="9" name="スライド番号プレースホルダー 8">
            <a:extLst>
              <a:ext uri="{FF2B5EF4-FFF2-40B4-BE49-F238E27FC236}">
                <a16:creationId xmlns:a16="http://schemas.microsoft.com/office/drawing/2014/main" id="{BBD55967-9A19-F308-010F-32FF1E9496B3}"/>
              </a:ext>
            </a:extLst>
          </p:cNvPr>
          <p:cNvSpPr>
            <a:spLocks noGrp="1"/>
          </p:cNvSpPr>
          <p:nvPr>
            <p:ph type="sldNum" sz="quarter" idx="12"/>
          </p:nvPr>
        </p:nvSpPr>
        <p:spPr/>
        <p:txBody>
          <a:bodyPr/>
          <a:lstStyle/>
          <a:p>
            <a:fld id="{DFE3A115-2025-4E2F-B6CA-FDE942969F69}" type="slidenum">
              <a:rPr kumimoji="1" lang="ja-JP" altLang="en-US" smtClean="0"/>
              <a:t>9</a:t>
            </a:fld>
            <a:endParaRPr kumimoji="1" lang="ja-JP" altLang="en-US"/>
          </a:p>
        </p:txBody>
      </p:sp>
      <p:cxnSp>
        <p:nvCxnSpPr>
          <p:cNvPr id="41" name="直線矢印コネクタ 40">
            <a:extLst>
              <a:ext uri="{FF2B5EF4-FFF2-40B4-BE49-F238E27FC236}">
                <a16:creationId xmlns:a16="http://schemas.microsoft.com/office/drawing/2014/main" id="{BC4419C6-0F1C-473B-76D3-F7A48B70E654}"/>
              </a:ext>
            </a:extLst>
          </p:cNvPr>
          <p:cNvCxnSpPr>
            <a:cxnSpLocks/>
          </p:cNvCxnSpPr>
          <p:nvPr/>
        </p:nvCxnSpPr>
        <p:spPr>
          <a:xfrm>
            <a:off x="1508958" y="4129056"/>
            <a:ext cx="366060"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コンテンツ プレースホルダー 2">
            <a:extLst>
              <a:ext uri="{FF2B5EF4-FFF2-40B4-BE49-F238E27FC236}">
                <a16:creationId xmlns:a16="http://schemas.microsoft.com/office/drawing/2014/main" id="{EE86FC0C-CF57-B25A-2941-4D470B483991}"/>
              </a:ext>
            </a:extLst>
          </p:cNvPr>
          <p:cNvSpPr txBox="1">
            <a:spLocks/>
          </p:cNvSpPr>
          <p:nvPr/>
        </p:nvSpPr>
        <p:spPr>
          <a:xfrm>
            <a:off x="829642" y="1964328"/>
            <a:ext cx="7692058" cy="3679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2000" b="1" dirty="0"/>
              <a:t>At-Most-4/8 </a:t>
            </a:r>
            <a:r>
              <a:rPr lang="en" altLang="en-US" sz="2000" b="1" dirty="0"/>
              <a:t>→ </a:t>
            </a:r>
            <a:r>
              <a:rPr lang="en" altLang="ja-JP" sz="2000" b="1" dirty="0"/>
              <a:t>At-Most-2/4 </a:t>
            </a:r>
            <a:r>
              <a:rPr lang="en" altLang="en-US" sz="2000" b="1" dirty="0"/>
              <a:t>+ </a:t>
            </a:r>
            <a:r>
              <a:rPr lang="en" altLang="ja-JP" sz="2000" b="1" dirty="0"/>
              <a:t>At-Most-2/4</a:t>
            </a:r>
            <a:endParaRPr lang="ja-JP" altLang="en-US" sz="2000" b="1" dirty="0"/>
          </a:p>
        </p:txBody>
      </p:sp>
      <mc:AlternateContent xmlns:mc="http://schemas.openxmlformats.org/markup-compatibility/2006" xmlns:a14="http://schemas.microsoft.com/office/drawing/2010/main">
        <mc:Choice Requires="a14">
          <p:sp>
            <p:nvSpPr>
              <p:cNvPr id="47" name="コンテンツ プレースホルダー 2">
                <a:extLst>
                  <a:ext uri="{FF2B5EF4-FFF2-40B4-BE49-F238E27FC236}">
                    <a16:creationId xmlns:a16="http://schemas.microsoft.com/office/drawing/2014/main" id="{9E44BC30-64D8-BD4A-2F66-825D9E4340B1}"/>
                  </a:ext>
                </a:extLst>
              </p:cNvPr>
              <p:cNvSpPr txBox="1">
                <a:spLocks/>
              </p:cNvSpPr>
              <p:nvPr/>
            </p:nvSpPr>
            <p:spPr>
              <a:xfrm>
                <a:off x="1113703" y="3069721"/>
                <a:ext cx="7692058" cy="5173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ja-JP" sz="2000" b="1" dirty="0"/>
                  <a:t> </a:t>
                </a:r>
                <a14:m>
                  <m:oMath xmlns:m="http://schemas.openxmlformats.org/officeDocument/2006/math">
                    <m:r>
                      <a:rPr lang="en-US" altLang="ja-JP" sz="2000" b="1" i="1" smtClean="0">
                        <a:latin typeface="Cambria Math" panose="02040503050406030204" pitchFamily="18" charset="0"/>
                      </a:rPr>
                      <m:t>𝟓𝟔</m:t>
                    </m:r>
                    <m:r>
                      <m:rPr>
                        <m:nor/>
                      </m:rPr>
                      <a:rPr lang="en-US" altLang="ja-JP" sz="2000" b="1" i="0" smtClean="0">
                        <a:latin typeface="Cambria Math" panose="02040503050406030204" pitchFamily="18" charset="0"/>
                      </a:rPr>
                      <m:t> </m:t>
                    </m:r>
                    <m:r>
                      <m:rPr>
                        <m:nor/>
                      </m:rPr>
                      <a:rPr lang="en-US" altLang="ja-JP" sz="2000" b="1" i="0" smtClean="0">
                        <a:latin typeface="Cambria Math" panose="02040503050406030204" pitchFamily="18" charset="0"/>
                      </a:rPr>
                      <m:t>clauses</m:t>
                    </m:r>
                    <m:r>
                      <m:rPr>
                        <m:nor/>
                      </m:rPr>
                      <a:rPr lang="en-US" altLang="ja-JP" sz="2000" b="1" i="0" smtClean="0">
                        <a:latin typeface="Cambria Math" panose="02040503050406030204" pitchFamily="18" charset="0"/>
                      </a:rPr>
                      <m:t> </m:t>
                    </m:r>
                  </m:oMath>
                </a14:m>
                <a:r>
                  <a:rPr lang="en" altLang="en-US" sz="2000" b="1" dirty="0"/>
                  <a:t>→ </a:t>
                </a:r>
                <a:r>
                  <a:rPr lang="en" altLang="ja-JP" sz="2000" b="1" dirty="0"/>
                  <a:t>8 ( 4 </a:t>
                </a:r>
                <a:r>
                  <a:rPr lang="en" altLang="en-US" sz="2000" b="1" dirty="0"/>
                  <a:t>+ </a:t>
                </a:r>
                <a:r>
                  <a:rPr lang="en" altLang="ja-JP" sz="2000" b="1" dirty="0"/>
                  <a:t>4 </a:t>
                </a:r>
                <a:r>
                  <a:rPr lang="en" altLang="en-US" sz="2000" b="1" dirty="0"/>
                  <a:t>) clauses</a:t>
                </a:r>
              </a:p>
            </p:txBody>
          </p:sp>
        </mc:Choice>
        <mc:Fallback xmlns="">
          <p:sp>
            <p:nvSpPr>
              <p:cNvPr id="47" name="コンテンツ プレースホルダー 2">
                <a:extLst>
                  <a:ext uri="{FF2B5EF4-FFF2-40B4-BE49-F238E27FC236}">
                    <a16:creationId xmlns:a16="http://schemas.microsoft.com/office/drawing/2014/main" id="{9E44BC30-64D8-BD4A-2F66-825D9E4340B1}"/>
                  </a:ext>
                </a:extLst>
              </p:cNvPr>
              <p:cNvSpPr txBox="1">
                <a:spLocks noRot="1" noChangeAspect="1" noMove="1" noResize="1" noEditPoints="1" noAdjustHandles="1" noChangeArrowheads="1" noChangeShapeType="1" noTextEdit="1"/>
              </p:cNvSpPr>
              <p:nvPr/>
            </p:nvSpPr>
            <p:spPr>
              <a:xfrm>
                <a:off x="1113703" y="3069721"/>
                <a:ext cx="7692058" cy="517307"/>
              </a:xfrm>
              <a:prstGeom prst="rect">
                <a:avLst/>
              </a:prstGeom>
              <a:blipFill>
                <a:blip r:embed="rId4"/>
                <a:stretch>
                  <a:fillRect t="-11905"/>
                </a:stretch>
              </a:blipFill>
            </p:spPr>
            <p:txBody>
              <a:bodyPr/>
              <a:lstStyle/>
              <a:p>
                <a:r>
                  <a:rPr lang="ja-JP" altLang="en-US">
                    <a:noFill/>
                  </a:rPr>
                  <a:t> </a:t>
                </a:r>
              </a:p>
            </p:txBody>
          </p:sp>
        </mc:Fallback>
      </mc:AlternateContent>
      <p:sp>
        <p:nvSpPr>
          <p:cNvPr id="2" name="コンテンツ プレースホルダー 2">
            <a:extLst>
              <a:ext uri="{FF2B5EF4-FFF2-40B4-BE49-F238E27FC236}">
                <a16:creationId xmlns:a16="http://schemas.microsoft.com/office/drawing/2014/main" id="{07BB3083-3866-6EBE-E70E-425CE628D4CE}"/>
              </a:ext>
            </a:extLst>
          </p:cNvPr>
          <p:cNvSpPr txBox="1">
            <a:spLocks/>
          </p:cNvSpPr>
          <p:nvPr/>
        </p:nvSpPr>
        <p:spPr>
          <a:xfrm>
            <a:off x="829642" y="4745379"/>
            <a:ext cx="2848210" cy="39157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 altLang="en-US" sz="2400" b="1" u="sng" dirty="0">
                <a:latin typeface="+mj-ea"/>
                <a:ea typeface="+mj-ea"/>
              </a:rPr>
              <a:t>problem</a:t>
            </a:r>
          </a:p>
        </p:txBody>
      </p:sp>
    </p:spTree>
    <p:extLst>
      <p:ext uri="{BB962C8B-B14F-4D97-AF65-F5344CB8AC3E}">
        <p14:creationId xmlns:p14="http://schemas.microsoft.com/office/powerpoint/2010/main" val="1397715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FF6E0616FA7424A924DC459C5451736" ma:contentTypeVersion="11" ma:contentTypeDescription="新しいドキュメントを作成します。" ma:contentTypeScope="" ma:versionID="b679899f5c87232b3f07f3f546e51cad">
  <xsd:schema xmlns:xsd="http://www.w3.org/2001/XMLSchema" xmlns:xs="http://www.w3.org/2001/XMLSchema" xmlns:p="http://schemas.microsoft.com/office/2006/metadata/properties" xmlns:ns2="6751768a-dd1c-48d9-b587-da406e68496a" targetNamespace="http://schemas.microsoft.com/office/2006/metadata/properties" ma:root="true" ma:fieldsID="07a571e17d822d5c024aa28ee4ad3ace" ns2:_="">
    <xsd:import namespace="6751768a-dd1c-48d9-b587-da406e6849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51768a-dd1c-48d9-b587-da406e6849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3D6DA-7A43-457B-947A-3299ED1296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51768a-dd1c-48d9-b587-da406e6849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BFC111-575C-4ED9-94AA-3B5B41DF4DD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3AB22CB-0D16-48D6-838E-91E306A356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52138</TotalTime>
  <Words>2417</Words>
  <Application>Microsoft Macintosh PowerPoint</Application>
  <PresentationFormat>ワイド画面</PresentationFormat>
  <Paragraphs>439</Paragraphs>
  <Slides>23</Slides>
  <Notes>23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CMR10</vt:lpstr>
      <vt:lpstr>HaranoAjiMincho-Regular-Identity-H</vt:lpstr>
      <vt:lpstr>Segoe UI Web (West European)</vt:lpstr>
      <vt:lpstr>游ゴシック</vt:lpstr>
      <vt:lpstr>游ゴシック Light</vt:lpstr>
      <vt:lpstr>Arial</vt:lpstr>
      <vt:lpstr>Cambria Math</vt:lpstr>
      <vt:lpstr>Wingdings</vt:lpstr>
      <vt:lpstr>Office テーマ</vt:lpstr>
      <vt:lpstr>Fractional Encoding of  At-Most-K Constraints on SAT</vt:lpstr>
      <vt:lpstr>satisfiability problem</vt:lpstr>
      <vt:lpstr>PowerPoint プレゼンテーション</vt:lpstr>
      <vt:lpstr>Solving Real-World Problems</vt:lpstr>
      <vt:lpstr>At-Most-K Constraint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文献調査報告会</dc:title>
  <dc:creator>米倉 未樹</dc:creator>
  <cp:lastModifiedBy>Yonekura Miki</cp:lastModifiedBy>
  <cp:revision>143</cp:revision>
  <dcterms:created xsi:type="dcterms:W3CDTF">2021-09-23T06:13:52Z</dcterms:created>
  <dcterms:modified xsi:type="dcterms:W3CDTF">2023-04-26T06:07:18Z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0x0101009FF6E0616FA7424A924DC459C5451736</vt:lpwstr>
  </property>
</Properties>
</file>