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35942A-BACE-7405-FB61-9C840ABE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CAC2FFA-F3D2-5113-BCFA-8C2E184C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9062DF2-6D65-18EA-7ED3-983F5742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4ECC68-3ADB-C852-05DD-C9D8CDCD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28DDB00-F010-36A1-8C7F-0B923819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62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C1BB5C-FFFC-5BA1-6C3E-A557F718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B1D5A1D-FEBC-0FDE-49A2-2AA567DA4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AF778C8-92CD-DD49-7C73-7F04278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4573FE-D2E2-5973-1457-1B1164D8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16CF94D-5B08-ED1E-046D-1698BAFE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0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06EF98E-492E-9460-FA16-E5F1A8EE3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B1BDD81-B70F-C103-4AB5-3643BEB8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BEDD20B-828A-C185-58DC-1593CCC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5BC4852-9702-D060-387D-34BCA765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BA8E6C-E6B5-B562-5E64-0154E62D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4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3B68E8-7517-066C-4868-95784307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877987-B812-46EA-F062-7ACED51B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B57E61-E5C5-7874-2D20-4C43F53C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27A050-03A6-A2A2-52DE-243557EC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92EA50F-1570-29BE-C53C-6758C4BD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428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818E11-5536-06F8-DCA7-0D97D031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65DDF83-5051-83EF-CBF6-8AB4682B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C402A5-212A-46EF-C1CB-5211D2CD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A1A3C99-9368-F79A-0F57-092F4AF7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EA1B492-9166-D39F-F6C7-05153974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488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14BC2A-D94C-CAC5-6FA8-1F8683A9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79B12FF-54EA-66AD-6539-E8B2F9D5B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D51741A-FD92-C9CD-D10D-4B654C3AF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3F2C703-3A54-5937-0D50-73EC1757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378200B-6DEB-A4FC-6AD4-1D3DF75E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847E1B0-6B01-3232-E62D-59159850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137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A7DBB8-E3E0-A677-47B9-87C314D6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E179697-47C2-D280-1908-1FC486EA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AE6C272-552E-FBF4-E852-76845D73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C0EEBA8-FA04-17A5-C8D4-DF04D930A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8388D70-BC31-6025-FACC-665528D2F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6245B44-ABA0-C462-D5D7-DD70BDB5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69D9212-53C4-8228-1E22-9309DBB1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7941F73-B5D7-AF2D-8B78-231416B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000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C5085C-B36C-270E-75C5-A0D55FD1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2440E3-57E6-C660-1B46-3AF7E6B9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6D80A88-DD44-AB88-6025-E4FAE63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F061080-B9EC-330A-A3DA-9D6A70E0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025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11B20A5-614D-D6DA-27A2-14F6F3D2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6E0C479-FF5F-D4A4-16D0-F0A1DBEC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6000509-681D-6F88-F5B4-26DE633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10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D55C7F-A0C5-EF2C-4832-4EF75D3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F6C567-AD46-C51C-673E-93522963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C80DA1-AADA-DBD8-7CB2-F9DDEFEB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8522917-AF20-464F-3CF3-AFCCE0B1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143D236-C777-2C4C-2A8B-118C9517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ECFE0D4-4FF6-6392-127D-35B1E0CD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386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3BA2F0-B7B5-77E9-E28E-F435982A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F8C24F3-F7EB-D3A4-3395-06162A74C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5FF8566-DCE5-F8F6-59E8-B0CDD94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E4AD116-A378-BC6B-BA23-A3973A3D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68410BD-FF6F-E876-6B60-0295981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06161-B3E8-979F-FD09-5057D519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17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5199F0E-D08D-D0DA-AA5A-5230A22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D28DEF8-322B-2E6D-6A75-AAAC2A75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FB32ABD-7DAE-1B95-975F-83D26C204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944-8260-43F3-A6C6-293AA8FD9050}" type="datetimeFigureOut">
              <a:rPr lang="fi-FI" smtClean="0"/>
              <a:t>20.10.2023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034E28B-711C-F5F4-FED6-0DA7B94BB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4C222A-60D4-8701-411C-70FE0701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5D6F-574D-4AC2-8284-74A8BFA71E5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88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FC5D9C-9922-8C16-1FBA-6C5BF64A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3342"/>
            <a:ext cx="9144000" cy="1771316"/>
          </a:xfrm>
        </p:spPr>
        <p:txBody>
          <a:bodyPr/>
          <a:lstStyle/>
          <a:p>
            <a:r>
              <a:rPr lang="fi-FI" b="1" dirty="0"/>
              <a:t>#412 JavaScript: Sikanoppapeli</a:t>
            </a:r>
          </a:p>
        </p:txBody>
      </p:sp>
    </p:spTree>
    <p:extLst>
      <p:ext uri="{BB962C8B-B14F-4D97-AF65-F5344CB8AC3E}">
        <p14:creationId xmlns:p14="http://schemas.microsoft.com/office/powerpoint/2010/main" val="35361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A6C4FB-A424-A67B-7DAF-5F41844C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tavoitteet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CD9A8CF-30F1-ECA2-7112-1B4E2AE1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Toteuttaa käyttäjille helppokäyttöinen ja toimiva sivu, jolla kaksi tai sitä useampi henkilö voi pelata sikanoppapeliä</a:t>
            </a:r>
          </a:p>
          <a:p>
            <a:r>
              <a:rPr lang="fi-FI" dirty="0"/>
              <a:t>Luoda ulkoasultaan selkeät ja </a:t>
            </a:r>
            <a:r>
              <a:rPr lang="fi-FI" dirty="0" err="1"/>
              <a:t>responsiiviset</a:t>
            </a:r>
            <a:r>
              <a:rPr lang="fi-FI" dirty="0"/>
              <a:t> sivut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621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2F1929-536B-3FDA-126E-5600E4EF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Tavoitteiden saavuttaminen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DB1685-8139-E44E-E433-3523DD6C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Sivu on toimiva ja sen käyttäminen on helppoa. </a:t>
            </a:r>
            <a:r>
              <a:rPr lang="fi-FI"/>
              <a:t>Pelaaminen </a:t>
            </a:r>
            <a:r>
              <a:rPr lang="fi-FI" dirty="0"/>
              <a:t>onnistuu myös pelkästään näppäimistön avulla</a:t>
            </a:r>
          </a:p>
          <a:p>
            <a:r>
              <a:rPr lang="fi-FI" dirty="0"/>
              <a:t>Sivun ulkoasu ja </a:t>
            </a:r>
            <a:r>
              <a:rPr lang="fi-FI" dirty="0" err="1"/>
              <a:t>responsiivisuus</a:t>
            </a:r>
            <a:r>
              <a:rPr lang="fi-FI" dirty="0"/>
              <a:t> on toteutettu käyttäen </a:t>
            </a:r>
            <a:r>
              <a:rPr lang="fi-FI" dirty="0" err="1"/>
              <a:t>Bootstrappia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241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24A95F-6B62-AB1F-619C-D84607B1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Projektissa oppiminen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7F1387-BD99-19AC-BCEC-B41DA868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&lt;</a:t>
            </a:r>
            <a:r>
              <a:rPr lang="fi-FI" dirty="0" err="1"/>
              <a:t>template</a:t>
            </a:r>
            <a:r>
              <a:rPr lang="fi-FI" dirty="0"/>
              <a:t>&gt;:n käyttö: jokaiselle pelaajalle ”kloonataan” sen avulla oma </a:t>
            </a:r>
            <a:r>
              <a:rPr lang="fi-FI" dirty="0" err="1"/>
              <a:t>bootstrap</a:t>
            </a:r>
            <a:r>
              <a:rPr lang="fi-FI" dirty="0"/>
              <a:t>-kortin</a:t>
            </a:r>
          </a:p>
          <a:p>
            <a:r>
              <a:rPr lang="fi-FI" dirty="0"/>
              <a:t>CSS-muuttujan muutos </a:t>
            </a:r>
            <a:r>
              <a:rPr lang="fi-FI" dirty="0" err="1"/>
              <a:t>Javascriptillä</a:t>
            </a:r>
            <a:endParaRPr lang="fi-FI" dirty="0"/>
          </a:p>
          <a:p>
            <a:r>
              <a:rPr lang="fi-FI" dirty="0" err="1"/>
              <a:t>transitionend</a:t>
            </a:r>
            <a:r>
              <a:rPr lang="fi-FI" dirty="0"/>
              <a:t>-tapahtuman hyväksikäyttö</a:t>
            </a:r>
          </a:p>
          <a:p>
            <a:r>
              <a:rPr lang="fi-FI" dirty="0"/>
              <a:t>CSS:n </a:t>
            </a:r>
            <a:r>
              <a:rPr lang="fi-FI" dirty="0" err="1"/>
              <a:t>transform</a:t>
            </a:r>
            <a:r>
              <a:rPr lang="fi-FI" dirty="0"/>
              <a:t>: 3D-pyöritykset</a:t>
            </a:r>
          </a:p>
        </p:txBody>
      </p:sp>
    </p:spTree>
    <p:extLst>
      <p:ext uri="{BB962C8B-B14F-4D97-AF65-F5344CB8AC3E}">
        <p14:creationId xmlns:p14="http://schemas.microsoft.com/office/powerpoint/2010/main" val="9036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</Words>
  <Application>Microsoft Office PowerPoint</Application>
  <PresentationFormat>Laajakuva</PresentationFormat>
  <Paragraphs>12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#412 JavaScript: Sikanoppapeli</vt:lpstr>
      <vt:lpstr>Projektin tavoitteet</vt:lpstr>
      <vt:lpstr>Tavoitteiden saavuttaminen</vt:lpstr>
      <vt:lpstr>Projektissa oppiminen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#410 JavaScript: Kaverilista</dc:title>
  <dc:creator>Mika</dc:creator>
  <cp:lastModifiedBy>Mika</cp:lastModifiedBy>
  <cp:revision>2</cp:revision>
  <dcterms:created xsi:type="dcterms:W3CDTF">2023-09-05T05:36:07Z</dcterms:created>
  <dcterms:modified xsi:type="dcterms:W3CDTF">2023-10-20T09:24:21Z</dcterms:modified>
</cp:coreProperties>
</file>