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358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0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F6C2-944A-4C41-B227-577C787AE053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A551-A256-4698-AA4C-7FA0EEF9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9600" dirty="0" smtClean="0"/>
              <a:t>1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5322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35912" y="-519654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2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16482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6455" y="-776992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3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32182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2587" y="-331042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4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230906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6455" y="671690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>
                <a:solidFill>
                  <a:srgbClr val="FF0000"/>
                </a:solidFill>
              </a:rPr>
              <a:t>5</a:t>
            </a:r>
            <a:endParaRPr lang="zh-CN" altLang="en-US" sz="3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7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91268" y="590182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6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237504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1632" y="-711678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7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14107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7040" y="-665958"/>
            <a:ext cx="27590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9600" dirty="0" smtClean="0"/>
              <a:t>8</a:t>
            </a:r>
            <a:endParaRPr lang="zh-CN" altLang="en-US" sz="39600" dirty="0"/>
          </a:p>
        </p:txBody>
      </p:sp>
    </p:spTree>
    <p:extLst>
      <p:ext uri="{BB962C8B-B14F-4D97-AF65-F5344CB8AC3E}">
        <p14:creationId xmlns:p14="http://schemas.microsoft.com/office/powerpoint/2010/main" val="166846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Zhixuan Ma</dc:creator>
  <cp:lastModifiedBy>Zhixuan Ma</cp:lastModifiedBy>
  <cp:revision>1</cp:revision>
  <dcterms:created xsi:type="dcterms:W3CDTF">2023-02-27T14:27:00Z</dcterms:created>
  <dcterms:modified xsi:type="dcterms:W3CDTF">2023-02-27T14:35:01Z</dcterms:modified>
</cp:coreProperties>
</file>