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933" r:id="rId5"/>
    <p:sldId id="2934" r:id="rId6"/>
    <p:sldId id="2967" r:id="rId7"/>
    <p:sldId id="2935" r:id="rId8"/>
    <p:sldId id="2937" r:id="rId9"/>
    <p:sldId id="2939" r:id="rId10"/>
    <p:sldId id="2940" r:id="rId11"/>
    <p:sldId id="2941" r:id="rId12"/>
    <p:sldId id="2942" r:id="rId13"/>
    <p:sldId id="2943" r:id="rId14"/>
    <p:sldId id="2936" r:id="rId15"/>
    <p:sldId id="2945" r:id="rId16"/>
    <p:sldId id="2949" r:id="rId17"/>
    <p:sldId id="2944" r:id="rId18"/>
    <p:sldId id="2948" r:id="rId19"/>
    <p:sldId id="2946" r:id="rId20"/>
    <p:sldId id="2950" r:id="rId21"/>
    <p:sldId id="2951" r:id="rId22"/>
    <p:sldId id="2952" r:id="rId23"/>
    <p:sldId id="2953" r:id="rId24"/>
    <p:sldId id="2955" r:id="rId25"/>
    <p:sldId id="2956" r:id="rId26"/>
    <p:sldId id="2938" r:id="rId27"/>
    <p:sldId id="2958" r:id="rId28"/>
    <p:sldId id="2959" r:id="rId29"/>
    <p:sldId id="2960" r:id="rId30"/>
    <p:sldId id="2963" r:id="rId31"/>
    <p:sldId id="2962" r:id="rId32"/>
    <p:sldId id="2968" r:id="rId33"/>
    <p:sldId id="2964" r:id="rId34"/>
    <p:sldId id="2965" r:id="rId35"/>
    <p:sldId id="2966" r:id="rId36"/>
    <p:sldId id="2969" r:id="rId37"/>
    <p:sldId id="2970" r:id="rId38"/>
    <p:sldId id="2971" r:id="rId39"/>
    <p:sldId id="2972" r:id="rId40"/>
    <p:sldId id="2973" r:id="rId41"/>
    <p:sldId id="2974" r:id="rId42"/>
    <p:sldId id="2975" r:id="rId43"/>
    <p:sldId id="2976" r:id="rId44"/>
    <p:sldId id="2977" r:id="rId45"/>
    <p:sldId id="2979" r:id="rId46"/>
    <p:sldId id="2978" r:id="rId47"/>
    <p:sldId id="2980" r:id="rId48"/>
    <p:sldId id="2982" r:id="rId49"/>
    <p:sldId id="2983" r:id="rId50"/>
    <p:sldId id="29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layouts (right-click here to delete this section)" id="{B2AF4751-296D-4AF9-A3DF-BCEF971F01D0}">
          <p14:sldIdLst>
            <p14:sldId id="2933"/>
            <p14:sldId id="2934"/>
            <p14:sldId id="2967"/>
            <p14:sldId id="2935"/>
            <p14:sldId id="2937"/>
            <p14:sldId id="2939"/>
            <p14:sldId id="2940"/>
            <p14:sldId id="2941"/>
            <p14:sldId id="2942"/>
            <p14:sldId id="2943"/>
            <p14:sldId id="2936"/>
            <p14:sldId id="2945"/>
            <p14:sldId id="2949"/>
            <p14:sldId id="2944"/>
            <p14:sldId id="2948"/>
            <p14:sldId id="2946"/>
            <p14:sldId id="2950"/>
            <p14:sldId id="2951"/>
            <p14:sldId id="2952"/>
            <p14:sldId id="2953"/>
            <p14:sldId id="2955"/>
            <p14:sldId id="2956"/>
            <p14:sldId id="2938"/>
            <p14:sldId id="2958"/>
            <p14:sldId id="2959"/>
            <p14:sldId id="2960"/>
            <p14:sldId id="2963"/>
            <p14:sldId id="2962"/>
            <p14:sldId id="2968"/>
            <p14:sldId id="2964"/>
            <p14:sldId id="2965"/>
            <p14:sldId id="2966"/>
            <p14:sldId id="2969"/>
            <p14:sldId id="2970"/>
            <p14:sldId id="2971"/>
            <p14:sldId id="2972"/>
            <p14:sldId id="2973"/>
            <p14:sldId id="2974"/>
            <p14:sldId id="2975"/>
            <p14:sldId id="2976"/>
            <p14:sldId id="2977"/>
            <p14:sldId id="2979"/>
            <p14:sldId id="2978"/>
            <p14:sldId id="2980"/>
            <p14:sldId id="2982"/>
            <p14:sldId id="2983"/>
            <p14:sldId id="29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" userDrawn="1">
          <p15:clr>
            <a:srgbClr val="A4A3A4"/>
          </p15:clr>
        </p15:guide>
        <p15:guide id="2" pos="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B005B-FFBA-4AB5-A54E-A04FF254FA3C}" v="118" dt="2023-04-25T20:11:44.64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96" autoAdjust="0"/>
  </p:normalViewPr>
  <p:slideViewPr>
    <p:cSldViewPr snapToGrid="0" showGuides="1">
      <p:cViewPr>
        <p:scale>
          <a:sx n="103" d="100"/>
          <a:sy n="103" d="100"/>
        </p:scale>
        <p:origin x="852" y="270"/>
      </p:cViewPr>
      <p:guideLst>
        <p:guide orient="horz" pos="8"/>
        <p:guide pos="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4"/>
    </p:cViewPr>
  </p:sorterViewPr>
  <p:notesViewPr>
    <p:cSldViewPr snapToGrid="0" showGuides="1">
      <p:cViewPr varScale="1">
        <p:scale>
          <a:sx n="81" d="100"/>
          <a:sy n="81" d="100"/>
        </p:scale>
        <p:origin x="357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Schmidt" userId="c782d7e3-4cc1-4429-831a-bc78a3041abf" providerId="ADAL" clId="{63AB005B-FFBA-4AB5-A54E-A04FF254FA3C}"/>
    <pc:docChg chg="undo redo custSel addSld delSld modSld sldOrd modSection">
      <pc:chgData name="Mikkel Schmidt" userId="c782d7e3-4cc1-4429-831a-bc78a3041abf" providerId="ADAL" clId="{63AB005B-FFBA-4AB5-A54E-A04FF254FA3C}" dt="2023-04-25T20:18:55.949" v="3585" actId="403"/>
      <pc:docMkLst>
        <pc:docMk/>
      </pc:docMkLst>
      <pc:sldChg chg="delSp modSp mod modTransition">
        <pc:chgData name="Mikkel Schmidt" userId="c782d7e3-4cc1-4429-831a-bc78a3041abf" providerId="ADAL" clId="{63AB005B-FFBA-4AB5-A54E-A04FF254FA3C}" dt="2023-04-24T18:39:24.680" v="1505" actId="478"/>
        <pc:sldMkLst>
          <pc:docMk/>
          <pc:sldMk cId="672874184" sldId="2933"/>
        </pc:sldMkLst>
        <pc:spChg chg="mod">
          <ac:chgData name="Mikkel Schmidt" userId="c782d7e3-4cc1-4429-831a-bc78a3041abf" providerId="ADAL" clId="{63AB005B-FFBA-4AB5-A54E-A04FF254FA3C}" dt="2023-04-24T18:39:18.946" v="1504" actId="1076"/>
          <ac:spMkLst>
            <pc:docMk/>
            <pc:sldMk cId="672874184" sldId="2933"/>
            <ac:spMk id="15" creationId="{F8F11849-6F0E-4FB6-A160-B512A1858BBA}"/>
          </ac:spMkLst>
        </pc:spChg>
        <pc:spChg chg="del">
          <ac:chgData name="Mikkel Schmidt" userId="c782d7e3-4cc1-4429-831a-bc78a3041abf" providerId="ADAL" clId="{63AB005B-FFBA-4AB5-A54E-A04FF254FA3C}" dt="2023-04-24T18:39:24.680" v="1505" actId="478"/>
          <ac:spMkLst>
            <pc:docMk/>
            <pc:sldMk cId="672874184" sldId="2933"/>
            <ac:spMk id="16" creationId="{C00635FE-174A-4DE0-846D-7C9C092D797A}"/>
          </ac:spMkLst>
        </pc:spChg>
      </pc:sldChg>
      <pc:sldChg chg="modSp mod modTransition">
        <pc:chgData name="Mikkel Schmidt" userId="c782d7e3-4cc1-4429-831a-bc78a3041abf" providerId="ADAL" clId="{63AB005B-FFBA-4AB5-A54E-A04FF254FA3C}" dt="2023-04-25T14:52:34.625" v="2691" actId="20577"/>
        <pc:sldMkLst>
          <pc:docMk/>
          <pc:sldMk cId="671961018" sldId="2934"/>
        </pc:sldMkLst>
        <pc:spChg chg="mod">
          <ac:chgData name="Mikkel Schmidt" userId="c782d7e3-4cc1-4429-831a-bc78a3041abf" providerId="ADAL" clId="{63AB005B-FFBA-4AB5-A54E-A04FF254FA3C}" dt="2023-04-25T14:52:34.625" v="2691" actId="20577"/>
          <ac:spMkLst>
            <pc:docMk/>
            <pc:sldMk cId="671961018" sldId="2934"/>
            <ac:spMk id="3" creationId="{05CC5F54-282D-6E59-6D48-B7601EE52ECC}"/>
          </ac:spMkLst>
        </pc:spChg>
        <pc:spChg chg="mod">
          <ac:chgData name="Mikkel Schmidt" userId="c782d7e3-4cc1-4429-831a-bc78a3041abf" providerId="ADAL" clId="{63AB005B-FFBA-4AB5-A54E-A04FF254FA3C}" dt="2023-04-25T14:47:28.391" v="2392" actId="20577"/>
          <ac:spMkLst>
            <pc:docMk/>
            <pc:sldMk cId="671961018" sldId="2934"/>
            <ac:spMk id="4" creationId="{0289543C-CECE-93B6-ACF0-65F6D8373CF0}"/>
          </ac:spMkLst>
        </pc:spChg>
      </pc:sldChg>
      <pc:sldChg chg="addSp delSp modSp mod modTransition">
        <pc:chgData name="Mikkel Schmidt" userId="c782d7e3-4cc1-4429-831a-bc78a3041abf" providerId="ADAL" clId="{63AB005B-FFBA-4AB5-A54E-A04FF254FA3C}" dt="2023-04-24T15:53:46.845" v="474"/>
        <pc:sldMkLst>
          <pc:docMk/>
          <pc:sldMk cId="254120089" sldId="2935"/>
        </pc:sldMkLst>
        <pc:spChg chg="del mod">
          <ac:chgData name="Mikkel Schmidt" userId="c782d7e3-4cc1-4429-831a-bc78a3041abf" providerId="ADAL" clId="{63AB005B-FFBA-4AB5-A54E-A04FF254FA3C}" dt="2023-04-24T15:28:02.036" v="8" actId="478"/>
          <ac:spMkLst>
            <pc:docMk/>
            <pc:sldMk cId="254120089" sldId="2935"/>
            <ac:spMk id="8" creationId="{CB3F0587-02F0-6F9D-A0C1-8546AC7E224A}"/>
          </ac:spMkLst>
        </pc:spChg>
        <pc:spChg chg="del">
          <ac:chgData name="Mikkel Schmidt" userId="c782d7e3-4cc1-4429-831a-bc78a3041abf" providerId="ADAL" clId="{63AB005B-FFBA-4AB5-A54E-A04FF254FA3C}" dt="2023-04-24T15:26:54.467" v="4" actId="478"/>
          <ac:spMkLst>
            <pc:docMk/>
            <pc:sldMk cId="254120089" sldId="2935"/>
            <ac:spMk id="11" creationId="{9E993265-6B33-083E-846E-27A8873B63E2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12" creationId="{0C760129-902D-711F-3EB0-0962527E9A23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13" creationId="{81920EAE-ACC8-46AB-14E8-ECF048E6995B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14" creationId="{D774E32E-F69C-E09D-6A70-6DEB8B051DBA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15" creationId="{E0D9AF29-4CA6-EC66-F834-4D452864015A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16" creationId="{59FCC1C9-3C00-9987-0E7C-F0B6A0ED8304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47" creationId="{D822F60F-09D9-02A0-0B6F-34D23367E1E8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50" creationId="{9AA0B3DD-437B-3C80-5A7A-272AB721D7FC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51" creationId="{845BD69E-CC62-6E83-E856-165E0CA74FA3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52" creationId="{5146113A-2E10-F046-BDFB-43A11E4B715E}"/>
          </ac:spMkLst>
        </pc:spChg>
        <pc:spChg chg="del mod">
          <ac:chgData name="Mikkel Schmidt" userId="c782d7e3-4cc1-4429-831a-bc78a3041abf" providerId="ADAL" clId="{63AB005B-FFBA-4AB5-A54E-A04FF254FA3C}" dt="2023-04-24T15:27:53.482" v="6" actId="478"/>
          <ac:spMkLst>
            <pc:docMk/>
            <pc:sldMk cId="254120089" sldId="2935"/>
            <ac:spMk id="53" creationId="{790A3CBE-E111-A955-896C-D1C196F1D7DD}"/>
          </ac:spMkLst>
        </pc:spChg>
        <pc:spChg chg="add mod">
          <ac:chgData name="Mikkel Schmidt" userId="c782d7e3-4cc1-4429-831a-bc78a3041abf" providerId="ADAL" clId="{63AB005B-FFBA-4AB5-A54E-A04FF254FA3C}" dt="2023-04-24T15:30:40.017" v="128" actId="20577"/>
          <ac:spMkLst>
            <pc:docMk/>
            <pc:sldMk cId="254120089" sldId="2935"/>
            <ac:spMk id="1026" creationId="{3CFAF857-2E0B-0B4B-67B0-C6426B4BAF14}"/>
          </ac:spMkLst>
        </pc:spChg>
        <pc:graphicFrameChg chg="mod">
          <ac:chgData name="Mikkel Schmidt" userId="c782d7e3-4cc1-4429-831a-bc78a3041abf" providerId="ADAL" clId="{63AB005B-FFBA-4AB5-A54E-A04FF254FA3C}" dt="2023-04-24T15:26:42.945" v="2" actId="1076"/>
          <ac:graphicFrameMkLst>
            <pc:docMk/>
            <pc:sldMk cId="254120089" sldId="2935"/>
            <ac:graphicFrameMk id="7" creationId="{886E1741-5F39-42E7-2BD6-5515025A1789}"/>
          </ac:graphicFrameMkLst>
        </pc:graphicFrame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18" creationId="{1D9F9D99-7B5B-FFE2-3FEE-257DD0F9DE2C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20" creationId="{0C03BBC4-A560-9C8F-9F12-BC0D8895F738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22" creationId="{47A0F55F-04A6-D0AD-52BF-5CFF815B6C8C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27" creationId="{BF76B10F-0755-C958-AEEB-7D317C3B83D9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39" creationId="{ED59586B-A6A1-DBA2-7D0B-D5EC91A0FD11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45" creationId="{29E0F072-2667-635A-3FFD-1146E0040C68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58" creationId="{C71E386A-96D4-49DA-CDCC-9AE5E97E16DF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61" creationId="{6F326045-151A-2A7A-85A2-A2DEB1DADED2}"/>
          </ac:cxnSpMkLst>
        </pc:cxnChg>
        <pc:cxnChg chg="del mod">
          <ac:chgData name="Mikkel Schmidt" userId="c782d7e3-4cc1-4429-831a-bc78a3041abf" providerId="ADAL" clId="{63AB005B-FFBA-4AB5-A54E-A04FF254FA3C}" dt="2023-04-24T15:27:53.482" v="6" actId="478"/>
          <ac:cxnSpMkLst>
            <pc:docMk/>
            <pc:sldMk cId="254120089" sldId="2935"/>
            <ac:cxnSpMk id="63" creationId="{7186CEE8-DB32-5CB1-9A1C-C8429314DFA7}"/>
          </ac:cxnSpMkLst>
        </pc:cxnChg>
        <pc:cxnChg chg="add del mod">
          <ac:chgData name="Mikkel Schmidt" userId="c782d7e3-4cc1-4429-831a-bc78a3041abf" providerId="ADAL" clId="{63AB005B-FFBA-4AB5-A54E-A04FF254FA3C}" dt="2023-04-24T15:32:19.716" v="165" actId="478"/>
          <ac:cxnSpMkLst>
            <pc:docMk/>
            <pc:sldMk cId="254120089" sldId="2935"/>
            <ac:cxnSpMk id="1028" creationId="{CE8024B4-CFD4-A9D6-5417-2DD403336E12}"/>
          </ac:cxnSpMkLst>
        </pc:cxnChg>
        <pc:cxnChg chg="add del mod">
          <ac:chgData name="Mikkel Schmidt" userId="c782d7e3-4cc1-4429-831a-bc78a3041abf" providerId="ADAL" clId="{63AB005B-FFBA-4AB5-A54E-A04FF254FA3C}" dt="2023-04-24T15:32:19.716" v="165" actId="478"/>
          <ac:cxnSpMkLst>
            <pc:docMk/>
            <pc:sldMk cId="254120089" sldId="2935"/>
            <ac:cxnSpMk id="1030" creationId="{638C89A6-814D-3DED-1201-D1A114CFC85A}"/>
          </ac:cxnSpMkLst>
        </pc:cxnChg>
        <pc:cxnChg chg="add del mod">
          <ac:chgData name="Mikkel Schmidt" userId="c782d7e3-4cc1-4429-831a-bc78a3041abf" providerId="ADAL" clId="{63AB005B-FFBA-4AB5-A54E-A04FF254FA3C}" dt="2023-04-24T15:33:04.792" v="170" actId="478"/>
          <ac:cxnSpMkLst>
            <pc:docMk/>
            <pc:sldMk cId="254120089" sldId="2935"/>
            <ac:cxnSpMk id="1035" creationId="{3B6CE84B-76B5-0470-ABCB-9CFDA847F28F}"/>
          </ac:cxnSpMkLst>
        </pc:cxnChg>
        <pc:cxnChg chg="add del mod">
          <ac:chgData name="Mikkel Schmidt" userId="c782d7e3-4cc1-4429-831a-bc78a3041abf" providerId="ADAL" clId="{63AB005B-FFBA-4AB5-A54E-A04FF254FA3C}" dt="2023-04-24T15:33:05.771" v="171" actId="478"/>
          <ac:cxnSpMkLst>
            <pc:docMk/>
            <pc:sldMk cId="254120089" sldId="2935"/>
            <ac:cxnSpMk id="1036" creationId="{C7B3B790-CDD2-67F7-39FB-8DD993F7AEF7}"/>
          </ac:cxnSpMkLst>
        </pc:cxnChg>
      </pc:sldChg>
      <pc:sldChg chg="add del">
        <pc:chgData name="Mikkel Schmidt" userId="c782d7e3-4cc1-4429-831a-bc78a3041abf" providerId="ADAL" clId="{63AB005B-FFBA-4AB5-A54E-A04FF254FA3C}" dt="2023-04-24T15:26:34.693" v="1" actId="47"/>
        <pc:sldMkLst>
          <pc:docMk/>
          <pc:sldMk cId="1657377258" sldId="2936"/>
        </pc:sldMkLst>
      </pc:sldChg>
      <pc:sldChg chg="addSp delSp modSp add mod modTransition">
        <pc:chgData name="Mikkel Schmidt" userId="c782d7e3-4cc1-4429-831a-bc78a3041abf" providerId="ADAL" clId="{63AB005B-FFBA-4AB5-A54E-A04FF254FA3C}" dt="2023-04-25T20:15:48.983" v="3580" actId="478"/>
        <pc:sldMkLst>
          <pc:docMk/>
          <pc:sldMk cId="3413608161" sldId="2936"/>
        </pc:sldMkLst>
        <pc:spChg chg="add mod">
          <ac:chgData name="Mikkel Schmidt" userId="c782d7e3-4cc1-4429-831a-bc78a3041abf" providerId="ADAL" clId="{63AB005B-FFBA-4AB5-A54E-A04FF254FA3C}" dt="2023-04-24T15:34:48.288" v="234" actId="20577"/>
          <ac:spMkLst>
            <pc:docMk/>
            <pc:sldMk cId="3413608161" sldId="2936"/>
            <ac:spMk id="2" creationId="{CAEC4007-0083-8B67-043B-6AC105DAD9E7}"/>
          </ac:spMkLst>
        </pc:spChg>
        <pc:spChg chg="add mod">
          <ac:chgData name="Mikkel Schmidt" userId="c782d7e3-4cc1-4429-831a-bc78a3041abf" providerId="ADAL" clId="{63AB005B-FFBA-4AB5-A54E-A04FF254FA3C}" dt="2023-04-24T15:50:04.674" v="391" actId="1076"/>
          <ac:spMkLst>
            <pc:docMk/>
            <pc:sldMk cId="3413608161" sldId="2936"/>
            <ac:spMk id="4" creationId="{32AA8345-FBB6-22AA-39FD-2017B828D56B}"/>
          </ac:spMkLst>
        </pc:spChg>
        <pc:spChg chg="add mod">
          <ac:chgData name="Mikkel Schmidt" userId="c782d7e3-4cc1-4429-831a-bc78a3041abf" providerId="ADAL" clId="{63AB005B-FFBA-4AB5-A54E-A04FF254FA3C}" dt="2023-04-24T15:50:06.872" v="392" actId="571"/>
          <ac:spMkLst>
            <pc:docMk/>
            <pc:sldMk cId="3413608161" sldId="2936"/>
            <ac:spMk id="5" creationId="{5845B7FD-886B-E388-4D75-7A5DCAD6F0F0}"/>
          </ac:spMkLst>
        </pc:spChg>
        <pc:spChg chg="mod">
          <ac:chgData name="Mikkel Schmidt" userId="c782d7e3-4cc1-4429-831a-bc78a3041abf" providerId="ADAL" clId="{63AB005B-FFBA-4AB5-A54E-A04FF254FA3C}" dt="2023-04-24T16:06:30.848" v="670" actId="207"/>
          <ac:spMkLst>
            <pc:docMk/>
            <pc:sldMk cId="3413608161" sldId="2936"/>
            <ac:spMk id="12" creationId="{0C760129-902D-711F-3EB0-0962527E9A23}"/>
          </ac:spMkLst>
        </pc:spChg>
        <pc:spChg chg="del">
          <ac:chgData name="Mikkel Schmidt" userId="c782d7e3-4cc1-4429-831a-bc78a3041abf" providerId="ADAL" clId="{63AB005B-FFBA-4AB5-A54E-A04FF254FA3C}" dt="2023-04-24T15:49:01.930" v="353" actId="478"/>
          <ac:spMkLst>
            <pc:docMk/>
            <pc:sldMk cId="3413608161" sldId="2936"/>
            <ac:spMk id="13" creationId="{81920EAE-ACC8-46AB-14E8-ECF048E6995B}"/>
          </ac:spMkLst>
        </pc:spChg>
        <pc:spChg chg="del">
          <ac:chgData name="Mikkel Schmidt" userId="c782d7e3-4cc1-4429-831a-bc78a3041abf" providerId="ADAL" clId="{63AB005B-FFBA-4AB5-A54E-A04FF254FA3C}" dt="2023-04-24T15:47:22.909" v="349" actId="478"/>
          <ac:spMkLst>
            <pc:docMk/>
            <pc:sldMk cId="3413608161" sldId="2936"/>
            <ac:spMk id="14" creationId="{D774E32E-F69C-E09D-6A70-6DEB8B051DBA}"/>
          </ac:spMkLst>
        </pc:spChg>
        <pc:spChg chg="del">
          <ac:chgData name="Mikkel Schmidt" userId="c782d7e3-4cc1-4429-831a-bc78a3041abf" providerId="ADAL" clId="{63AB005B-FFBA-4AB5-A54E-A04FF254FA3C}" dt="2023-04-24T15:47:21.350" v="348" actId="478"/>
          <ac:spMkLst>
            <pc:docMk/>
            <pc:sldMk cId="3413608161" sldId="2936"/>
            <ac:spMk id="15" creationId="{E0D9AF29-4CA6-EC66-F834-4D452864015A}"/>
          </ac:spMkLst>
        </pc:spChg>
        <pc:spChg chg="del">
          <ac:chgData name="Mikkel Schmidt" userId="c782d7e3-4cc1-4429-831a-bc78a3041abf" providerId="ADAL" clId="{63AB005B-FFBA-4AB5-A54E-A04FF254FA3C}" dt="2023-04-24T15:47:22.909" v="349" actId="478"/>
          <ac:spMkLst>
            <pc:docMk/>
            <pc:sldMk cId="3413608161" sldId="2936"/>
            <ac:spMk id="16" creationId="{59FCC1C9-3C00-9987-0E7C-F0B6A0ED8304}"/>
          </ac:spMkLst>
        </pc:spChg>
        <pc:spChg chg="del">
          <ac:chgData name="Mikkel Schmidt" userId="c782d7e3-4cc1-4429-831a-bc78a3041abf" providerId="ADAL" clId="{63AB005B-FFBA-4AB5-A54E-A04FF254FA3C}" dt="2023-04-24T15:47:21.350" v="348" actId="478"/>
          <ac:spMkLst>
            <pc:docMk/>
            <pc:sldMk cId="3413608161" sldId="2936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4T15:47:25.572" v="350" actId="478"/>
          <ac:spMkLst>
            <pc:docMk/>
            <pc:sldMk cId="3413608161" sldId="2936"/>
            <ac:spMk id="50" creationId="{9AA0B3DD-437B-3C80-5A7A-272AB721D7FC}"/>
          </ac:spMkLst>
        </pc:spChg>
        <pc:spChg chg="del">
          <ac:chgData name="Mikkel Schmidt" userId="c782d7e3-4cc1-4429-831a-bc78a3041abf" providerId="ADAL" clId="{63AB005B-FFBA-4AB5-A54E-A04FF254FA3C}" dt="2023-04-24T15:47:25.572" v="350" actId="478"/>
          <ac:spMkLst>
            <pc:docMk/>
            <pc:sldMk cId="3413608161" sldId="2936"/>
            <ac:spMk id="51" creationId="{845BD69E-CC62-6E83-E856-165E0CA74FA3}"/>
          </ac:spMkLst>
        </pc:spChg>
        <pc:spChg chg="del">
          <ac:chgData name="Mikkel Schmidt" userId="c782d7e3-4cc1-4429-831a-bc78a3041abf" providerId="ADAL" clId="{63AB005B-FFBA-4AB5-A54E-A04FF254FA3C}" dt="2023-04-24T15:47:21.350" v="348" actId="478"/>
          <ac:spMkLst>
            <pc:docMk/>
            <pc:sldMk cId="3413608161" sldId="2936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4T15:47:21.350" v="348" actId="478"/>
          <ac:spMkLst>
            <pc:docMk/>
            <pc:sldMk cId="3413608161" sldId="2936"/>
            <ac:spMk id="53" creationId="{790A3CBE-E111-A955-896C-D1C196F1D7DD}"/>
          </ac:spMkLst>
        </pc:spChg>
        <pc:cxnChg chg="add mod">
          <ac:chgData name="Mikkel Schmidt" userId="c782d7e3-4cc1-4429-831a-bc78a3041abf" providerId="ADAL" clId="{63AB005B-FFBA-4AB5-A54E-A04FF254FA3C}" dt="2023-04-24T15:49:45.235" v="374" actId="1036"/>
          <ac:cxnSpMkLst>
            <pc:docMk/>
            <pc:sldMk cId="3413608161" sldId="2936"/>
            <ac:cxnSpMk id="3" creationId="{C56735E0-230B-6F42-3938-0ADC5EAC1B1A}"/>
          </ac:cxnSpMkLst>
        </pc:cxnChg>
        <pc:cxnChg chg="add mod">
          <ac:chgData name="Mikkel Schmidt" userId="c782d7e3-4cc1-4429-831a-bc78a3041abf" providerId="ADAL" clId="{63AB005B-FFBA-4AB5-A54E-A04FF254FA3C}" dt="2023-04-24T15:50:50.481" v="406" actId="208"/>
          <ac:cxnSpMkLst>
            <pc:docMk/>
            <pc:sldMk cId="3413608161" sldId="2936"/>
            <ac:cxnSpMk id="6" creationId="{21FDB2A4-6E1D-D228-8BF6-571E5B82ED8D}"/>
          </ac:cxnSpMkLst>
        </pc:cxnChg>
        <pc:cxnChg chg="del mod">
          <ac:chgData name="Mikkel Schmidt" userId="c782d7e3-4cc1-4429-831a-bc78a3041abf" providerId="ADAL" clId="{63AB005B-FFBA-4AB5-A54E-A04FF254FA3C}" dt="2023-04-25T20:15:48.983" v="3580" actId="478"/>
          <ac:cxnSpMkLst>
            <pc:docMk/>
            <pc:sldMk cId="3413608161" sldId="2936"/>
            <ac:cxnSpMk id="20" creationId="{0C03BBC4-A560-9C8F-9F12-BC0D8895F738}"/>
          </ac:cxnSpMkLst>
        </pc:cxnChg>
        <pc:cxnChg chg="del mod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22" creationId="{47A0F55F-04A6-D0AD-52BF-5CFF815B6C8C}"/>
          </ac:cxnSpMkLst>
        </pc:cxnChg>
        <pc:cxnChg chg="del mod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27" creationId="{BF76B10F-0755-C958-AEEB-7D317C3B83D9}"/>
          </ac:cxnSpMkLst>
        </pc:cxnChg>
        <pc:cxnChg chg="del mod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39" creationId="{ED59586B-A6A1-DBA2-7D0B-D5EC91A0FD11}"/>
          </ac:cxnSpMkLst>
        </pc:cxnChg>
        <pc:cxnChg chg="del mod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45" creationId="{29E0F072-2667-635A-3FFD-1146E0040C68}"/>
          </ac:cxnSpMkLst>
        </pc:cxnChg>
        <pc:cxnChg chg="del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4T15:47:25.572" v="350" actId="478"/>
          <ac:cxnSpMkLst>
            <pc:docMk/>
            <pc:sldMk cId="3413608161" sldId="2936"/>
            <ac:cxnSpMk id="58" creationId="{C71E386A-96D4-49DA-CDCC-9AE5E97E16DF}"/>
          </ac:cxnSpMkLst>
        </pc:cxnChg>
        <pc:cxnChg chg="del mod">
          <ac:chgData name="Mikkel Schmidt" userId="c782d7e3-4cc1-4429-831a-bc78a3041abf" providerId="ADAL" clId="{63AB005B-FFBA-4AB5-A54E-A04FF254FA3C}" dt="2023-04-24T15:47:25.572" v="350" actId="478"/>
          <ac:cxnSpMkLst>
            <pc:docMk/>
            <pc:sldMk cId="3413608161" sldId="2936"/>
            <ac:cxnSpMk id="61" creationId="{6F326045-151A-2A7A-85A2-A2DEB1DADED2}"/>
          </ac:cxnSpMkLst>
        </pc:cxnChg>
        <pc:cxnChg chg="del mod">
          <ac:chgData name="Mikkel Schmidt" userId="c782d7e3-4cc1-4429-831a-bc78a3041abf" providerId="ADAL" clId="{63AB005B-FFBA-4AB5-A54E-A04FF254FA3C}" dt="2023-04-24T15:47:21.350" v="348" actId="478"/>
          <ac:cxnSpMkLst>
            <pc:docMk/>
            <pc:sldMk cId="3413608161" sldId="2936"/>
            <ac:cxnSpMk id="63" creationId="{7186CEE8-DB32-5CB1-9A1C-C8429314DFA7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4T15:53:46.845" v="474"/>
        <pc:sldMkLst>
          <pc:docMk/>
          <pc:sldMk cId="1055639946" sldId="2937"/>
        </pc:sldMkLst>
        <pc:spChg chg="add del">
          <ac:chgData name="Mikkel Schmidt" userId="c782d7e3-4cc1-4429-831a-bc78a3041abf" providerId="ADAL" clId="{63AB005B-FFBA-4AB5-A54E-A04FF254FA3C}" dt="2023-04-24T15:33:53.023" v="174" actId="22"/>
          <ac:spMkLst>
            <pc:docMk/>
            <pc:sldMk cId="1055639946" sldId="2937"/>
            <ac:spMk id="11" creationId="{B114FF98-9E1C-0CB4-0BC4-C930048163DD}"/>
          </ac:spMkLst>
        </pc:spChg>
        <pc:spChg chg="add mod">
          <ac:chgData name="Mikkel Schmidt" userId="c782d7e3-4cc1-4429-831a-bc78a3041abf" providerId="ADAL" clId="{63AB005B-FFBA-4AB5-A54E-A04FF254FA3C}" dt="2023-04-24T15:33:56.219" v="175"/>
          <ac:spMkLst>
            <pc:docMk/>
            <pc:sldMk cId="1055639946" sldId="2937"/>
            <ac:spMk id="12" creationId="{42F0B7C6-243A-E7E2-E243-1212FD235789}"/>
          </ac:spMkLst>
        </pc:spChg>
        <pc:cxnChg chg="add mod">
          <ac:chgData name="Mikkel Schmidt" userId="c782d7e3-4cc1-4429-831a-bc78a3041abf" providerId="ADAL" clId="{63AB005B-FFBA-4AB5-A54E-A04FF254FA3C}" dt="2023-04-24T15:29:12.111" v="16" actId="14100"/>
          <ac:cxnSpMkLst>
            <pc:docMk/>
            <pc:sldMk cId="1055639946" sldId="2937"/>
            <ac:cxnSpMk id="3" creationId="{1E5CF5C4-343F-3818-0E1A-6989573E8F50}"/>
          </ac:cxnSpMkLst>
        </pc:cxnChg>
        <pc:cxnChg chg="add mod">
          <ac:chgData name="Mikkel Schmidt" userId="c782d7e3-4cc1-4429-831a-bc78a3041abf" providerId="ADAL" clId="{63AB005B-FFBA-4AB5-A54E-A04FF254FA3C}" dt="2023-04-24T15:29:23.038" v="20" actId="14100"/>
          <ac:cxnSpMkLst>
            <pc:docMk/>
            <pc:sldMk cId="1055639946" sldId="2937"/>
            <ac:cxnSpMk id="5" creationId="{3C70B925-04C3-38EB-28BB-E9863DACF836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4:58:11.904" v="2738" actId="20577"/>
        <pc:sldMkLst>
          <pc:docMk/>
          <pc:sldMk cId="650878470" sldId="2938"/>
        </pc:sldMkLst>
        <pc:spChg chg="add del">
          <ac:chgData name="Mikkel Schmidt" userId="c782d7e3-4cc1-4429-831a-bc78a3041abf" providerId="ADAL" clId="{63AB005B-FFBA-4AB5-A54E-A04FF254FA3C}" dt="2023-04-24T18:06:22.028" v="1007" actId="22"/>
          <ac:spMkLst>
            <pc:docMk/>
            <pc:sldMk cId="650878470" sldId="2938"/>
            <ac:spMk id="3" creationId="{EB2CDB2D-70F7-010E-E56C-87864C763C11}"/>
          </ac:spMkLst>
        </pc:spChg>
        <pc:spChg chg="add mod">
          <ac:chgData name="Mikkel Schmidt" userId="c782d7e3-4cc1-4429-831a-bc78a3041abf" providerId="ADAL" clId="{63AB005B-FFBA-4AB5-A54E-A04FF254FA3C}" dt="2023-04-24T18:06:37.385" v="1025" actId="20577"/>
          <ac:spMkLst>
            <pc:docMk/>
            <pc:sldMk cId="650878470" sldId="2938"/>
            <ac:spMk id="4" creationId="{78A95AC1-D96C-8BAB-2807-09C454F03007}"/>
          </ac:spMkLst>
        </pc:spChg>
        <pc:spChg chg="add mod">
          <ac:chgData name="Mikkel Schmidt" userId="c782d7e3-4cc1-4429-831a-bc78a3041abf" providerId="ADAL" clId="{63AB005B-FFBA-4AB5-A54E-A04FF254FA3C}" dt="2023-04-25T14:58:11.904" v="2738" actId="20577"/>
          <ac:spMkLst>
            <pc:docMk/>
            <pc:sldMk cId="650878470" sldId="2938"/>
            <ac:spMk id="5" creationId="{8AD7AF05-F8CB-0A16-2BA4-02A83B131DF1}"/>
          </ac:spMkLst>
        </pc:spChg>
        <pc:spChg chg="add del mod">
          <ac:chgData name="Mikkel Schmidt" userId="c782d7e3-4cc1-4429-831a-bc78a3041abf" providerId="ADAL" clId="{63AB005B-FFBA-4AB5-A54E-A04FF254FA3C}" dt="2023-04-24T18:09:10.911" v="1071"/>
          <ac:spMkLst>
            <pc:docMk/>
            <pc:sldMk cId="650878470" sldId="2938"/>
            <ac:spMk id="6" creationId="{75D330E4-68AB-3324-A81C-9E9A898CF942}"/>
          </ac:spMkLst>
        </pc:spChg>
        <pc:spChg chg="mod">
          <ac:chgData name="Mikkel Schmidt" userId="c782d7e3-4cc1-4429-831a-bc78a3041abf" providerId="ADAL" clId="{63AB005B-FFBA-4AB5-A54E-A04FF254FA3C}" dt="2023-04-24T18:07:51.445" v="1061" actId="207"/>
          <ac:spMkLst>
            <pc:docMk/>
            <pc:sldMk cId="650878470" sldId="2938"/>
            <ac:spMk id="8" creationId="{CB3F0587-02F0-6F9D-A0C1-8546AC7E224A}"/>
          </ac:spMkLst>
        </pc:spChg>
        <pc:spChg chg="mod">
          <ac:chgData name="Mikkel Schmidt" userId="c782d7e3-4cc1-4429-831a-bc78a3041abf" providerId="ADAL" clId="{63AB005B-FFBA-4AB5-A54E-A04FF254FA3C}" dt="2023-04-24T18:08:23.596" v="1064" actId="207"/>
          <ac:spMkLst>
            <pc:docMk/>
            <pc:sldMk cId="650878470" sldId="2938"/>
            <ac:spMk id="12" creationId="{0C760129-902D-711F-3EB0-0962527E9A23}"/>
          </ac:spMkLst>
        </pc:spChg>
        <pc:spChg chg="mod">
          <ac:chgData name="Mikkel Schmidt" userId="c782d7e3-4cc1-4429-831a-bc78a3041abf" providerId="ADAL" clId="{63AB005B-FFBA-4AB5-A54E-A04FF254FA3C}" dt="2023-04-24T18:08:46.952" v="1066" actId="207"/>
          <ac:spMkLst>
            <pc:docMk/>
            <pc:sldMk cId="650878470" sldId="2938"/>
            <ac:spMk id="13" creationId="{81920EAE-ACC8-46AB-14E8-ECF048E6995B}"/>
          </ac:spMkLst>
        </pc:spChg>
        <pc:spChg chg="mod">
          <ac:chgData name="Mikkel Schmidt" userId="c782d7e3-4cc1-4429-831a-bc78a3041abf" providerId="ADAL" clId="{63AB005B-FFBA-4AB5-A54E-A04FF254FA3C}" dt="2023-04-24T18:08:53.366" v="1067" actId="207"/>
          <ac:spMkLst>
            <pc:docMk/>
            <pc:sldMk cId="650878470" sldId="2938"/>
            <ac:spMk id="14" creationId="{D774E32E-F69C-E09D-6A70-6DEB8B051DBA}"/>
          </ac:spMkLst>
        </pc:spChg>
        <pc:spChg chg="mod">
          <ac:chgData name="Mikkel Schmidt" userId="c782d7e3-4cc1-4429-831a-bc78a3041abf" providerId="ADAL" clId="{63AB005B-FFBA-4AB5-A54E-A04FF254FA3C}" dt="2023-04-24T18:08:59.296" v="1068" actId="207"/>
          <ac:spMkLst>
            <pc:docMk/>
            <pc:sldMk cId="650878470" sldId="2938"/>
            <ac:spMk id="15" creationId="{E0D9AF29-4CA6-EC66-F834-4D452864015A}"/>
          </ac:spMkLst>
        </pc:spChg>
        <pc:spChg chg="mod">
          <ac:chgData name="Mikkel Schmidt" userId="c782d7e3-4cc1-4429-831a-bc78a3041abf" providerId="ADAL" clId="{63AB005B-FFBA-4AB5-A54E-A04FF254FA3C}" dt="2023-04-24T18:09:04.434" v="1069" actId="207"/>
          <ac:spMkLst>
            <pc:docMk/>
            <pc:sldMk cId="650878470" sldId="2938"/>
            <ac:spMk id="16" creationId="{59FCC1C9-3C00-9987-0E7C-F0B6A0ED8304}"/>
          </ac:spMkLst>
        </pc:spChg>
        <pc:graphicFrameChg chg="del">
          <ac:chgData name="Mikkel Schmidt" userId="c782d7e3-4cc1-4429-831a-bc78a3041abf" providerId="ADAL" clId="{63AB005B-FFBA-4AB5-A54E-A04FF254FA3C}" dt="2023-04-24T18:06:42.523" v="1026" actId="478"/>
          <ac:graphicFrameMkLst>
            <pc:docMk/>
            <pc:sldMk cId="650878470" sldId="2938"/>
            <ac:graphicFrameMk id="7" creationId="{886E1741-5F39-42E7-2BD6-5515025A1789}"/>
          </ac:graphicFrameMkLst>
        </pc:graphicFrameChg>
      </pc:sldChg>
      <pc:sldChg chg="add del">
        <pc:chgData name="Mikkel Schmidt" userId="c782d7e3-4cc1-4429-831a-bc78a3041abf" providerId="ADAL" clId="{63AB005B-FFBA-4AB5-A54E-A04FF254FA3C}" dt="2023-04-24T15:28:12.821" v="10" actId="47"/>
        <pc:sldMkLst>
          <pc:docMk/>
          <pc:sldMk cId="2766894799" sldId="2938"/>
        </pc:sldMkLst>
      </pc:sldChg>
      <pc:sldChg chg="addSp delSp modSp add mod modTransition">
        <pc:chgData name="Mikkel Schmidt" userId="c782d7e3-4cc1-4429-831a-bc78a3041abf" providerId="ADAL" clId="{63AB005B-FFBA-4AB5-A54E-A04FF254FA3C}" dt="2023-04-24T16:05:38.464" v="661" actId="207"/>
        <pc:sldMkLst>
          <pc:docMk/>
          <pc:sldMk cId="3058276599" sldId="2939"/>
        </pc:sldMkLst>
        <pc:spChg chg="mod">
          <ac:chgData name="Mikkel Schmidt" userId="c782d7e3-4cc1-4429-831a-bc78a3041abf" providerId="ADAL" clId="{63AB005B-FFBA-4AB5-A54E-A04FF254FA3C}" dt="2023-04-24T16:05:38.464" v="661" actId="207"/>
          <ac:spMkLst>
            <pc:docMk/>
            <pc:sldMk cId="3058276599" sldId="2939"/>
            <ac:spMk id="8" creationId="{CB3F0587-02F0-6F9D-A0C1-8546AC7E224A}"/>
          </ac:spMkLst>
        </pc:spChg>
        <pc:spChg chg="add del mod">
          <ac:chgData name="Mikkel Schmidt" userId="c782d7e3-4cc1-4429-831a-bc78a3041abf" providerId="ADAL" clId="{63AB005B-FFBA-4AB5-A54E-A04FF254FA3C}" dt="2023-04-24T15:38:16.702" v="262" actId="478"/>
          <ac:spMkLst>
            <pc:docMk/>
            <pc:sldMk cId="3058276599" sldId="2939"/>
            <ac:spMk id="10" creationId="{79470D64-FE9C-F6CA-7E8A-C91835B45010}"/>
          </ac:spMkLst>
        </pc:spChg>
        <pc:spChg chg="add del mod">
          <ac:chgData name="Mikkel Schmidt" userId="c782d7e3-4cc1-4429-831a-bc78a3041abf" providerId="ADAL" clId="{63AB005B-FFBA-4AB5-A54E-A04FF254FA3C}" dt="2023-04-24T15:38:16.702" v="262" actId="478"/>
          <ac:spMkLst>
            <pc:docMk/>
            <pc:sldMk cId="3058276599" sldId="2939"/>
            <ac:spMk id="11" creationId="{F8DC9ADD-3EAB-563F-0485-9B7DF5B7A893}"/>
          </ac:spMkLst>
        </pc:spChg>
        <pc:spChg chg="mod">
          <ac:chgData name="Mikkel Schmidt" userId="c782d7e3-4cc1-4429-831a-bc78a3041abf" providerId="ADAL" clId="{63AB005B-FFBA-4AB5-A54E-A04FF254FA3C}" dt="2023-04-24T15:41:03.410" v="294" actId="20577"/>
          <ac:spMkLst>
            <pc:docMk/>
            <pc:sldMk cId="3058276599" sldId="2939"/>
            <ac:spMk id="12" creationId="{42F0B7C6-243A-E7E2-E243-1212FD235789}"/>
          </ac:spMkLst>
        </pc:spChg>
        <pc:spChg chg="add del mod">
          <ac:chgData name="Mikkel Schmidt" userId="c782d7e3-4cc1-4429-831a-bc78a3041abf" providerId="ADAL" clId="{63AB005B-FFBA-4AB5-A54E-A04FF254FA3C}" dt="2023-04-24T15:38:16.702" v="262" actId="478"/>
          <ac:spMkLst>
            <pc:docMk/>
            <pc:sldMk cId="3058276599" sldId="2939"/>
            <ac:spMk id="13" creationId="{2B3069EB-749C-B848-2F11-5EA115076924}"/>
          </ac:spMkLst>
        </pc:spChg>
        <pc:cxnChg chg="add mod">
          <ac:chgData name="Mikkel Schmidt" userId="c782d7e3-4cc1-4429-831a-bc78a3041abf" providerId="ADAL" clId="{63AB005B-FFBA-4AB5-A54E-A04FF254FA3C}" dt="2023-04-24T15:35:54.030" v="241" actId="208"/>
          <ac:cxnSpMkLst>
            <pc:docMk/>
            <pc:sldMk cId="3058276599" sldId="2939"/>
            <ac:cxnSpMk id="2" creationId="{191408AC-E430-09FF-B53D-8576C2CF0E76}"/>
          </ac:cxnSpMkLst>
        </pc:cxnChg>
        <pc:cxnChg chg="mod">
          <ac:chgData name="Mikkel Schmidt" userId="c782d7e3-4cc1-4429-831a-bc78a3041abf" providerId="ADAL" clId="{63AB005B-FFBA-4AB5-A54E-A04FF254FA3C}" dt="2023-04-24T15:35:39.280" v="239" actId="14100"/>
          <ac:cxnSpMkLst>
            <pc:docMk/>
            <pc:sldMk cId="3058276599" sldId="2939"/>
            <ac:cxnSpMk id="3" creationId="{1E5CF5C4-343F-3818-0E1A-6989573E8F50}"/>
          </ac:cxnSpMkLst>
        </pc:cxnChg>
        <pc:cxnChg chg="del">
          <ac:chgData name="Mikkel Schmidt" userId="c782d7e3-4cc1-4429-831a-bc78a3041abf" providerId="ADAL" clId="{63AB005B-FFBA-4AB5-A54E-A04FF254FA3C}" dt="2023-04-24T15:40:22.187" v="274" actId="478"/>
          <ac:cxnSpMkLst>
            <pc:docMk/>
            <pc:sldMk cId="3058276599" sldId="2939"/>
            <ac:cxnSpMk id="5" creationId="{3C70B925-04C3-38EB-28BB-E9863DACF836}"/>
          </ac:cxnSpMkLst>
        </pc:cxnChg>
      </pc:sldChg>
      <pc:sldChg chg="delSp modSp add mod modTransition">
        <pc:chgData name="Mikkel Schmidt" userId="c782d7e3-4cc1-4429-831a-bc78a3041abf" providerId="ADAL" clId="{63AB005B-FFBA-4AB5-A54E-A04FF254FA3C}" dt="2023-04-24T16:05:44.671" v="662" actId="207"/>
        <pc:sldMkLst>
          <pc:docMk/>
          <pc:sldMk cId="1519375512" sldId="2940"/>
        </pc:sldMkLst>
        <pc:spChg chg="mod">
          <ac:chgData name="Mikkel Schmidt" userId="c782d7e3-4cc1-4429-831a-bc78a3041abf" providerId="ADAL" clId="{63AB005B-FFBA-4AB5-A54E-A04FF254FA3C}" dt="2023-04-24T16:05:44.671" v="662" actId="207"/>
          <ac:spMkLst>
            <pc:docMk/>
            <pc:sldMk cId="1519375512" sldId="2940"/>
            <ac:spMk id="8" creationId="{CB3F0587-02F0-6F9D-A0C1-8546AC7E224A}"/>
          </ac:spMkLst>
        </pc:spChg>
        <pc:spChg chg="mod">
          <ac:chgData name="Mikkel Schmidt" userId="c782d7e3-4cc1-4429-831a-bc78a3041abf" providerId="ADAL" clId="{63AB005B-FFBA-4AB5-A54E-A04FF254FA3C}" dt="2023-04-24T15:41:07.945" v="295"/>
          <ac:spMkLst>
            <pc:docMk/>
            <pc:sldMk cId="1519375512" sldId="2940"/>
            <ac:spMk id="12" creationId="{42F0B7C6-243A-E7E2-E243-1212FD235789}"/>
          </ac:spMkLst>
        </pc:spChg>
        <pc:cxnChg chg="del">
          <ac:chgData name="Mikkel Schmidt" userId="c782d7e3-4cc1-4429-831a-bc78a3041abf" providerId="ADAL" clId="{63AB005B-FFBA-4AB5-A54E-A04FF254FA3C}" dt="2023-04-24T15:40:19.066" v="273" actId="478"/>
          <ac:cxnSpMkLst>
            <pc:docMk/>
            <pc:sldMk cId="1519375512" sldId="2940"/>
            <ac:cxnSpMk id="5" creationId="{3C70B925-04C3-38EB-28BB-E9863DACF836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4T16:05:52.642" v="663" actId="207"/>
        <pc:sldMkLst>
          <pc:docMk/>
          <pc:sldMk cId="743342575" sldId="2941"/>
        </pc:sldMkLst>
        <pc:spChg chg="mod">
          <ac:chgData name="Mikkel Schmidt" userId="c782d7e3-4cc1-4429-831a-bc78a3041abf" providerId="ADAL" clId="{63AB005B-FFBA-4AB5-A54E-A04FF254FA3C}" dt="2023-04-24T16:05:52.642" v="663" actId="207"/>
          <ac:spMkLst>
            <pc:docMk/>
            <pc:sldMk cId="743342575" sldId="2941"/>
            <ac:spMk id="8" creationId="{CB3F0587-02F0-6F9D-A0C1-8546AC7E224A}"/>
          </ac:spMkLst>
        </pc:spChg>
        <pc:spChg chg="del">
          <ac:chgData name="Mikkel Schmidt" userId="c782d7e3-4cc1-4429-831a-bc78a3041abf" providerId="ADAL" clId="{63AB005B-FFBA-4AB5-A54E-A04FF254FA3C}" dt="2023-04-24T15:39:21.443" v="264" actId="478"/>
          <ac:spMkLst>
            <pc:docMk/>
            <pc:sldMk cId="743342575" sldId="2941"/>
            <ac:spMk id="10" creationId="{79470D64-FE9C-F6CA-7E8A-C91835B45010}"/>
          </ac:spMkLst>
        </pc:spChg>
        <pc:spChg chg="del">
          <ac:chgData name="Mikkel Schmidt" userId="c782d7e3-4cc1-4429-831a-bc78a3041abf" providerId="ADAL" clId="{63AB005B-FFBA-4AB5-A54E-A04FF254FA3C}" dt="2023-04-24T15:39:21.443" v="264" actId="478"/>
          <ac:spMkLst>
            <pc:docMk/>
            <pc:sldMk cId="743342575" sldId="2941"/>
            <ac:spMk id="11" creationId="{F8DC9ADD-3EAB-563F-0485-9B7DF5B7A893}"/>
          </ac:spMkLst>
        </pc:spChg>
        <pc:spChg chg="mod">
          <ac:chgData name="Mikkel Schmidt" userId="c782d7e3-4cc1-4429-831a-bc78a3041abf" providerId="ADAL" clId="{63AB005B-FFBA-4AB5-A54E-A04FF254FA3C}" dt="2023-04-24T15:41:10.777" v="296"/>
          <ac:spMkLst>
            <pc:docMk/>
            <pc:sldMk cId="743342575" sldId="2941"/>
            <ac:spMk id="12" creationId="{42F0B7C6-243A-E7E2-E243-1212FD235789}"/>
          </ac:spMkLst>
        </pc:spChg>
        <pc:spChg chg="del">
          <ac:chgData name="Mikkel Schmidt" userId="c782d7e3-4cc1-4429-831a-bc78a3041abf" providerId="ADAL" clId="{63AB005B-FFBA-4AB5-A54E-A04FF254FA3C}" dt="2023-04-24T15:39:21.443" v="264" actId="478"/>
          <ac:spMkLst>
            <pc:docMk/>
            <pc:sldMk cId="743342575" sldId="2941"/>
            <ac:spMk id="13" creationId="{2B3069EB-749C-B848-2F11-5EA115076924}"/>
          </ac:spMkLst>
        </pc:spChg>
        <pc:spChg chg="add mod">
          <ac:chgData name="Mikkel Schmidt" userId="c782d7e3-4cc1-4429-831a-bc78a3041abf" providerId="ADAL" clId="{63AB005B-FFBA-4AB5-A54E-A04FF254FA3C}" dt="2023-04-24T15:41:35.355" v="297"/>
          <ac:spMkLst>
            <pc:docMk/>
            <pc:sldMk cId="743342575" sldId="2941"/>
            <ac:spMk id="16" creationId="{029D8A3C-7E44-61EE-608F-5DABB6C4C0B4}"/>
          </ac:spMkLst>
        </pc:spChg>
        <pc:cxnChg chg="del">
          <ac:chgData name="Mikkel Schmidt" userId="c782d7e3-4cc1-4429-831a-bc78a3041abf" providerId="ADAL" clId="{63AB005B-FFBA-4AB5-A54E-A04FF254FA3C}" dt="2023-04-24T15:39:23.667" v="265" actId="478"/>
          <ac:cxnSpMkLst>
            <pc:docMk/>
            <pc:sldMk cId="743342575" sldId="2941"/>
            <ac:cxnSpMk id="2" creationId="{191408AC-E430-09FF-B53D-8576C2CF0E76}"/>
          </ac:cxnSpMkLst>
        </pc:cxnChg>
        <pc:cxnChg chg="add mod">
          <ac:chgData name="Mikkel Schmidt" userId="c782d7e3-4cc1-4429-831a-bc78a3041abf" providerId="ADAL" clId="{63AB005B-FFBA-4AB5-A54E-A04FF254FA3C}" dt="2023-04-24T15:40:11.899" v="271" actId="208"/>
          <ac:cxnSpMkLst>
            <pc:docMk/>
            <pc:sldMk cId="743342575" sldId="2941"/>
            <ac:cxnSpMk id="4" creationId="{FDF50566-0189-A977-EA32-40ED9AC6E841}"/>
          </ac:cxnSpMkLst>
        </pc:cxnChg>
        <pc:cxnChg chg="del">
          <ac:chgData name="Mikkel Schmidt" userId="c782d7e3-4cc1-4429-831a-bc78a3041abf" providerId="ADAL" clId="{63AB005B-FFBA-4AB5-A54E-A04FF254FA3C}" dt="2023-04-24T15:40:14.207" v="272" actId="478"/>
          <ac:cxnSpMkLst>
            <pc:docMk/>
            <pc:sldMk cId="743342575" sldId="2941"/>
            <ac:cxnSpMk id="5" creationId="{3C70B925-04C3-38EB-28BB-E9863DACF836}"/>
          </ac:cxnSpMkLst>
        </pc:cxnChg>
        <pc:cxnChg chg="add mod">
          <ac:chgData name="Mikkel Schmidt" userId="c782d7e3-4cc1-4429-831a-bc78a3041abf" providerId="ADAL" clId="{63AB005B-FFBA-4AB5-A54E-A04FF254FA3C}" dt="2023-04-24T15:40:11.899" v="271" actId="208"/>
          <ac:cxnSpMkLst>
            <pc:docMk/>
            <pc:sldMk cId="743342575" sldId="2941"/>
            <ac:cxnSpMk id="6" creationId="{695DB264-EFE7-1FF0-0D58-6319C9F820C3}"/>
          </ac:cxnSpMkLst>
        </pc:cxnChg>
        <pc:cxnChg chg="add mod">
          <ac:chgData name="Mikkel Schmidt" userId="c782d7e3-4cc1-4429-831a-bc78a3041abf" providerId="ADAL" clId="{63AB005B-FFBA-4AB5-A54E-A04FF254FA3C}" dt="2023-04-24T15:40:11.899" v="271" actId="208"/>
          <ac:cxnSpMkLst>
            <pc:docMk/>
            <pc:sldMk cId="743342575" sldId="2941"/>
            <ac:cxnSpMk id="9" creationId="{12AD76A0-30D7-6E2D-4DD8-4D7B03E1B53C}"/>
          </ac:cxnSpMkLst>
        </pc:cxnChg>
        <pc:cxnChg chg="add mod">
          <ac:chgData name="Mikkel Schmidt" userId="c782d7e3-4cc1-4429-831a-bc78a3041abf" providerId="ADAL" clId="{63AB005B-FFBA-4AB5-A54E-A04FF254FA3C}" dt="2023-04-24T15:40:11.899" v="271" actId="208"/>
          <ac:cxnSpMkLst>
            <pc:docMk/>
            <pc:sldMk cId="743342575" sldId="2941"/>
            <ac:cxnSpMk id="14" creationId="{E8DB3080-57A6-FC0F-B542-5BBD2D12B769}"/>
          </ac:cxnSpMkLst>
        </pc:cxnChg>
        <pc:cxnChg chg="add mod">
          <ac:chgData name="Mikkel Schmidt" userId="c782d7e3-4cc1-4429-831a-bc78a3041abf" providerId="ADAL" clId="{63AB005B-FFBA-4AB5-A54E-A04FF254FA3C}" dt="2023-04-24T15:40:11.899" v="271" actId="208"/>
          <ac:cxnSpMkLst>
            <pc:docMk/>
            <pc:sldMk cId="743342575" sldId="2941"/>
            <ac:cxnSpMk id="15" creationId="{F19F7BE9-6A4E-BEEE-A8C8-DD48531EB06C}"/>
          </ac:cxnSpMkLst>
        </pc:cxnChg>
        <pc:cxnChg chg="add del mod">
          <ac:chgData name="Mikkel Schmidt" userId="c782d7e3-4cc1-4429-831a-bc78a3041abf" providerId="ADAL" clId="{63AB005B-FFBA-4AB5-A54E-A04FF254FA3C}" dt="2023-04-24T15:43:04.888" v="316" actId="478"/>
          <ac:cxnSpMkLst>
            <pc:docMk/>
            <pc:sldMk cId="743342575" sldId="2941"/>
            <ac:cxnSpMk id="17" creationId="{E3AE2DB2-05A4-A1CB-D751-30EBA2EB3CBD}"/>
          </ac:cxnSpMkLst>
        </pc:cxnChg>
        <pc:cxnChg chg="add mod">
          <ac:chgData name="Mikkel Schmidt" userId="c782d7e3-4cc1-4429-831a-bc78a3041abf" providerId="ADAL" clId="{63AB005B-FFBA-4AB5-A54E-A04FF254FA3C}" dt="2023-04-24T15:43:09.439" v="319" actId="14100"/>
          <ac:cxnSpMkLst>
            <pc:docMk/>
            <pc:sldMk cId="743342575" sldId="2941"/>
            <ac:cxnSpMk id="18" creationId="{93662675-867C-6995-467C-74A519B1B57F}"/>
          </ac:cxnSpMkLst>
        </pc:cxnChg>
      </pc:sldChg>
      <pc:sldChg chg="addSp modSp add mod modTransition">
        <pc:chgData name="Mikkel Schmidt" userId="c782d7e3-4cc1-4429-831a-bc78a3041abf" providerId="ADAL" clId="{63AB005B-FFBA-4AB5-A54E-A04FF254FA3C}" dt="2023-04-24T16:05:58.425" v="664" actId="207"/>
        <pc:sldMkLst>
          <pc:docMk/>
          <pc:sldMk cId="1889449765" sldId="2942"/>
        </pc:sldMkLst>
        <pc:spChg chg="mod">
          <ac:chgData name="Mikkel Schmidt" userId="c782d7e3-4cc1-4429-831a-bc78a3041abf" providerId="ADAL" clId="{63AB005B-FFBA-4AB5-A54E-A04FF254FA3C}" dt="2023-04-24T16:05:58.425" v="664" actId="207"/>
          <ac:spMkLst>
            <pc:docMk/>
            <pc:sldMk cId="1889449765" sldId="2942"/>
            <ac:spMk id="8" creationId="{CB3F0587-02F0-6F9D-A0C1-8546AC7E224A}"/>
          </ac:spMkLst>
        </pc:spChg>
        <pc:spChg chg="mod">
          <ac:chgData name="Mikkel Schmidt" userId="c782d7e3-4cc1-4429-831a-bc78a3041abf" providerId="ADAL" clId="{63AB005B-FFBA-4AB5-A54E-A04FF254FA3C}" dt="2023-04-24T15:42:26.037" v="309" actId="1076"/>
          <ac:spMkLst>
            <pc:docMk/>
            <pc:sldMk cId="1889449765" sldId="2942"/>
            <ac:spMk id="16" creationId="{029D8A3C-7E44-61EE-608F-5DABB6C4C0B4}"/>
          </ac:spMkLst>
        </pc:spChg>
        <pc:spChg chg="add mod">
          <ac:chgData name="Mikkel Schmidt" userId="c782d7e3-4cc1-4429-831a-bc78a3041abf" providerId="ADAL" clId="{63AB005B-FFBA-4AB5-A54E-A04FF254FA3C}" dt="2023-04-24T15:43:48.670" v="328" actId="1076"/>
          <ac:spMkLst>
            <pc:docMk/>
            <pc:sldMk cId="1889449765" sldId="2942"/>
            <ac:spMk id="27" creationId="{008D342E-856E-089E-8A20-12FC378B8810}"/>
          </ac:spMkLst>
        </pc:spChg>
        <pc:spChg chg="add mod">
          <ac:chgData name="Mikkel Schmidt" userId="c782d7e3-4cc1-4429-831a-bc78a3041abf" providerId="ADAL" clId="{63AB005B-FFBA-4AB5-A54E-A04FF254FA3C}" dt="2023-04-24T15:43:50.375" v="329" actId="571"/>
          <ac:spMkLst>
            <pc:docMk/>
            <pc:sldMk cId="1889449765" sldId="2942"/>
            <ac:spMk id="28" creationId="{8D60F2E1-FFAE-854A-1FE1-E68557F486D2}"/>
          </ac:spMkLst>
        </pc:spChg>
        <pc:spChg chg="add mod">
          <ac:chgData name="Mikkel Schmidt" userId="c782d7e3-4cc1-4429-831a-bc78a3041abf" providerId="ADAL" clId="{63AB005B-FFBA-4AB5-A54E-A04FF254FA3C}" dt="2023-04-24T15:43:52.864" v="330" actId="571"/>
          <ac:spMkLst>
            <pc:docMk/>
            <pc:sldMk cId="1889449765" sldId="2942"/>
            <ac:spMk id="29" creationId="{E4934316-1374-8A90-C478-B35C7301A039}"/>
          </ac:spMkLst>
        </pc:spChg>
        <pc:graphicFrameChg chg="modGraphic">
          <ac:chgData name="Mikkel Schmidt" userId="c782d7e3-4cc1-4429-831a-bc78a3041abf" providerId="ADAL" clId="{63AB005B-FFBA-4AB5-A54E-A04FF254FA3C}" dt="2023-04-24T15:44:28.452" v="340" actId="403"/>
          <ac:graphicFrameMkLst>
            <pc:docMk/>
            <pc:sldMk cId="1889449765" sldId="2942"/>
            <ac:graphicFrameMk id="7" creationId="{886E1741-5F39-42E7-2BD6-5515025A1789}"/>
          </ac:graphicFrameMkLst>
        </pc:graphicFrameChg>
        <pc:cxnChg chg="mod">
          <ac:chgData name="Mikkel Schmidt" userId="c782d7e3-4cc1-4429-831a-bc78a3041abf" providerId="ADAL" clId="{63AB005B-FFBA-4AB5-A54E-A04FF254FA3C}" dt="2023-04-24T15:44:35.456" v="341" actId="14100"/>
          <ac:cxnSpMkLst>
            <pc:docMk/>
            <pc:sldMk cId="1889449765" sldId="2942"/>
            <ac:cxnSpMk id="4" creationId="{FDF50566-0189-A977-EA32-40ED9AC6E841}"/>
          </ac:cxnSpMkLst>
        </pc:cxnChg>
        <pc:cxnChg chg="add mod">
          <ac:chgData name="Mikkel Schmidt" userId="c782d7e3-4cc1-4429-831a-bc78a3041abf" providerId="ADAL" clId="{63AB005B-FFBA-4AB5-A54E-A04FF254FA3C}" dt="2023-04-24T15:43:33.570" v="320" actId="693"/>
          <ac:cxnSpMkLst>
            <pc:docMk/>
            <pc:sldMk cId="1889449765" sldId="2942"/>
            <ac:cxnSpMk id="5" creationId="{2517C987-7EB5-3A08-1E47-C6926635F548}"/>
          </ac:cxnSpMkLst>
        </pc:cxnChg>
        <pc:cxnChg chg="add mod">
          <ac:chgData name="Mikkel Schmidt" userId="c782d7e3-4cc1-4429-831a-bc78a3041abf" providerId="ADAL" clId="{63AB005B-FFBA-4AB5-A54E-A04FF254FA3C}" dt="2023-04-24T15:43:33.570" v="320" actId="693"/>
          <ac:cxnSpMkLst>
            <pc:docMk/>
            <pc:sldMk cId="1889449765" sldId="2942"/>
            <ac:cxnSpMk id="10" creationId="{D0304569-604E-EB0C-5361-984F9E914448}"/>
          </ac:cxnSpMkLst>
        </pc:cxnChg>
        <pc:cxnChg chg="add mod">
          <ac:chgData name="Mikkel Schmidt" userId="c782d7e3-4cc1-4429-831a-bc78a3041abf" providerId="ADAL" clId="{63AB005B-FFBA-4AB5-A54E-A04FF254FA3C}" dt="2023-04-24T15:43:33.570" v="320" actId="693"/>
          <ac:cxnSpMkLst>
            <pc:docMk/>
            <pc:sldMk cId="1889449765" sldId="2942"/>
            <ac:cxnSpMk id="11" creationId="{A801CBD5-E262-F642-1132-275FC7C16E3C}"/>
          </ac:cxnSpMkLst>
        </pc:cxnChg>
        <pc:cxnChg chg="mod">
          <ac:chgData name="Mikkel Schmidt" userId="c782d7e3-4cc1-4429-831a-bc78a3041abf" providerId="ADAL" clId="{63AB005B-FFBA-4AB5-A54E-A04FF254FA3C}" dt="2023-04-24T15:42:28.910" v="310" actId="14100"/>
          <ac:cxnSpMkLst>
            <pc:docMk/>
            <pc:sldMk cId="1889449765" sldId="2942"/>
            <ac:cxnSpMk id="17" creationId="{E3AE2DB2-05A4-A1CB-D751-30EBA2EB3CBD}"/>
          </ac:cxnSpMkLst>
        </pc:cxnChg>
      </pc:sldChg>
      <pc:sldChg chg="modSp add mod ord modTransition">
        <pc:chgData name="Mikkel Schmidt" userId="c782d7e3-4cc1-4429-831a-bc78a3041abf" providerId="ADAL" clId="{63AB005B-FFBA-4AB5-A54E-A04FF254FA3C}" dt="2023-04-24T16:06:04.965" v="665" actId="207"/>
        <pc:sldMkLst>
          <pc:docMk/>
          <pc:sldMk cId="494464980" sldId="2943"/>
        </pc:sldMkLst>
        <pc:spChg chg="mod">
          <ac:chgData name="Mikkel Schmidt" userId="c782d7e3-4cc1-4429-831a-bc78a3041abf" providerId="ADAL" clId="{63AB005B-FFBA-4AB5-A54E-A04FF254FA3C}" dt="2023-04-24T16:06:04.965" v="665" actId="207"/>
          <ac:spMkLst>
            <pc:docMk/>
            <pc:sldMk cId="494464980" sldId="2943"/>
            <ac:spMk id="8" creationId="{CB3F0587-02F0-6F9D-A0C1-8546AC7E224A}"/>
          </ac:spMkLst>
        </pc:spChg>
      </pc:sldChg>
      <pc:sldChg chg="addSp delSp modSp add mod modTransition">
        <pc:chgData name="Mikkel Schmidt" userId="c782d7e3-4cc1-4429-831a-bc78a3041abf" providerId="ADAL" clId="{63AB005B-FFBA-4AB5-A54E-A04FF254FA3C}" dt="2023-04-25T20:15:43.968" v="3579" actId="478"/>
        <pc:sldMkLst>
          <pc:docMk/>
          <pc:sldMk cId="358400421" sldId="2944"/>
        </pc:sldMkLst>
        <pc:spChg chg="mod">
          <ac:chgData name="Mikkel Schmidt" userId="c782d7e3-4cc1-4429-831a-bc78a3041abf" providerId="ADAL" clId="{63AB005B-FFBA-4AB5-A54E-A04FF254FA3C}" dt="2023-04-24T16:06:52.619" v="672" actId="207"/>
          <ac:spMkLst>
            <pc:docMk/>
            <pc:sldMk cId="358400421" sldId="2944"/>
            <ac:spMk id="12" creationId="{0C760129-902D-711F-3EB0-0962527E9A23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14" creationId="{D774E32E-F69C-E09D-6A70-6DEB8B051DBA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15" creationId="{E0D9AF29-4CA6-EC66-F834-4D452864015A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16" creationId="{59FCC1C9-3C00-9987-0E7C-F0B6A0ED8304}"/>
          </ac:spMkLst>
        </pc:spChg>
        <pc:spChg chg="add mod">
          <ac:chgData name="Mikkel Schmidt" userId="c782d7e3-4cc1-4429-831a-bc78a3041abf" providerId="ADAL" clId="{63AB005B-FFBA-4AB5-A54E-A04FF254FA3C}" dt="2023-04-24T15:53:01.120" v="470" actId="1037"/>
          <ac:spMkLst>
            <pc:docMk/>
            <pc:sldMk cId="358400421" sldId="2944"/>
            <ac:spMk id="21" creationId="{C1A651B0-AC70-3DF3-CD02-60FAEB0F9658}"/>
          </ac:spMkLst>
        </pc:spChg>
        <pc:spChg chg="add del mod">
          <ac:chgData name="Mikkel Schmidt" userId="c782d7e3-4cc1-4429-831a-bc78a3041abf" providerId="ADAL" clId="{63AB005B-FFBA-4AB5-A54E-A04FF254FA3C}" dt="2023-04-24T15:55:01.628" v="481" actId="478"/>
          <ac:spMkLst>
            <pc:docMk/>
            <pc:sldMk cId="358400421" sldId="2944"/>
            <ac:spMk id="23" creationId="{7F39BF76-169D-BBAE-1774-CE3609C42F12}"/>
          </ac:spMkLst>
        </pc:spChg>
        <pc:spChg chg="add del mod">
          <ac:chgData name="Mikkel Schmidt" userId="c782d7e3-4cc1-4429-831a-bc78a3041abf" providerId="ADAL" clId="{63AB005B-FFBA-4AB5-A54E-A04FF254FA3C}" dt="2023-04-24T15:55:01.628" v="481" actId="478"/>
          <ac:spMkLst>
            <pc:docMk/>
            <pc:sldMk cId="358400421" sldId="2944"/>
            <ac:spMk id="24" creationId="{4980F28F-E816-C91C-7AE4-D23AE937E807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4T15:51:29.767" v="408" actId="478"/>
          <ac:spMkLst>
            <pc:docMk/>
            <pc:sldMk cId="358400421" sldId="2944"/>
            <ac:spMk id="53" creationId="{790A3CBE-E111-A955-896C-D1C196F1D7DD}"/>
          </ac:spMkLst>
        </pc:spChg>
        <pc:cxnChg chg="add mod">
          <ac:chgData name="Mikkel Schmidt" userId="c782d7e3-4cc1-4429-831a-bc78a3041abf" providerId="ADAL" clId="{63AB005B-FFBA-4AB5-A54E-A04FF254FA3C}" dt="2023-04-25T10:21:47.032" v="2046" actId="1038"/>
          <ac:cxnSpMkLst>
            <pc:docMk/>
            <pc:sldMk cId="358400421" sldId="2944"/>
            <ac:cxnSpMk id="3" creationId="{BD578F5D-2D20-7429-CAE2-F4BC17723C33}"/>
          </ac:cxnSpMkLst>
        </pc:cxnChg>
        <pc:cxnChg chg="add mod ord">
          <ac:chgData name="Mikkel Schmidt" userId="c782d7e3-4cc1-4429-831a-bc78a3041abf" providerId="ADAL" clId="{63AB005B-FFBA-4AB5-A54E-A04FF254FA3C}" dt="2023-04-25T10:22:00.261" v="2055" actId="166"/>
          <ac:cxnSpMkLst>
            <pc:docMk/>
            <pc:sldMk cId="358400421" sldId="2944"/>
            <ac:cxnSpMk id="4" creationId="{0A6CB6B9-FC19-CF09-CEF5-37E474633472}"/>
          </ac:cxnSpMkLst>
        </pc:cxnChg>
        <pc:cxnChg chg="add mod ord">
          <ac:chgData name="Mikkel Schmidt" userId="c782d7e3-4cc1-4429-831a-bc78a3041abf" providerId="ADAL" clId="{63AB005B-FFBA-4AB5-A54E-A04FF254FA3C}" dt="2023-04-25T10:22:00.261" v="2055" actId="166"/>
          <ac:cxnSpMkLst>
            <pc:docMk/>
            <pc:sldMk cId="358400421" sldId="2944"/>
            <ac:cxnSpMk id="5" creationId="{64FA2D13-A3E0-A9CA-034D-8026463745FE}"/>
          </ac:cxnSpMkLst>
        </pc:cxnChg>
        <pc:cxnChg chg="add del mod">
          <ac:chgData name="Mikkel Schmidt" userId="c782d7e3-4cc1-4429-831a-bc78a3041abf" providerId="ADAL" clId="{63AB005B-FFBA-4AB5-A54E-A04FF254FA3C}" dt="2023-04-25T10:21:31.105" v="2031"/>
          <ac:cxnSpMkLst>
            <pc:docMk/>
            <pc:sldMk cId="358400421" sldId="2944"/>
            <ac:cxnSpMk id="6" creationId="{40773168-8989-49BB-B420-22222EB05F14}"/>
          </ac:cxnSpMkLst>
        </pc:cxnChg>
        <pc:cxnChg chg="add mod">
          <ac:chgData name="Mikkel Schmidt" userId="c782d7e3-4cc1-4429-831a-bc78a3041abf" providerId="ADAL" clId="{63AB005B-FFBA-4AB5-A54E-A04FF254FA3C}" dt="2023-04-25T10:21:56.456" v="2054" actId="14100"/>
          <ac:cxnSpMkLst>
            <pc:docMk/>
            <pc:sldMk cId="358400421" sldId="2944"/>
            <ac:cxnSpMk id="9" creationId="{C16825FB-4E1D-0438-E49A-1AC4A0BB8784}"/>
          </ac:cxnSpMkLst>
        </pc:cxnChg>
        <pc:cxnChg chg="del mod">
          <ac:chgData name="Mikkel Schmidt" userId="c782d7e3-4cc1-4429-831a-bc78a3041abf" providerId="ADAL" clId="{63AB005B-FFBA-4AB5-A54E-A04FF254FA3C}" dt="2023-04-24T15:51:31.964" v="409" actId="478"/>
          <ac:cxnSpMkLst>
            <pc:docMk/>
            <pc:sldMk cId="358400421" sldId="2944"/>
            <ac:cxnSpMk id="22" creationId="{47A0F55F-04A6-D0AD-52BF-5CFF815B6C8C}"/>
          </ac:cxnSpMkLst>
        </pc:cxnChg>
        <pc:cxnChg chg="add del mod">
          <ac:chgData name="Mikkel Schmidt" userId="c782d7e3-4cc1-4429-831a-bc78a3041abf" providerId="ADAL" clId="{63AB005B-FFBA-4AB5-A54E-A04FF254FA3C}" dt="2023-04-24T15:55:03.233" v="483" actId="478"/>
          <ac:cxnSpMkLst>
            <pc:docMk/>
            <pc:sldMk cId="358400421" sldId="2944"/>
            <ac:cxnSpMk id="25" creationId="{A7091323-2458-B301-F348-3E4ABE69DF67}"/>
          </ac:cxnSpMkLst>
        </pc:cxnChg>
        <pc:cxnChg chg="add del mod">
          <ac:chgData name="Mikkel Schmidt" userId="c782d7e3-4cc1-4429-831a-bc78a3041abf" providerId="ADAL" clId="{63AB005B-FFBA-4AB5-A54E-A04FF254FA3C}" dt="2023-04-24T15:55:02.519" v="482" actId="478"/>
          <ac:cxnSpMkLst>
            <pc:docMk/>
            <pc:sldMk cId="358400421" sldId="2944"/>
            <ac:cxnSpMk id="26" creationId="{B7BAC6FF-8A44-B553-2AFE-1D48E180FEFA}"/>
          </ac:cxnSpMkLst>
        </pc:cxnChg>
        <pc:cxnChg chg="del mod">
          <ac:chgData name="Mikkel Schmidt" userId="c782d7e3-4cc1-4429-831a-bc78a3041abf" providerId="ADAL" clId="{63AB005B-FFBA-4AB5-A54E-A04FF254FA3C}" dt="2023-04-24T15:51:29.767" v="408" actId="478"/>
          <ac:cxnSpMkLst>
            <pc:docMk/>
            <pc:sldMk cId="358400421" sldId="2944"/>
            <ac:cxnSpMk id="27" creationId="{BF76B10F-0755-C958-AEEB-7D317C3B83D9}"/>
          </ac:cxnSpMkLst>
        </pc:cxnChg>
        <pc:cxnChg chg="add del mod">
          <ac:chgData name="Mikkel Schmidt" userId="c782d7e3-4cc1-4429-831a-bc78a3041abf" providerId="ADAL" clId="{63AB005B-FFBA-4AB5-A54E-A04FF254FA3C}" dt="2023-04-25T20:15:43.968" v="3579" actId="478"/>
          <ac:cxnSpMkLst>
            <pc:docMk/>
            <pc:sldMk cId="358400421" sldId="2944"/>
            <ac:cxnSpMk id="28" creationId="{DD13A7CB-AE47-82C5-D197-1599F0B07389}"/>
          </ac:cxnSpMkLst>
        </pc:cxnChg>
        <pc:cxnChg chg="del mod">
          <ac:chgData name="Mikkel Schmidt" userId="c782d7e3-4cc1-4429-831a-bc78a3041abf" providerId="ADAL" clId="{63AB005B-FFBA-4AB5-A54E-A04FF254FA3C}" dt="2023-04-24T15:51:31.964" v="409" actId="478"/>
          <ac:cxnSpMkLst>
            <pc:docMk/>
            <pc:sldMk cId="358400421" sldId="2944"/>
            <ac:cxnSpMk id="39" creationId="{ED59586B-A6A1-DBA2-7D0B-D5EC91A0FD11}"/>
          </ac:cxnSpMkLst>
        </pc:cxnChg>
        <pc:cxnChg chg="del mod">
          <ac:chgData name="Mikkel Schmidt" userId="c782d7e3-4cc1-4429-831a-bc78a3041abf" providerId="ADAL" clId="{63AB005B-FFBA-4AB5-A54E-A04FF254FA3C}" dt="2023-04-24T15:51:31.964" v="409" actId="478"/>
          <ac:cxnSpMkLst>
            <pc:docMk/>
            <pc:sldMk cId="358400421" sldId="2944"/>
            <ac:cxnSpMk id="45" creationId="{29E0F072-2667-635A-3FFD-1146E0040C68}"/>
          </ac:cxnSpMkLst>
        </pc:cxnChg>
        <pc:cxnChg chg="del">
          <ac:chgData name="Mikkel Schmidt" userId="c782d7e3-4cc1-4429-831a-bc78a3041abf" providerId="ADAL" clId="{63AB005B-FFBA-4AB5-A54E-A04FF254FA3C}" dt="2023-04-24T15:51:29.767" v="408" actId="478"/>
          <ac:cxnSpMkLst>
            <pc:docMk/>
            <pc:sldMk cId="358400421" sldId="2944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4T15:51:29.767" v="408" actId="478"/>
          <ac:cxnSpMkLst>
            <pc:docMk/>
            <pc:sldMk cId="358400421" sldId="2944"/>
            <ac:cxnSpMk id="63" creationId="{7186CEE8-DB32-5CB1-9A1C-C8429314DFA7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4T16:06:35.722" v="671" actId="207"/>
        <pc:sldMkLst>
          <pc:docMk/>
          <pc:sldMk cId="1673504742" sldId="2945"/>
        </pc:sldMkLst>
        <pc:spChg chg="mod">
          <ac:chgData name="Mikkel Schmidt" userId="c782d7e3-4cc1-4429-831a-bc78a3041abf" providerId="ADAL" clId="{63AB005B-FFBA-4AB5-A54E-A04FF254FA3C}" dt="2023-04-24T16:06:35.722" v="671" actId="207"/>
          <ac:spMkLst>
            <pc:docMk/>
            <pc:sldMk cId="1673504742" sldId="2945"/>
            <ac:spMk id="12" creationId="{0C760129-902D-711F-3EB0-0962527E9A23}"/>
          </ac:spMkLst>
        </pc:spChg>
        <pc:spChg chg="add del mod">
          <ac:chgData name="Mikkel Schmidt" userId="c782d7e3-4cc1-4429-831a-bc78a3041abf" providerId="ADAL" clId="{63AB005B-FFBA-4AB5-A54E-A04FF254FA3C}" dt="2023-04-24T15:54:01.551" v="476"/>
          <ac:spMkLst>
            <pc:docMk/>
            <pc:sldMk cId="1673504742" sldId="2945"/>
            <ac:spMk id="16" creationId="{A4C592FA-86B8-F952-BD63-5E27650EFAC5}"/>
          </ac:spMkLst>
        </pc:spChg>
        <pc:cxnChg chg="mod">
          <ac:chgData name="Mikkel Schmidt" userId="c782d7e3-4cc1-4429-831a-bc78a3041abf" providerId="ADAL" clId="{63AB005B-FFBA-4AB5-A54E-A04FF254FA3C}" dt="2023-04-24T15:49:51.585" v="389" actId="1036"/>
          <ac:cxnSpMkLst>
            <pc:docMk/>
            <pc:sldMk cId="1673504742" sldId="2945"/>
            <ac:cxnSpMk id="3" creationId="{C56735E0-230B-6F42-3938-0ADC5EAC1B1A}"/>
          </ac:cxnSpMkLst>
        </pc:cxnChg>
        <pc:cxnChg chg="add del mod">
          <ac:chgData name="Mikkel Schmidt" userId="c782d7e3-4cc1-4429-831a-bc78a3041abf" providerId="ADAL" clId="{63AB005B-FFBA-4AB5-A54E-A04FF254FA3C}" dt="2023-04-24T15:52:29.108" v="443" actId="21"/>
          <ac:cxnSpMkLst>
            <pc:docMk/>
            <pc:sldMk cId="1673504742" sldId="2945"/>
            <ac:cxnSpMk id="4" creationId="{014A9FF9-C02F-FC18-36C9-602523247656}"/>
          </ac:cxnSpMkLst>
        </pc:cxnChg>
        <pc:cxnChg chg="add del mod">
          <ac:chgData name="Mikkel Schmidt" userId="c782d7e3-4cc1-4429-831a-bc78a3041abf" providerId="ADAL" clId="{63AB005B-FFBA-4AB5-A54E-A04FF254FA3C}" dt="2023-04-24T15:52:29.108" v="443" actId="21"/>
          <ac:cxnSpMkLst>
            <pc:docMk/>
            <pc:sldMk cId="1673504742" sldId="2945"/>
            <ac:cxnSpMk id="10" creationId="{91460CBC-3340-39FB-BBDE-40F42243A699}"/>
          </ac:cxnSpMkLst>
        </pc:cxnChg>
        <pc:cxnChg chg="add mod">
          <ac:chgData name="Mikkel Schmidt" userId="c782d7e3-4cc1-4429-831a-bc78a3041abf" providerId="ADAL" clId="{63AB005B-FFBA-4AB5-A54E-A04FF254FA3C}" dt="2023-04-24T15:52:31.045" v="444"/>
          <ac:cxnSpMkLst>
            <pc:docMk/>
            <pc:sldMk cId="1673504742" sldId="2945"/>
            <ac:cxnSpMk id="11" creationId="{8D0E4842-F8CD-FFE5-72BB-32D7FC5C0FF2}"/>
          </ac:cxnSpMkLst>
        </pc:cxnChg>
        <pc:cxnChg chg="add mod">
          <ac:chgData name="Mikkel Schmidt" userId="c782d7e3-4cc1-4429-831a-bc78a3041abf" providerId="ADAL" clId="{63AB005B-FFBA-4AB5-A54E-A04FF254FA3C}" dt="2023-04-24T15:52:31.045" v="444"/>
          <ac:cxnSpMkLst>
            <pc:docMk/>
            <pc:sldMk cId="1673504742" sldId="2945"/>
            <ac:cxnSpMk id="14" creationId="{31BA29AE-BD7A-5EFE-4F22-5425D462D40A}"/>
          </ac:cxnSpMkLst>
        </pc:cxnChg>
        <pc:cxnChg chg="add del mod">
          <ac:chgData name="Mikkel Schmidt" userId="c782d7e3-4cc1-4429-831a-bc78a3041abf" providerId="ADAL" clId="{63AB005B-FFBA-4AB5-A54E-A04FF254FA3C}" dt="2023-04-24T15:54:22.084" v="479" actId="478"/>
          <ac:cxnSpMkLst>
            <pc:docMk/>
            <pc:sldMk cId="1673504742" sldId="2945"/>
            <ac:cxnSpMk id="15" creationId="{DB5031C5-4D9C-6898-8FB2-F7DB25A0A6E9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4:54:22.569" v="2696" actId="208"/>
        <pc:sldMkLst>
          <pc:docMk/>
          <pc:sldMk cId="2067276082" sldId="2946"/>
        </pc:sldMkLst>
        <pc:spChg chg="add mod">
          <ac:chgData name="Mikkel Schmidt" userId="c782d7e3-4cc1-4429-831a-bc78a3041abf" providerId="ADAL" clId="{63AB005B-FFBA-4AB5-A54E-A04FF254FA3C}" dt="2023-04-24T15:57:01.636" v="493" actId="1076"/>
          <ac:spMkLst>
            <pc:docMk/>
            <pc:sldMk cId="2067276082" sldId="2946"/>
            <ac:spMk id="4" creationId="{2E1DE953-681A-B55E-EDF2-4DE9A023DA26}"/>
          </ac:spMkLst>
        </pc:spChg>
        <pc:spChg chg="mod">
          <ac:chgData name="Mikkel Schmidt" userId="c782d7e3-4cc1-4429-831a-bc78a3041abf" providerId="ADAL" clId="{63AB005B-FFBA-4AB5-A54E-A04FF254FA3C}" dt="2023-04-24T16:07:13.655" v="675" actId="207"/>
          <ac:spMkLst>
            <pc:docMk/>
            <pc:sldMk cId="2067276082" sldId="2946"/>
            <ac:spMk id="14" creationId="{D774E32E-F69C-E09D-6A70-6DEB8B051DBA}"/>
          </ac:spMkLst>
        </pc:spChg>
        <pc:spChg chg="del">
          <ac:chgData name="Mikkel Schmidt" userId="c782d7e3-4cc1-4429-831a-bc78a3041abf" providerId="ADAL" clId="{63AB005B-FFBA-4AB5-A54E-A04FF254FA3C}" dt="2023-04-24T15:58:24.753" v="526" actId="478"/>
          <ac:spMkLst>
            <pc:docMk/>
            <pc:sldMk cId="2067276082" sldId="2946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4T15:58:23.078" v="525" actId="478"/>
          <ac:spMkLst>
            <pc:docMk/>
            <pc:sldMk cId="2067276082" sldId="2946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4T15:58:47.474" v="527" actId="478"/>
          <ac:spMkLst>
            <pc:docMk/>
            <pc:sldMk cId="2067276082" sldId="2946"/>
            <ac:spMk id="53" creationId="{790A3CBE-E111-A955-896C-D1C196F1D7DD}"/>
          </ac:spMkLst>
        </pc:spChg>
        <pc:cxnChg chg="add mod">
          <ac:chgData name="Mikkel Schmidt" userId="c782d7e3-4cc1-4429-831a-bc78a3041abf" providerId="ADAL" clId="{63AB005B-FFBA-4AB5-A54E-A04FF254FA3C}" dt="2023-04-24T15:56:44.675" v="491" actId="208"/>
          <ac:cxnSpMkLst>
            <pc:docMk/>
            <pc:sldMk cId="2067276082" sldId="2946"/>
            <ac:cxnSpMk id="3" creationId="{E101ADDC-D328-E2BF-77DB-079EC3124A91}"/>
          </ac:cxnSpMkLst>
        </pc:cxnChg>
        <pc:cxnChg chg="add mod">
          <ac:chgData name="Mikkel Schmidt" userId="c782d7e3-4cc1-4429-831a-bc78a3041abf" providerId="ADAL" clId="{63AB005B-FFBA-4AB5-A54E-A04FF254FA3C}" dt="2023-04-24T15:57:17.854" v="524" actId="208"/>
          <ac:cxnSpMkLst>
            <pc:docMk/>
            <pc:sldMk cId="2067276082" sldId="2946"/>
            <ac:cxnSpMk id="5" creationId="{B7C9FE3B-4E4C-BC4E-4BEA-05D97CC197DB}"/>
          </ac:cxnSpMkLst>
        </pc:cxnChg>
        <pc:cxnChg chg="add mod">
          <ac:chgData name="Mikkel Schmidt" userId="c782d7e3-4cc1-4429-831a-bc78a3041abf" providerId="ADAL" clId="{63AB005B-FFBA-4AB5-A54E-A04FF254FA3C}" dt="2023-04-25T14:54:22.569" v="2696" actId="208"/>
          <ac:cxnSpMkLst>
            <pc:docMk/>
            <pc:sldMk cId="2067276082" sldId="2946"/>
            <ac:cxnSpMk id="6" creationId="{77DDCDCE-480C-493A-9FCD-69260621ECEB}"/>
          </ac:cxnSpMkLst>
        </pc:cxnChg>
        <pc:cxnChg chg="del mod">
          <ac:chgData name="Mikkel Schmidt" userId="c782d7e3-4cc1-4429-831a-bc78a3041abf" providerId="ADAL" clId="{63AB005B-FFBA-4AB5-A54E-A04FF254FA3C}" dt="2023-04-24T15:58:24.753" v="526" actId="478"/>
          <ac:cxnSpMkLst>
            <pc:docMk/>
            <pc:sldMk cId="2067276082" sldId="2946"/>
            <ac:cxnSpMk id="45" creationId="{29E0F072-2667-635A-3FFD-1146E0040C68}"/>
          </ac:cxnSpMkLst>
        </pc:cxnChg>
        <pc:cxnChg chg="del">
          <ac:chgData name="Mikkel Schmidt" userId="c782d7e3-4cc1-4429-831a-bc78a3041abf" providerId="ADAL" clId="{63AB005B-FFBA-4AB5-A54E-A04FF254FA3C}" dt="2023-04-24T15:58:23.078" v="525" actId="478"/>
          <ac:cxnSpMkLst>
            <pc:docMk/>
            <pc:sldMk cId="2067276082" sldId="2946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4T15:58:47.474" v="527" actId="478"/>
          <ac:cxnSpMkLst>
            <pc:docMk/>
            <pc:sldMk cId="2067276082" sldId="2946"/>
            <ac:cxnSpMk id="63" creationId="{7186CEE8-DB32-5CB1-9A1C-C8429314DFA7}"/>
          </ac:cxnSpMkLst>
        </pc:cxnChg>
      </pc:sldChg>
      <pc:sldChg chg="delSp modSp add del mod ord modTransition">
        <pc:chgData name="Mikkel Schmidt" userId="c782d7e3-4cc1-4429-831a-bc78a3041abf" providerId="ADAL" clId="{63AB005B-FFBA-4AB5-A54E-A04FF254FA3C}" dt="2023-04-24T15:55:50.156" v="488" actId="47"/>
        <pc:sldMkLst>
          <pc:docMk/>
          <pc:sldMk cId="2715925482" sldId="2947"/>
        </pc:sldMkLst>
        <pc:spChg chg="del">
          <ac:chgData name="Mikkel Schmidt" userId="c782d7e3-4cc1-4429-831a-bc78a3041abf" providerId="ADAL" clId="{63AB005B-FFBA-4AB5-A54E-A04FF254FA3C}" dt="2023-04-24T15:52:01.046" v="413" actId="478"/>
          <ac:spMkLst>
            <pc:docMk/>
            <pc:sldMk cId="2715925482" sldId="2947"/>
            <ac:spMk id="15" creationId="{E0D9AF29-4CA6-EC66-F834-4D452864015A}"/>
          </ac:spMkLst>
        </pc:spChg>
        <pc:spChg chg="del">
          <ac:chgData name="Mikkel Schmidt" userId="c782d7e3-4cc1-4429-831a-bc78a3041abf" providerId="ADAL" clId="{63AB005B-FFBA-4AB5-A54E-A04FF254FA3C}" dt="2023-04-24T15:51:58.870" v="412" actId="478"/>
          <ac:spMkLst>
            <pc:docMk/>
            <pc:sldMk cId="2715925482" sldId="2947"/>
            <ac:spMk id="16" creationId="{59FCC1C9-3C00-9987-0E7C-F0B6A0ED8304}"/>
          </ac:spMkLst>
        </pc:spChg>
        <pc:spChg chg="del">
          <ac:chgData name="Mikkel Schmidt" userId="c782d7e3-4cc1-4429-831a-bc78a3041abf" providerId="ADAL" clId="{63AB005B-FFBA-4AB5-A54E-A04FF254FA3C}" dt="2023-04-24T15:51:56.655" v="411" actId="478"/>
          <ac:spMkLst>
            <pc:docMk/>
            <pc:sldMk cId="2715925482" sldId="2947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4T15:51:58.870" v="412" actId="478"/>
          <ac:spMkLst>
            <pc:docMk/>
            <pc:sldMk cId="2715925482" sldId="2947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4T15:51:58.870" v="412" actId="478"/>
          <ac:spMkLst>
            <pc:docMk/>
            <pc:sldMk cId="2715925482" sldId="2947"/>
            <ac:spMk id="53" creationId="{790A3CBE-E111-A955-896C-D1C196F1D7DD}"/>
          </ac:spMkLst>
        </pc:spChg>
        <pc:cxnChg chg="del mod">
          <ac:chgData name="Mikkel Schmidt" userId="c782d7e3-4cc1-4429-831a-bc78a3041abf" providerId="ADAL" clId="{63AB005B-FFBA-4AB5-A54E-A04FF254FA3C}" dt="2023-04-24T15:52:01.046" v="413" actId="478"/>
          <ac:cxnSpMkLst>
            <pc:docMk/>
            <pc:sldMk cId="2715925482" sldId="2947"/>
            <ac:cxnSpMk id="27" creationId="{BF76B10F-0755-C958-AEEB-7D317C3B83D9}"/>
          </ac:cxnSpMkLst>
        </pc:cxnChg>
        <pc:cxnChg chg="mod">
          <ac:chgData name="Mikkel Schmidt" userId="c782d7e3-4cc1-4429-831a-bc78a3041abf" providerId="ADAL" clId="{63AB005B-FFBA-4AB5-A54E-A04FF254FA3C}" dt="2023-04-24T15:52:01.046" v="413" actId="478"/>
          <ac:cxnSpMkLst>
            <pc:docMk/>
            <pc:sldMk cId="2715925482" sldId="2947"/>
            <ac:cxnSpMk id="39" creationId="{ED59586B-A6A1-DBA2-7D0B-D5EC91A0FD11}"/>
          </ac:cxnSpMkLst>
        </pc:cxnChg>
        <pc:cxnChg chg="del mod">
          <ac:chgData name="Mikkel Schmidt" userId="c782d7e3-4cc1-4429-831a-bc78a3041abf" providerId="ADAL" clId="{63AB005B-FFBA-4AB5-A54E-A04FF254FA3C}" dt="2023-04-24T15:51:56.655" v="411" actId="478"/>
          <ac:cxnSpMkLst>
            <pc:docMk/>
            <pc:sldMk cId="2715925482" sldId="2947"/>
            <ac:cxnSpMk id="45" creationId="{29E0F072-2667-635A-3FFD-1146E0040C68}"/>
          </ac:cxnSpMkLst>
        </pc:cxnChg>
        <pc:cxnChg chg="del">
          <ac:chgData name="Mikkel Schmidt" userId="c782d7e3-4cc1-4429-831a-bc78a3041abf" providerId="ADAL" clId="{63AB005B-FFBA-4AB5-A54E-A04FF254FA3C}" dt="2023-04-24T15:52:01.046" v="413" actId="478"/>
          <ac:cxnSpMkLst>
            <pc:docMk/>
            <pc:sldMk cId="2715925482" sldId="2947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4T15:51:58.870" v="412" actId="478"/>
          <ac:cxnSpMkLst>
            <pc:docMk/>
            <pc:sldMk cId="2715925482" sldId="2947"/>
            <ac:cxnSpMk id="63" creationId="{7186CEE8-DB32-5CB1-9A1C-C8429314DFA7}"/>
          </ac:cxnSpMkLst>
        </pc:cxnChg>
      </pc:sldChg>
      <pc:sldChg chg="addSp delSp modSp add mod">
        <pc:chgData name="Mikkel Schmidt" userId="c782d7e3-4cc1-4429-831a-bc78a3041abf" providerId="ADAL" clId="{63AB005B-FFBA-4AB5-A54E-A04FF254FA3C}" dt="2023-04-25T10:22:58.087" v="2058" actId="166"/>
        <pc:sldMkLst>
          <pc:docMk/>
          <pc:sldMk cId="1967069180" sldId="2948"/>
        </pc:sldMkLst>
        <pc:spChg chg="mod">
          <ac:chgData name="Mikkel Schmidt" userId="c782d7e3-4cc1-4429-831a-bc78a3041abf" providerId="ADAL" clId="{63AB005B-FFBA-4AB5-A54E-A04FF254FA3C}" dt="2023-04-24T16:07:05.017" v="674" actId="207"/>
          <ac:spMkLst>
            <pc:docMk/>
            <pc:sldMk cId="1967069180" sldId="2948"/>
            <ac:spMk id="12" creationId="{0C760129-902D-711F-3EB0-0962527E9A23}"/>
          </ac:spMkLst>
        </pc:spChg>
        <pc:cxnChg chg="del">
          <ac:chgData name="Mikkel Schmidt" userId="c782d7e3-4cc1-4429-831a-bc78a3041abf" providerId="ADAL" clId="{63AB005B-FFBA-4AB5-A54E-A04FF254FA3C}" dt="2023-04-25T10:22:45.417" v="2056" actId="478"/>
          <ac:cxnSpMkLst>
            <pc:docMk/>
            <pc:sldMk cId="1967069180" sldId="2948"/>
            <ac:cxnSpMk id="3" creationId="{BD578F5D-2D20-7429-CAE2-F4BC17723C33}"/>
          </ac:cxnSpMkLst>
        </pc:cxnChg>
        <pc:cxnChg chg="ord">
          <ac:chgData name="Mikkel Schmidt" userId="c782d7e3-4cc1-4429-831a-bc78a3041abf" providerId="ADAL" clId="{63AB005B-FFBA-4AB5-A54E-A04FF254FA3C}" dt="2023-04-25T10:22:58.087" v="2058" actId="166"/>
          <ac:cxnSpMkLst>
            <pc:docMk/>
            <pc:sldMk cId="1967069180" sldId="2948"/>
            <ac:cxnSpMk id="4" creationId="{0A6CB6B9-FC19-CF09-CEF5-37E474633472}"/>
          </ac:cxnSpMkLst>
        </pc:cxnChg>
        <pc:cxnChg chg="ord">
          <ac:chgData name="Mikkel Schmidt" userId="c782d7e3-4cc1-4429-831a-bc78a3041abf" providerId="ADAL" clId="{63AB005B-FFBA-4AB5-A54E-A04FF254FA3C}" dt="2023-04-25T10:22:58.087" v="2058" actId="166"/>
          <ac:cxnSpMkLst>
            <pc:docMk/>
            <pc:sldMk cId="1967069180" sldId="2948"/>
            <ac:cxnSpMk id="5" creationId="{64FA2D13-A3E0-A9CA-034D-8026463745FE}"/>
          </ac:cxnSpMkLst>
        </pc:cxnChg>
        <pc:cxnChg chg="add mod">
          <ac:chgData name="Mikkel Schmidt" userId="c782d7e3-4cc1-4429-831a-bc78a3041abf" providerId="ADAL" clId="{63AB005B-FFBA-4AB5-A54E-A04FF254FA3C}" dt="2023-04-25T10:22:52.522" v="2057"/>
          <ac:cxnSpMkLst>
            <pc:docMk/>
            <pc:sldMk cId="1967069180" sldId="2948"/>
            <ac:cxnSpMk id="6" creationId="{749B6D45-8390-9F39-E7B5-7919090A5E49}"/>
          </ac:cxnSpMkLst>
        </pc:cxnChg>
        <pc:cxnChg chg="add mod">
          <ac:chgData name="Mikkel Schmidt" userId="c782d7e3-4cc1-4429-831a-bc78a3041abf" providerId="ADAL" clId="{63AB005B-FFBA-4AB5-A54E-A04FF254FA3C}" dt="2023-04-25T10:22:52.522" v="2057"/>
          <ac:cxnSpMkLst>
            <pc:docMk/>
            <pc:sldMk cId="1967069180" sldId="2948"/>
            <ac:cxnSpMk id="9" creationId="{B7E45162-4699-E428-0DEF-D3ED268B443B}"/>
          </ac:cxnSpMkLst>
        </pc:cxnChg>
      </pc:sldChg>
      <pc:sldChg chg="addSp modSp add mod">
        <pc:chgData name="Mikkel Schmidt" userId="c782d7e3-4cc1-4429-831a-bc78a3041abf" providerId="ADAL" clId="{63AB005B-FFBA-4AB5-A54E-A04FF254FA3C}" dt="2023-04-24T16:06:58.844" v="673" actId="207"/>
        <pc:sldMkLst>
          <pc:docMk/>
          <pc:sldMk cId="3919690789" sldId="2949"/>
        </pc:sldMkLst>
        <pc:spChg chg="add mod">
          <ac:chgData name="Mikkel Schmidt" userId="c782d7e3-4cc1-4429-831a-bc78a3041abf" providerId="ADAL" clId="{63AB005B-FFBA-4AB5-A54E-A04FF254FA3C}" dt="2023-04-24T15:55:25.630" v="487"/>
          <ac:spMkLst>
            <pc:docMk/>
            <pc:sldMk cId="3919690789" sldId="2949"/>
            <ac:spMk id="4" creationId="{663CF716-D2E1-C239-941A-095B4E74C094}"/>
          </ac:spMkLst>
        </pc:spChg>
        <pc:spChg chg="add mod">
          <ac:chgData name="Mikkel Schmidt" userId="c782d7e3-4cc1-4429-831a-bc78a3041abf" providerId="ADAL" clId="{63AB005B-FFBA-4AB5-A54E-A04FF254FA3C}" dt="2023-04-24T15:55:25.630" v="487"/>
          <ac:spMkLst>
            <pc:docMk/>
            <pc:sldMk cId="3919690789" sldId="2949"/>
            <ac:spMk id="5" creationId="{69C51162-874C-1F07-4342-5AC3FD8B4FF1}"/>
          </ac:spMkLst>
        </pc:spChg>
        <pc:spChg chg="mod">
          <ac:chgData name="Mikkel Schmidt" userId="c782d7e3-4cc1-4429-831a-bc78a3041abf" providerId="ADAL" clId="{63AB005B-FFBA-4AB5-A54E-A04FF254FA3C}" dt="2023-04-24T16:06:58.844" v="673" actId="207"/>
          <ac:spMkLst>
            <pc:docMk/>
            <pc:sldMk cId="3919690789" sldId="2949"/>
            <ac:spMk id="13" creationId="{81920EAE-ACC8-46AB-14E8-ECF048E6995B}"/>
          </ac:spMkLst>
        </pc:spChg>
        <pc:cxnChg chg="add mod">
          <ac:chgData name="Mikkel Schmidt" userId="c782d7e3-4cc1-4429-831a-bc78a3041abf" providerId="ADAL" clId="{63AB005B-FFBA-4AB5-A54E-A04FF254FA3C}" dt="2023-04-24T15:55:25.630" v="487"/>
          <ac:cxnSpMkLst>
            <pc:docMk/>
            <pc:sldMk cId="3919690789" sldId="2949"/>
            <ac:cxnSpMk id="6" creationId="{F463060F-C00C-752B-AB44-E9765D842331}"/>
          </ac:cxnSpMkLst>
        </pc:cxnChg>
        <pc:cxnChg chg="add mod">
          <ac:chgData name="Mikkel Schmidt" userId="c782d7e3-4cc1-4429-831a-bc78a3041abf" providerId="ADAL" clId="{63AB005B-FFBA-4AB5-A54E-A04FF254FA3C}" dt="2023-04-24T15:55:25.630" v="487"/>
          <ac:cxnSpMkLst>
            <pc:docMk/>
            <pc:sldMk cId="3919690789" sldId="2949"/>
            <ac:cxnSpMk id="9" creationId="{7ACD6967-08F4-4572-9B16-4F64E9E96DB8}"/>
          </ac:cxnSpMkLst>
        </pc:cxnChg>
      </pc:sldChg>
      <pc:sldChg chg="addSp delSp modSp add mod">
        <pc:chgData name="Mikkel Schmidt" userId="c782d7e3-4cc1-4429-831a-bc78a3041abf" providerId="ADAL" clId="{63AB005B-FFBA-4AB5-A54E-A04FF254FA3C}" dt="2023-04-24T16:07:21.683" v="676" actId="207"/>
        <pc:sldMkLst>
          <pc:docMk/>
          <pc:sldMk cId="1638020364" sldId="2950"/>
        </pc:sldMkLst>
        <pc:spChg chg="mod">
          <ac:chgData name="Mikkel Schmidt" userId="c782d7e3-4cc1-4429-831a-bc78a3041abf" providerId="ADAL" clId="{63AB005B-FFBA-4AB5-A54E-A04FF254FA3C}" dt="2023-04-24T16:07:21.683" v="676" actId="207"/>
          <ac:spMkLst>
            <pc:docMk/>
            <pc:sldMk cId="1638020364" sldId="2950"/>
            <ac:spMk id="16" creationId="{59FCC1C9-3C00-9987-0E7C-F0B6A0ED8304}"/>
          </ac:spMkLst>
        </pc:spChg>
        <pc:spChg chg="del">
          <ac:chgData name="Mikkel Schmidt" userId="c782d7e3-4cc1-4429-831a-bc78a3041abf" providerId="ADAL" clId="{63AB005B-FFBA-4AB5-A54E-A04FF254FA3C}" dt="2023-04-24T15:59:12.670" v="531" actId="478"/>
          <ac:spMkLst>
            <pc:docMk/>
            <pc:sldMk cId="1638020364" sldId="2950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4T15:59:11.135" v="530" actId="478"/>
          <ac:spMkLst>
            <pc:docMk/>
            <pc:sldMk cId="1638020364" sldId="2950"/>
            <ac:spMk id="52" creationId="{5146113A-2E10-F046-BDFB-43A11E4B715E}"/>
          </ac:spMkLst>
        </pc:spChg>
        <pc:cxnChg chg="add mod">
          <ac:chgData name="Mikkel Schmidt" userId="c782d7e3-4cc1-4429-831a-bc78a3041abf" providerId="ADAL" clId="{63AB005B-FFBA-4AB5-A54E-A04FF254FA3C}" dt="2023-04-24T15:59:26.172" v="549" actId="1038"/>
          <ac:cxnSpMkLst>
            <pc:docMk/>
            <pc:sldMk cId="1638020364" sldId="2950"/>
            <ac:cxnSpMk id="3" creationId="{03D83193-813D-B44F-F502-FE630048CC70}"/>
          </ac:cxnSpMkLst>
        </pc:cxnChg>
        <pc:cxnChg chg="add mod">
          <ac:chgData name="Mikkel Schmidt" userId="c782d7e3-4cc1-4429-831a-bc78a3041abf" providerId="ADAL" clId="{63AB005B-FFBA-4AB5-A54E-A04FF254FA3C}" dt="2023-04-24T15:59:48.965" v="551" actId="14100"/>
          <ac:cxnSpMkLst>
            <pc:docMk/>
            <pc:sldMk cId="1638020364" sldId="2950"/>
            <ac:cxnSpMk id="4" creationId="{27DEFE11-004D-B83B-9DAD-492D2F3B0E6E}"/>
          </ac:cxnSpMkLst>
        </pc:cxnChg>
        <pc:cxnChg chg="del mod">
          <ac:chgData name="Mikkel Schmidt" userId="c782d7e3-4cc1-4429-831a-bc78a3041abf" providerId="ADAL" clId="{63AB005B-FFBA-4AB5-A54E-A04FF254FA3C}" dt="2023-04-24T15:59:12.670" v="531" actId="478"/>
          <ac:cxnSpMkLst>
            <pc:docMk/>
            <pc:sldMk cId="1638020364" sldId="2950"/>
            <ac:cxnSpMk id="45" creationId="{29E0F072-2667-635A-3FFD-1146E0040C68}"/>
          </ac:cxnSpMkLst>
        </pc:cxnChg>
        <pc:cxnChg chg="del">
          <ac:chgData name="Mikkel Schmidt" userId="c782d7e3-4cc1-4429-831a-bc78a3041abf" providerId="ADAL" clId="{63AB005B-FFBA-4AB5-A54E-A04FF254FA3C}" dt="2023-04-24T15:59:11.135" v="530" actId="478"/>
          <ac:cxnSpMkLst>
            <pc:docMk/>
            <pc:sldMk cId="1638020364" sldId="2950"/>
            <ac:cxnSpMk id="54" creationId="{B75D20E4-8672-8424-7E0D-789BE70C1D27}"/>
          </ac:cxnSpMkLst>
        </pc:cxnChg>
      </pc:sldChg>
      <pc:sldChg chg="addSp delSp modSp add mod">
        <pc:chgData name="Mikkel Schmidt" userId="c782d7e3-4cc1-4429-831a-bc78a3041abf" providerId="ADAL" clId="{63AB005B-FFBA-4AB5-A54E-A04FF254FA3C}" dt="2023-04-24T16:07:26.819" v="677" actId="207"/>
        <pc:sldMkLst>
          <pc:docMk/>
          <pc:sldMk cId="1955225119" sldId="2951"/>
        </pc:sldMkLst>
        <pc:spChg chg="mod">
          <ac:chgData name="Mikkel Schmidt" userId="c782d7e3-4cc1-4429-831a-bc78a3041abf" providerId="ADAL" clId="{63AB005B-FFBA-4AB5-A54E-A04FF254FA3C}" dt="2023-04-24T16:07:26.819" v="677" actId="207"/>
          <ac:spMkLst>
            <pc:docMk/>
            <pc:sldMk cId="1955225119" sldId="2951"/>
            <ac:spMk id="15" creationId="{E0D9AF29-4CA6-EC66-F834-4D452864015A}"/>
          </ac:spMkLst>
        </pc:spChg>
        <pc:spChg chg="del">
          <ac:chgData name="Mikkel Schmidt" userId="c782d7e3-4cc1-4429-831a-bc78a3041abf" providerId="ADAL" clId="{63AB005B-FFBA-4AB5-A54E-A04FF254FA3C}" dt="2023-04-24T16:00:42.477" v="595" actId="478"/>
          <ac:spMkLst>
            <pc:docMk/>
            <pc:sldMk cId="1955225119" sldId="2951"/>
            <ac:spMk id="47" creationId="{D822F60F-09D9-02A0-0B6F-34D23367E1E8}"/>
          </ac:spMkLst>
        </pc:spChg>
        <pc:cxnChg chg="add mod">
          <ac:chgData name="Mikkel Schmidt" userId="c782d7e3-4cc1-4429-831a-bc78a3041abf" providerId="ADAL" clId="{63AB005B-FFBA-4AB5-A54E-A04FF254FA3C}" dt="2023-04-24T16:00:35.413" v="594" actId="14100"/>
          <ac:cxnSpMkLst>
            <pc:docMk/>
            <pc:sldMk cId="1955225119" sldId="2951"/>
            <ac:cxnSpMk id="3" creationId="{0914D5B0-8742-6821-2BB4-95181D4A0CD0}"/>
          </ac:cxnSpMkLst>
        </pc:cxnChg>
        <pc:cxnChg chg="add mod">
          <ac:chgData name="Mikkel Schmidt" userId="c782d7e3-4cc1-4429-831a-bc78a3041abf" providerId="ADAL" clId="{63AB005B-FFBA-4AB5-A54E-A04FF254FA3C}" dt="2023-04-24T16:00:32.369" v="593" actId="1038"/>
          <ac:cxnSpMkLst>
            <pc:docMk/>
            <pc:sldMk cId="1955225119" sldId="2951"/>
            <ac:cxnSpMk id="4" creationId="{1A6012E0-23C2-058E-09E9-D02C22FD6F82}"/>
          </ac:cxnSpMkLst>
        </pc:cxnChg>
        <pc:cxnChg chg="del mod">
          <ac:chgData name="Mikkel Schmidt" userId="c782d7e3-4cc1-4429-831a-bc78a3041abf" providerId="ADAL" clId="{63AB005B-FFBA-4AB5-A54E-A04FF254FA3C}" dt="2023-04-24T16:00:42.477" v="595" actId="478"/>
          <ac:cxnSpMkLst>
            <pc:docMk/>
            <pc:sldMk cId="1955225119" sldId="2951"/>
            <ac:cxnSpMk id="45" creationId="{29E0F072-2667-635A-3FFD-1146E0040C68}"/>
          </ac:cxnSpMkLst>
        </pc:cxnChg>
      </pc:sldChg>
      <pc:sldChg chg="addSp modSp add mod">
        <pc:chgData name="Mikkel Schmidt" userId="c782d7e3-4cc1-4429-831a-bc78a3041abf" providerId="ADAL" clId="{63AB005B-FFBA-4AB5-A54E-A04FF254FA3C}" dt="2023-04-24T16:07:35.601" v="678" actId="207"/>
        <pc:sldMkLst>
          <pc:docMk/>
          <pc:sldMk cId="1746113098" sldId="2952"/>
        </pc:sldMkLst>
        <pc:spChg chg="mod">
          <ac:chgData name="Mikkel Schmidt" userId="c782d7e3-4cc1-4429-831a-bc78a3041abf" providerId="ADAL" clId="{63AB005B-FFBA-4AB5-A54E-A04FF254FA3C}" dt="2023-04-24T16:07:35.601" v="678" actId="207"/>
          <ac:spMkLst>
            <pc:docMk/>
            <pc:sldMk cId="1746113098" sldId="2952"/>
            <ac:spMk id="12" creationId="{0C760129-902D-711F-3EB0-0962527E9A23}"/>
          </ac:spMkLst>
        </pc:spChg>
        <pc:cxnChg chg="add mod">
          <ac:chgData name="Mikkel Schmidt" userId="c782d7e3-4cc1-4429-831a-bc78a3041abf" providerId="ADAL" clId="{63AB005B-FFBA-4AB5-A54E-A04FF254FA3C}" dt="2023-04-24T16:01:01.652" v="660" actId="1036"/>
          <ac:cxnSpMkLst>
            <pc:docMk/>
            <pc:sldMk cId="1746113098" sldId="2952"/>
            <ac:cxnSpMk id="3" creationId="{84EFC6F5-FE29-F312-296D-3A171467FE33}"/>
          </ac:cxnSpMkLst>
        </pc:cxnChg>
        <pc:cxnChg chg="add mod">
          <ac:chgData name="Mikkel Schmidt" userId="c782d7e3-4cc1-4429-831a-bc78a3041abf" providerId="ADAL" clId="{63AB005B-FFBA-4AB5-A54E-A04FF254FA3C}" dt="2023-04-24T16:01:01.652" v="660" actId="1036"/>
          <ac:cxnSpMkLst>
            <pc:docMk/>
            <pc:sldMk cId="1746113098" sldId="2952"/>
            <ac:cxnSpMk id="4" creationId="{BB62A700-0197-4BBC-3D08-2C4343F9035D}"/>
          </ac:cxnSpMkLst>
        </pc:cxnChg>
      </pc:sldChg>
      <pc:sldChg chg="modSp add mod">
        <pc:chgData name="Mikkel Schmidt" userId="c782d7e3-4cc1-4429-831a-bc78a3041abf" providerId="ADAL" clId="{63AB005B-FFBA-4AB5-A54E-A04FF254FA3C}" dt="2023-04-24T16:08:24.273" v="685" actId="20577"/>
        <pc:sldMkLst>
          <pc:docMk/>
          <pc:sldMk cId="302609429" sldId="2953"/>
        </pc:sldMkLst>
        <pc:spChg chg="mod">
          <ac:chgData name="Mikkel Schmidt" userId="c782d7e3-4cc1-4429-831a-bc78a3041abf" providerId="ADAL" clId="{63AB005B-FFBA-4AB5-A54E-A04FF254FA3C}" dt="2023-04-24T16:08:24.273" v="685" actId="20577"/>
          <ac:spMkLst>
            <pc:docMk/>
            <pc:sldMk cId="302609429" sldId="2953"/>
            <ac:spMk id="2" creationId="{CAEC4007-0083-8B67-043B-6AC105DAD9E7}"/>
          </ac:spMkLst>
        </pc:spChg>
      </pc:sldChg>
      <pc:sldChg chg="new del">
        <pc:chgData name="Mikkel Schmidt" userId="c782d7e3-4cc1-4429-831a-bc78a3041abf" providerId="ADAL" clId="{63AB005B-FFBA-4AB5-A54E-A04FF254FA3C}" dt="2023-04-24T16:08:06.856" v="681" actId="47"/>
        <pc:sldMkLst>
          <pc:docMk/>
          <pc:sldMk cId="276314240" sldId="2954"/>
        </pc:sldMkLst>
      </pc:sldChg>
      <pc:sldChg chg="addSp modSp add mod">
        <pc:chgData name="Mikkel Schmidt" userId="c782d7e3-4cc1-4429-831a-bc78a3041abf" providerId="ADAL" clId="{63AB005B-FFBA-4AB5-A54E-A04FF254FA3C}" dt="2023-04-25T14:55:58.052" v="2699" actId="20577"/>
        <pc:sldMkLst>
          <pc:docMk/>
          <pc:sldMk cId="124695828" sldId="2955"/>
        </pc:sldMkLst>
        <pc:spChg chg="mod">
          <ac:chgData name="Mikkel Schmidt" userId="c782d7e3-4cc1-4429-831a-bc78a3041abf" providerId="ADAL" clId="{63AB005B-FFBA-4AB5-A54E-A04FF254FA3C}" dt="2023-04-25T10:23:40.815" v="2065" actId="20577"/>
          <ac:spMkLst>
            <pc:docMk/>
            <pc:sldMk cId="124695828" sldId="2955"/>
            <ac:spMk id="2" creationId="{CAEC4007-0083-8B67-043B-6AC105DAD9E7}"/>
          </ac:spMkLst>
        </pc:spChg>
        <pc:spChg chg="add mod">
          <ac:chgData name="Mikkel Schmidt" userId="c782d7e3-4cc1-4429-831a-bc78a3041abf" providerId="ADAL" clId="{63AB005B-FFBA-4AB5-A54E-A04FF254FA3C}" dt="2023-04-25T14:55:58.052" v="2699" actId="20577"/>
          <ac:spMkLst>
            <pc:docMk/>
            <pc:sldMk cId="124695828" sldId="2955"/>
            <ac:spMk id="3" creationId="{97F77649-FF8C-E525-77CE-425253E59FE8}"/>
          </ac:spMkLst>
        </pc:spChg>
        <pc:spChg chg="mod">
          <ac:chgData name="Mikkel Schmidt" userId="c782d7e3-4cc1-4429-831a-bc78a3041abf" providerId="ADAL" clId="{63AB005B-FFBA-4AB5-A54E-A04FF254FA3C}" dt="2023-04-24T16:08:55.506" v="692" actId="207"/>
          <ac:spMkLst>
            <pc:docMk/>
            <pc:sldMk cId="124695828" sldId="2955"/>
            <ac:spMk id="12" creationId="{0C760129-902D-711F-3EB0-0962527E9A23}"/>
          </ac:spMkLst>
        </pc:spChg>
        <pc:spChg chg="mod">
          <ac:chgData name="Mikkel Schmidt" userId="c782d7e3-4cc1-4429-831a-bc78a3041abf" providerId="ADAL" clId="{63AB005B-FFBA-4AB5-A54E-A04FF254FA3C}" dt="2023-04-24T16:08:51.300" v="691" actId="207"/>
          <ac:spMkLst>
            <pc:docMk/>
            <pc:sldMk cId="124695828" sldId="2955"/>
            <ac:spMk id="16" creationId="{59FCC1C9-3C00-9987-0E7C-F0B6A0ED8304}"/>
          </ac:spMkLst>
        </pc:spChg>
        <pc:cxnChg chg="mod">
          <ac:chgData name="Mikkel Schmidt" userId="c782d7e3-4cc1-4429-831a-bc78a3041abf" providerId="ADAL" clId="{63AB005B-FFBA-4AB5-A54E-A04FF254FA3C}" dt="2023-04-24T16:09:17.877" v="693" actId="208"/>
          <ac:cxnSpMkLst>
            <pc:docMk/>
            <pc:sldMk cId="124695828" sldId="2955"/>
            <ac:cxnSpMk id="18" creationId="{1D9F9D99-7B5B-FFE2-3FEE-257DD0F9DE2C}"/>
          </ac:cxnSpMkLst>
        </pc:cxnChg>
        <pc:cxnChg chg="mod">
          <ac:chgData name="Mikkel Schmidt" userId="c782d7e3-4cc1-4429-831a-bc78a3041abf" providerId="ADAL" clId="{63AB005B-FFBA-4AB5-A54E-A04FF254FA3C}" dt="2023-04-24T16:09:17.877" v="693" actId="208"/>
          <ac:cxnSpMkLst>
            <pc:docMk/>
            <pc:sldMk cId="124695828" sldId="2955"/>
            <ac:cxnSpMk id="22" creationId="{47A0F55F-04A6-D0AD-52BF-5CFF815B6C8C}"/>
          </ac:cxnSpMkLst>
        </pc:cxnChg>
        <pc:cxnChg chg="mod">
          <ac:chgData name="Mikkel Schmidt" userId="c782d7e3-4cc1-4429-831a-bc78a3041abf" providerId="ADAL" clId="{63AB005B-FFBA-4AB5-A54E-A04FF254FA3C}" dt="2023-04-24T16:09:17.877" v="693" actId="208"/>
          <ac:cxnSpMkLst>
            <pc:docMk/>
            <pc:sldMk cId="124695828" sldId="2955"/>
            <ac:cxnSpMk id="27" creationId="{BF76B10F-0755-C958-AEEB-7D317C3B83D9}"/>
          </ac:cxnSpMkLst>
        </pc:cxnChg>
      </pc:sldChg>
      <pc:sldChg chg="addSp delSp modSp add mod ord">
        <pc:chgData name="Mikkel Schmidt" userId="c782d7e3-4cc1-4429-831a-bc78a3041abf" providerId="ADAL" clId="{63AB005B-FFBA-4AB5-A54E-A04FF254FA3C}" dt="2023-04-24T18:09:53.664" v="1080" actId="478"/>
        <pc:sldMkLst>
          <pc:docMk/>
          <pc:sldMk cId="3157537768" sldId="2956"/>
        </pc:sldMkLst>
        <pc:spChg chg="add mod">
          <ac:chgData name="Mikkel Schmidt" userId="c782d7e3-4cc1-4429-831a-bc78a3041abf" providerId="ADAL" clId="{63AB005B-FFBA-4AB5-A54E-A04FF254FA3C}" dt="2023-04-24T18:09:50.301" v="1079"/>
          <ac:spMkLst>
            <pc:docMk/>
            <pc:sldMk cId="3157537768" sldId="2956"/>
            <ac:spMk id="2" creationId="{B5A39D4F-3C49-E730-2B31-EE29506C0B8E}"/>
          </ac:spMkLst>
        </pc:spChg>
        <pc:graphicFrameChg chg="del">
          <ac:chgData name="Mikkel Schmidt" userId="c782d7e3-4cc1-4429-831a-bc78a3041abf" providerId="ADAL" clId="{63AB005B-FFBA-4AB5-A54E-A04FF254FA3C}" dt="2023-04-24T18:09:53.664" v="1080" actId="478"/>
          <ac:graphicFrameMkLst>
            <pc:docMk/>
            <pc:sldMk cId="3157537768" sldId="2956"/>
            <ac:graphicFrameMk id="7" creationId="{886E1741-5F39-42E7-2BD6-5515025A1789}"/>
          </ac:graphicFrameMkLst>
        </pc:graphicFrameChg>
      </pc:sldChg>
      <pc:sldChg chg="add del">
        <pc:chgData name="Mikkel Schmidt" userId="c782d7e3-4cc1-4429-831a-bc78a3041abf" providerId="ADAL" clId="{63AB005B-FFBA-4AB5-A54E-A04FF254FA3C}" dt="2023-04-25T20:18:24.799" v="3582" actId="47"/>
        <pc:sldMkLst>
          <pc:docMk/>
          <pc:sldMk cId="785905117" sldId="2957"/>
        </pc:sldMkLst>
      </pc:sldChg>
      <pc:sldChg chg="modSp add mod modTransition">
        <pc:chgData name="Mikkel Schmidt" userId="c782d7e3-4cc1-4429-831a-bc78a3041abf" providerId="ADAL" clId="{63AB005B-FFBA-4AB5-A54E-A04FF254FA3C}" dt="2023-04-25T14:58:03.824" v="2732" actId="20577"/>
        <pc:sldMkLst>
          <pc:docMk/>
          <pc:sldMk cId="3671113651" sldId="2958"/>
        </pc:sldMkLst>
        <pc:spChg chg="mod">
          <ac:chgData name="Mikkel Schmidt" userId="c782d7e3-4cc1-4429-831a-bc78a3041abf" providerId="ADAL" clId="{63AB005B-FFBA-4AB5-A54E-A04FF254FA3C}" dt="2023-04-25T14:58:03.824" v="2732" actId="20577"/>
          <ac:spMkLst>
            <pc:docMk/>
            <pc:sldMk cId="3671113651" sldId="2958"/>
            <ac:spMk id="5" creationId="{8AD7AF05-F8CB-0A16-2BA4-02A83B131DF1}"/>
          </ac:spMkLst>
        </pc:spChg>
        <pc:spChg chg="mod">
          <ac:chgData name="Mikkel Schmidt" userId="c782d7e3-4cc1-4429-831a-bc78a3041abf" providerId="ADAL" clId="{63AB005B-FFBA-4AB5-A54E-A04FF254FA3C}" dt="2023-04-24T18:11:05.369" v="1101" actId="207"/>
          <ac:spMkLst>
            <pc:docMk/>
            <pc:sldMk cId="3671113651" sldId="2958"/>
            <ac:spMk id="12" creationId="{0C760129-902D-711F-3EB0-0962527E9A23}"/>
          </ac:spMkLst>
        </pc:spChg>
        <pc:spChg chg="mod">
          <ac:chgData name="Mikkel Schmidt" userId="c782d7e3-4cc1-4429-831a-bc78a3041abf" providerId="ADAL" clId="{63AB005B-FFBA-4AB5-A54E-A04FF254FA3C}" dt="2023-04-24T18:11:19.470" v="1104" actId="207"/>
          <ac:spMkLst>
            <pc:docMk/>
            <pc:sldMk cId="3671113651" sldId="2958"/>
            <ac:spMk id="13" creationId="{81920EAE-ACC8-46AB-14E8-ECF048E6995B}"/>
          </ac:spMkLst>
        </pc:spChg>
        <pc:spChg chg="mod">
          <ac:chgData name="Mikkel Schmidt" userId="c782d7e3-4cc1-4429-831a-bc78a3041abf" providerId="ADAL" clId="{63AB005B-FFBA-4AB5-A54E-A04FF254FA3C}" dt="2023-04-24T18:11:24.727" v="1106" actId="207"/>
          <ac:spMkLst>
            <pc:docMk/>
            <pc:sldMk cId="3671113651" sldId="2958"/>
            <ac:spMk id="14" creationId="{D774E32E-F69C-E09D-6A70-6DEB8B051DBA}"/>
          </ac:spMkLst>
        </pc:spChg>
        <pc:spChg chg="mod">
          <ac:chgData name="Mikkel Schmidt" userId="c782d7e3-4cc1-4429-831a-bc78a3041abf" providerId="ADAL" clId="{63AB005B-FFBA-4AB5-A54E-A04FF254FA3C}" dt="2023-04-24T18:11:30.659" v="1108" actId="207"/>
          <ac:spMkLst>
            <pc:docMk/>
            <pc:sldMk cId="3671113651" sldId="2958"/>
            <ac:spMk id="15" creationId="{E0D9AF29-4CA6-EC66-F834-4D452864015A}"/>
          </ac:spMkLst>
        </pc:spChg>
        <pc:spChg chg="mod">
          <ac:chgData name="Mikkel Schmidt" userId="c782d7e3-4cc1-4429-831a-bc78a3041abf" providerId="ADAL" clId="{63AB005B-FFBA-4AB5-A54E-A04FF254FA3C}" dt="2023-04-24T18:11:47.562" v="1113" actId="207"/>
          <ac:spMkLst>
            <pc:docMk/>
            <pc:sldMk cId="3671113651" sldId="2958"/>
            <ac:spMk id="16" creationId="{59FCC1C9-3C00-9987-0E7C-F0B6A0ED8304}"/>
          </ac:spMkLst>
        </pc:spChg>
        <pc:spChg chg="mod">
          <ac:chgData name="Mikkel Schmidt" userId="c782d7e3-4cc1-4429-831a-bc78a3041abf" providerId="ADAL" clId="{63AB005B-FFBA-4AB5-A54E-A04FF254FA3C}" dt="2023-04-24T18:11:33.768" v="1109" actId="207"/>
          <ac:spMkLst>
            <pc:docMk/>
            <pc:sldMk cId="3671113651" sldId="2958"/>
            <ac:spMk id="47" creationId="{D822F60F-09D9-02A0-0B6F-34D23367E1E8}"/>
          </ac:spMkLst>
        </pc:spChg>
        <pc:spChg chg="mod">
          <ac:chgData name="Mikkel Schmidt" userId="c782d7e3-4cc1-4429-831a-bc78a3041abf" providerId="ADAL" clId="{63AB005B-FFBA-4AB5-A54E-A04FF254FA3C}" dt="2023-04-24T18:11:36.229" v="1110" actId="207"/>
          <ac:spMkLst>
            <pc:docMk/>
            <pc:sldMk cId="3671113651" sldId="2958"/>
            <ac:spMk id="50" creationId="{9AA0B3DD-437B-3C80-5A7A-272AB721D7FC}"/>
          </ac:spMkLst>
        </pc:spChg>
        <pc:spChg chg="mod">
          <ac:chgData name="Mikkel Schmidt" userId="c782d7e3-4cc1-4429-831a-bc78a3041abf" providerId="ADAL" clId="{63AB005B-FFBA-4AB5-A54E-A04FF254FA3C}" dt="2023-04-24T18:11:39.871" v="1111" actId="207"/>
          <ac:spMkLst>
            <pc:docMk/>
            <pc:sldMk cId="3671113651" sldId="2958"/>
            <ac:spMk id="51" creationId="{845BD69E-CC62-6E83-E856-165E0CA74FA3}"/>
          </ac:spMkLst>
        </pc:spChg>
        <pc:spChg chg="mod">
          <ac:chgData name="Mikkel Schmidt" userId="c782d7e3-4cc1-4429-831a-bc78a3041abf" providerId="ADAL" clId="{63AB005B-FFBA-4AB5-A54E-A04FF254FA3C}" dt="2023-04-24T18:11:50.455" v="1114" actId="207"/>
          <ac:spMkLst>
            <pc:docMk/>
            <pc:sldMk cId="3671113651" sldId="2958"/>
            <ac:spMk id="52" creationId="{5146113A-2E10-F046-BDFB-43A11E4B715E}"/>
          </ac:spMkLst>
        </pc:spChg>
        <pc:spChg chg="mod">
          <ac:chgData name="Mikkel Schmidt" userId="c782d7e3-4cc1-4429-831a-bc78a3041abf" providerId="ADAL" clId="{63AB005B-FFBA-4AB5-A54E-A04FF254FA3C}" dt="2023-04-24T18:11:53.478" v="1115" actId="207"/>
          <ac:spMkLst>
            <pc:docMk/>
            <pc:sldMk cId="3671113651" sldId="2958"/>
            <ac:spMk id="53" creationId="{790A3CBE-E111-A955-896C-D1C196F1D7DD}"/>
          </ac:spMkLst>
        </pc:spChg>
        <pc:cxnChg chg="mod">
          <ac:chgData name="Mikkel Schmidt" userId="c782d7e3-4cc1-4429-831a-bc78a3041abf" providerId="ADAL" clId="{63AB005B-FFBA-4AB5-A54E-A04FF254FA3C}" dt="2023-04-24T18:12:37.593" v="1147" actId="208"/>
          <ac:cxnSpMkLst>
            <pc:docMk/>
            <pc:sldMk cId="3671113651" sldId="2958"/>
            <ac:cxnSpMk id="18" creationId="{1D9F9D99-7B5B-FFE2-3FEE-257DD0F9DE2C}"/>
          </ac:cxnSpMkLst>
        </pc:cxnChg>
        <pc:cxnChg chg="mod">
          <ac:chgData name="Mikkel Schmidt" userId="c782d7e3-4cc1-4429-831a-bc78a3041abf" providerId="ADAL" clId="{63AB005B-FFBA-4AB5-A54E-A04FF254FA3C}" dt="2023-04-24T18:12:37.230" v="1146" actId="208"/>
          <ac:cxnSpMkLst>
            <pc:docMk/>
            <pc:sldMk cId="3671113651" sldId="2958"/>
            <ac:cxnSpMk id="20" creationId="{0C03BBC4-A560-9C8F-9F12-BC0D8895F738}"/>
          </ac:cxnSpMkLst>
        </pc:cxnChg>
        <pc:cxnChg chg="mod">
          <ac:chgData name="Mikkel Schmidt" userId="c782d7e3-4cc1-4429-831a-bc78a3041abf" providerId="ADAL" clId="{63AB005B-FFBA-4AB5-A54E-A04FF254FA3C}" dt="2023-04-24T18:12:37.230" v="1146" actId="208"/>
          <ac:cxnSpMkLst>
            <pc:docMk/>
            <pc:sldMk cId="3671113651" sldId="2958"/>
            <ac:cxnSpMk id="22" creationId="{47A0F55F-04A6-D0AD-52BF-5CFF815B6C8C}"/>
          </ac:cxnSpMkLst>
        </pc:cxnChg>
        <pc:cxnChg chg="mod">
          <ac:chgData name="Mikkel Schmidt" userId="c782d7e3-4cc1-4429-831a-bc78a3041abf" providerId="ADAL" clId="{63AB005B-FFBA-4AB5-A54E-A04FF254FA3C}" dt="2023-04-24T18:12:37.230" v="1146" actId="208"/>
          <ac:cxnSpMkLst>
            <pc:docMk/>
            <pc:sldMk cId="3671113651" sldId="2958"/>
            <ac:cxnSpMk id="39" creationId="{ED59586B-A6A1-DBA2-7D0B-D5EC91A0FD11}"/>
          </ac:cxnSpMkLst>
        </pc:cxnChg>
        <pc:cxnChg chg="mod">
          <ac:chgData name="Mikkel Schmidt" userId="c782d7e3-4cc1-4429-831a-bc78a3041abf" providerId="ADAL" clId="{63AB005B-FFBA-4AB5-A54E-A04FF254FA3C}" dt="2023-04-24T18:12:37.230" v="1146" actId="208"/>
          <ac:cxnSpMkLst>
            <pc:docMk/>
            <pc:sldMk cId="3671113651" sldId="2958"/>
            <ac:cxnSpMk id="45" creationId="{29E0F072-2667-635A-3FFD-1146E0040C68}"/>
          </ac:cxnSpMkLst>
        </pc:cxnChg>
      </pc:sldChg>
      <pc:sldChg chg="modSp add del mod modTransition">
        <pc:chgData name="Mikkel Schmidt" userId="c782d7e3-4cc1-4429-831a-bc78a3041abf" providerId="ADAL" clId="{63AB005B-FFBA-4AB5-A54E-A04FF254FA3C}" dt="2023-04-25T14:57:58.246" v="2726" actId="20577"/>
        <pc:sldMkLst>
          <pc:docMk/>
          <pc:sldMk cId="498291105" sldId="2959"/>
        </pc:sldMkLst>
        <pc:spChg chg="mod">
          <ac:chgData name="Mikkel Schmidt" userId="c782d7e3-4cc1-4429-831a-bc78a3041abf" providerId="ADAL" clId="{63AB005B-FFBA-4AB5-A54E-A04FF254FA3C}" dt="2023-04-25T14:57:58.246" v="2726" actId="20577"/>
          <ac:spMkLst>
            <pc:docMk/>
            <pc:sldMk cId="498291105" sldId="2959"/>
            <ac:spMk id="5" creationId="{8AD7AF05-F8CB-0A16-2BA4-02A83B131DF1}"/>
          </ac:spMkLst>
        </pc:spChg>
        <pc:cxnChg chg="mod">
          <ac:chgData name="Mikkel Schmidt" userId="c782d7e3-4cc1-4429-831a-bc78a3041abf" providerId="ADAL" clId="{63AB005B-FFBA-4AB5-A54E-A04FF254FA3C}" dt="2023-04-24T18:13:06.939" v="1156" actId="208"/>
          <ac:cxnSpMkLst>
            <pc:docMk/>
            <pc:sldMk cId="498291105" sldId="2959"/>
            <ac:cxnSpMk id="18" creationId="{1D9F9D99-7B5B-FFE2-3FEE-257DD0F9DE2C}"/>
          </ac:cxnSpMkLst>
        </pc:cxnChg>
        <pc:cxnChg chg="mod">
          <ac:chgData name="Mikkel Schmidt" userId="c782d7e3-4cc1-4429-831a-bc78a3041abf" providerId="ADAL" clId="{63AB005B-FFBA-4AB5-A54E-A04FF254FA3C}" dt="2023-04-24T18:13:12.286" v="1157" actId="208"/>
          <ac:cxnSpMkLst>
            <pc:docMk/>
            <pc:sldMk cId="498291105" sldId="2959"/>
            <ac:cxnSpMk id="20" creationId="{0C03BBC4-A560-9C8F-9F12-BC0D8895F738}"/>
          </ac:cxnSpMkLst>
        </pc:cxnChg>
        <pc:cxnChg chg="mod">
          <ac:chgData name="Mikkel Schmidt" userId="c782d7e3-4cc1-4429-831a-bc78a3041abf" providerId="ADAL" clId="{63AB005B-FFBA-4AB5-A54E-A04FF254FA3C}" dt="2023-04-24T18:13:12.286" v="1157" actId="208"/>
          <ac:cxnSpMkLst>
            <pc:docMk/>
            <pc:sldMk cId="498291105" sldId="2959"/>
            <ac:cxnSpMk id="22" creationId="{47A0F55F-04A6-D0AD-52BF-5CFF815B6C8C}"/>
          </ac:cxnSpMkLst>
        </pc:cxnChg>
        <pc:cxnChg chg="mod">
          <ac:chgData name="Mikkel Schmidt" userId="c782d7e3-4cc1-4429-831a-bc78a3041abf" providerId="ADAL" clId="{63AB005B-FFBA-4AB5-A54E-A04FF254FA3C}" dt="2023-04-24T18:13:17.238" v="1158" actId="208"/>
          <ac:cxnSpMkLst>
            <pc:docMk/>
            <pc:sldMk cId="498291105" sldId="2959"/>
            <ac:cxnSpMk id="27" creationId="{BF76B10F-0755-C958-AEEB-7D317C3B83D9}"/>
          </ac:cxnSpMkLst>
        </pc:cxnChg>
        <pc:cxnChg chg="mod">
          <ac:chgData name="Mikkel Schmidt" userId="c782d7e3-4cc1-4429-831a-bc78a3041abf" providerId="ADAL" clId="{63AB005B-FFBA-4AB5-A54E-A04FF254FA3C}" dt="2023-04-24T18:13:12.286" v="1157" actId="208"/>
          <ac:cxnSpMkLst>
            <pc:docMk/>
            <pc:sldMk cId="498291105" sldId="2959"/>
            <ac:cxnSpMk id="39" creationId="{ED59586B-A6A1-DBA2-7D0B-D5EC91A0FD11}"/>
          </ac:cxnSpMkLst>
        </pc:cxnChg>
        <pc:cxnChg chg="mod">
          <ac:chgData name="Mikkel Schmidt" userId="c782d7e3-4cc1-4429-831a-bc78a3041abf" providerId="ADAL" clId="{63AB005B-FFBA-4AB5-A54E-A04FF254FA3C}" dt="2023-04-24T18:13:12.286" v="1157" actId="208"/>
          <ac:cxnSpMkLst>
            <pc:docMk/>
            <pc:sldMk cId="498291105" sldId="2959"/>
            <ac:cxnSpMk id="45" creationId="{29E0F072-2667-635A-3FFD-1146E0040C68}"/>
          </ac:cxnSpMkLst>
        </pc:cxnChg>
        <pc:cxnChg chg="mod">
          <ac:chgData name="Mikkel Schmidt" userId="c782d7e3-4cc1-4429-831a-bc78a3041abf" providerId="ADAL" clId="{63AB005B-FFBA-4AB5-A54E-A04FF254FA3C}" dt="2023-04-24T18:13:17.238" v="1158" actId="208"/>
          <ac:cxnSpMkLst>
            <pc:docMk/>
            <pc:sldMk cId="498291105" sldId="2959"/>
            <ac:cxnSpMk id="54" creationId="{B75D20E4-8672-8424-7E0D-789BE70C1D27}"/>
          </ac:cxnSpMkLst>
        </pc:cxnChg>
        <pc:cxnChg chg="mod">
          <ac:chgData name="Mikkel Schmidt" userId="c782d7e3-4cc1-4429-831a-bc78a3041abf" providerId="ADAL" clId="{63AB005B-FFBA-4AB5-A54E-A04FF254FA3C}" dt="2023-04-24T18:13:17.238" v="1158" actId="208"/>
          <ac:cxnSpMkLst>
            <pc:docMk/>
            <pc:sldMk cId="498291105" sldId="2959"/>
            <ac:cxnSpMk id="58" creationId="{C71E386A-96D4-49DA-CDCC-9AE5E97E16DF}"/>
          </ac:cxnSpMkLst>
        </pc:cxnChg>
        <pc:cxnChg chg="mod">
          <ac:chgData name="Mikkel Schmidt" userId="c782d7e3-4cc1-4429-831a-bc78a3041abf" providerId="ADAL" clId="{63AB005B-FFBA-4AB5-A54E-A04FF254FA3C}" dt="2023-04-24T18:13:17.238" v="1158" actId="208"/>
          <ac:cxnSpMkLst>
            <pc:docMk/>
            <pc:sldMk cId="498291105" sldId="2959"/>
            <ac:cxnSpMk id="61" creationId="{6F326045-151A-2A7A-85A2-A2DEB1DADED2}"/>
          </ac:cxnSpMkLst>
        </pc:cxnChg>
        <pc:cxnChg chg="mod">
          <ac:chgData name="Mikkel Schmidt" userId="c782d7e3-4cc1-4429-831a-bc78a3041abf" providerId="ADAL" clId="{63AB005B-FFBA-4AB5-A54E-A04FF254FA3C}" dt="2023-04-24T18:13:20.817" v="1159" actId="208"/>
          <ac:cxnSpMkLst>
            <pc:docMk/>
            <pc:sldMk cId="498291105" sldId="2959"/>
            <ac:cxnSpMk id="63" creationId="{7186CEE8-DB32-5CB1-9A1C-C8429314DFA7}"/>
          </ac:cxnSpMkLst>
        </pc:cxnChg>
      </pc:sldChg>
      <pc:sldChg chg="addSp modSp add mod modTransition">
        <pc:chgData name="Mikkel Schmidt" userId="c782d7e3-4cc1-4429-831a-bc78a3041abf" providerId="ADAL" clId="{63AB005B-FFBA-4AB5-A54E-A04FF254FA3C}" dt="2023-04-25T14:57:52.569" v="2718" actId="20577"/>
        <pc:sldMkLst>
          <pc:docMk/>
          <pc:sldMk cId="1204824208" sldId="2960"/>
        </pc:sldMkLst>
        <pc:spChg chg="add mod">
          <ac:chgData name="Mikkel Schmidt" userId="c782d7e3-4cc1-4429-831a-bc78a3041abf" providerId="ADAL" clId="{63AB005B-FFBA-4AB5-A54E-A04FF254FA3C}" dt="2023-04-24T18:18:57.486" v="1251" actId="1076"/>
          <ac:spMkLst>
            <pc:docMk/>
            <pc:sldMk cId="1204824208" sldId="2960"/>
            <ac:spMk id="3" creationId="{AC28713E-4EC9-83E4-9EBC-C23112644AB8}"/>
          </ac:spMkLst>
        </pc:spChg>
        <pc:spChg chg="mod">
          <ac:chgData name="Mikkel Schmidt" userId="c782d7e3-4cc1-4429-831a-bc78a3041abf" providerId="ADAL" clId="{63AB005B-FFBA-4AB5-A54E-A04FF254FA3C}" dt="2023-04-25T14:57:52.569" v="2718" actId="20577"/>
          <ac:spMkLst>
            <pc:docMk/>
            <pc:sldMk cId="1204824208" sldId="2960"/>
            <ac:spMk id="5" creationId="{8AD7AF05-F8CB-0A16-2BA4-02A83B131DF1}"/>
          </ac:spMkLst>
        </pc:spChg>
        <pc:spChg chg="mod">
          <ac:chgData name="Mikkel Schmidt" userId="c782d7e3-4cc1-4429-831a-bc78a3041abf" providerId="ADAL" clId="{63AB005B-FFBA-4AB5-A54E-A04FF254FA3C}" dt="2023-04-24T18:19:00.748" v="1252" actId="1076"/>
          <ac:spMkLst>
            <pc:docMk/>
            <pc:sldMk cId="1204824208" sldId="2960"/>
            <ac:spMk id="12" creationId="{0C760129-902D-711F-3EB0-0962527E9A23}"/>
          </ac:spMkLst>
        </pc:spChg>
        <pc:spChg chg="mod">
          <ac:chgData name="Mikkel Schmidt" userId="c782d7e3-4cc1-4429-831a-bc78a3041abf" providerId="ADAL" clId="{63AB005B-FFBA-4AB5-A54E-A04FF254FA3C}" dt="2023-04-24T18:23:08.573" v="1406" actId="1038"/>
          <ac:spMkLst>
            <pc:docMk/>
            <pc:sldMk cId="1204824208" sldId="2960"/>
            <ac:spMk id="13" creationId="{81920EAE-ACC8-46AB-14E8-ECF048E6995B}"/>
          </ac:spMkLst>
        </pc:spChg>
        <pc:spChg chg="mod">
          <ac:chgData name="Mikkel Schmidt" userId="c782d7e3-4cc1-4429-831a-bc78a3041abf" providerId="ADAL" clId="{63AB005B-FFBA-4AB5-A54E-A04FF254FA3C}" dt="2023-04-24T18:22:53.200" v="1382" actId="1035"/>
          <ac:spMkLst>
            <pc:docMk/>
            <pc:sldMk cId="1204824208" sldId="2960"/>
            <ac:spMk id="14" creationId="{D774E32E-F69C-E09D-6A70-6DEB8B051DBA}"/>
          </ac:spMkLst>
        </pc:spChg>
        <pc:spChg chg="mod">
          <ac:chgData name="Mikkel Schmidt" userId="c782d7e3-4cc1-4429-831a-bc78a3041abf" providerId="ADAL" clId="{63AB005B-FFBA-4AB5-A54E-A04FF254FA3C}" dt="2023-04-24T18:22:53.200" v="1382" actId="1035"/>
          <ac:spMkLst>
            <pc:docMk/>
            <pc:sldMk cId="1204824208" sldId="2960"/>
            <ac:spMk id="15" creationId="{E0D9AF29-4CA6-EC66-F834-4D452864015A}"/>
          </ac:spMkLst>
        </pc:spChg>
        <pc:spChg chg="mod">
          <ac:chgData name="Mikkel Schmidt" userId="c782d7e3-4cc1-4429-831a-bc78a3041abf" providerId="ADAL" clId="{63AB005B-FFBA-4AB5-A54E-A04FF254FA3C}" dt="2023-04-24T18:24:51.977" v="1463" actId="1076"/>
          <ac:spMkLst>
            <pc:docMk/>
            <pc:sldMk cId="1204824208" sldId="2960"/>
            <ac:spMk id="16" creationId="{59FCC1C9-3C00-9987-0E7C-F0B6A0ED8304}"/>
          </ac:spMkLst>
        </pc:spChg>
        <pc:spChg chg="add mod">
          <ac:chgData name="Mikkel Schmidt" userId="c782d7e3-4cc1-4429-831a-bc78a3041abf" providerId="ADAL" clId="{63AB005B-FFBA-4AB5-A54E-A04FF254FA3C}" dt="2023-04-24T18:22:34.543" v="1329" actId="1076"/>
          <ac:spMkLst>
            <pc:docMk/>
            <pc:sldMk cId="1204824208" sldId="2960"/>
            <ac:spMk id="41" creationId="{D241730F-5A72-6558-9E66-8D5D6AD872FE}"/>
          </ac:spMkLst>
        </pc:spChg>
        <pc:spChg chg="add mod">
          <ac:chgData name="Mikkel Schmidt" userId="c782d7e3-4cc1-4429-831a-bc78a3041abf" providerId="ADAL" clId="{63AB005B-FFBA-4AB5-A54E-A04FF254FA3C}" dt="2023-04-24T18:22:45.411" v="1332" actId="1076"/>
          <ac:spMkLst>
            <pc:docMk/>
            <pc:sldMk cId="1204824208" sldId="2960"/>
            <ac:spMk id="42" creationId="{674654B2-F851-0698-44C0-8597A250AEE4}"/>
          </ac:spMkLst>
        </pc:spChg>
        <pc:spChg chg="add mod">
          <ac:chgData name="Mikkel Schmidt" userId="c782d7e3-4cc1-4429-831a-bc78a3041abf" providerId="ADAL" clId="{63AB005B-FFBA-4AB5-A54E-A04FF254FA3C}" dt="2023-04-24T18:21:25.809" v="1306" actId="571"/>
          <ac:spMkLst>
            <pc:docMk/>
            <pc:sldMk cId="1204824208" sldId="2960"/>
            <ac:spMk id="43" creationId="{F248D3A2-C955-6FD9-A8C9-A655499EB71D}"/>
          </ac:spMkLst>
        </pc:spChg>
        <pc:spChg chg="mod">
          <ac:chgData name="Mikkel Schmidt" userId="c782d7e3-4cc1-4429-831a-bc78a3041abf" providerId="ADAL" clId="{63AB005B-FFBA-4AB5-A54E-A04FF254FA3C}" dt="2023-04-24T18:20:56.675" v="1301" actId="1076"/>
          <ac:spMkLst>
            <pc:docMk/>
            <pc:sldMk cId="1204824208" sldId="2960"/>
            <ac:spMk id="47" creationId="{D822F60F-09D9-02A0-0B6F-34D23367E1E8}"/>
          </ac:spMkLst>
        </pc:spChg>
        <pc:spChg chg="mod">
          <ac:chgData name="Mikkel Schmidt" userId="c782d7e3-4cc1-4429-831a-bc78a3041abf" providerId="ADAL" clId="{63AB005B-FFBA-4AB5-A54E-A04FF254FA3C}" dt="2023-04-24T18:24:29.778" v="1458" actId="1035"/>
          <ac:spMkLst>
            <pc:docMk/>
            <pc:sldMk cId="1204824208" sldId="2960"/>
            <ac:spMk id="50" creationId="{9AA0B3DD-437B-3C80-5A7A-272AB721D7FC}"/>
          </ac:spMkLst>
        </pc:spChg>
        <pc:spChg chg="mod">
          <ac:chgData name="Mikkel Schmidt" userId="c782d7e3-4cc1-4429-831a-bc78a3041abf" providerId="ADAL" clId="{63AB005B-FFBA-4AB5-A54E-A04FF254FA3C}" dt="2023-04-24T18:24:29.778" v="1458" actId="1035"/>
          <ac:spMkLst>
            <pc:docMk/>
            <pc:sldMk cId="1204824208" sldId="2960"/>
            <ac:spMk id="51" creationId="{845BD69E-CC62-6E83-E856-165E0CA74FA3}"/>
          </ac:spMkLst>
        </pc:spChg>
        <pc:spChg chg="mod">
          <ac:chgData name="Mikkel Schmidt" userId="c782d7e3-4cc1-4429-831a-bc78a3041abf" providerId="ADAL" clId="{63AB005B-FFBA-4AB5-A54E-A04FF254FA3C}" dt="2023-04-24T18:24:29.778" v="1458" actId="1035"/>
          <ac:spMkLst>
            <pc:docMk/>
            <pc:sldMk cId="1204824208" sldId="2960"/>
            <ac:spMk id="52" creationId="{5146113A-2E10-F046-BDFB-43A11E4B715E}"/>
          </ac:spMkLst>
        </pc:spChg>
        <pc:spChg chg="mod">
          <ac:chgData name="Mikkel Schmidt" userId="c782d7e3-4cc1-4429-831a-bc78a3041abf" providerId="ADAL" clId="{63AB005B-FFBA-4AB5-A54E-A04FF254FA3C}" dt="2023-04-24T18:25:10.654" v="1490" actId="1037"/>
          <ac:spMkLst>
            <pc:docMk/>
            <pc:sldMk cId="1204824208" sldId="2960"/>
            <ac:spMk id="53" creationId="{790A3CBE-E111-A955-896C-D1C196F1D7DD}"/>
          </ac:spMkLst>
        </pc:spChg>
        <pc:spChg chg="add mod">
          <ac:chgData name="Mikkel Schmidt" userId="c782d7e3-4cc1-4429-831a-bc78a3041abf" providerId="ADAL" clId="{63AB005B-FFBA-4AB5-A54E-A04FF254FA3C}" dt="2023-04-24T18:24:47.200" v="1462" actId="571"/>
          <ac:spMkLst>
            <pc:docMk/>
            <pc:sldMk cId="1204824208" sldId="2960"/>
            <ac:spMk id="79" creationId="{4A180691-6451-D494-E4DF-0170BF76313F}"/>
          </ac:spMkLst>
        </pc:sp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6" creationId="{AE264462-5EC1-2305-01F1-9420731C41ED}"/>
          </ac:cxnSpMkLst>
        </pc:cxn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7" creationId="{A7585385-C60A-2139-53C2-3516A1DB6DA9}"/>
          </ac:cxnSpMkLst>
        </pc:cxn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9" creationId="{5371D7EA-D8CD-6AE6-C2E2-1EC64F15F06F}"/>
          </ac:cxnSpMkLst>
        </pc:cxnChg>
        <pc:cxnChg chg="mod">
          <ac:chgData name="Mikkel Schmidt" userId="c782d7e3-4cc1-4429-831a-bc78a3041abf" providerId="ADAL" clId="{63AB005B-FFBA-4AB5-A54E-A04FF254FA3C}" dt="2023-04-24T18:18:05.309" v="1232" actId="14100"/>
          <ac:cxnSpMkLst>
            <pc:docMk/>
            <pc:sldMk cId="1204824208" sldId="2960"/>
            <ac:cxnSpMk id="18" creationId="{1D9F9D99-7B5B-FFE2-3FEE-257DD0F9DE2C}"/>
          </ac:cxnSpMkLst>
        </pc:cxnChg>
        <pc:cxnChg chg="mod">
          <ac:chgData name="Mikkel Schmidt" userId="c782d7e3-4cc1-4429-831a-bc78a3041abf" providerId="ADAL" clId="{63AB005B-FFBA-4AB5-A54E-A04FF254FA3C}" dt="2023-04-24T18:22:21.306" v="1324" actId="14100"/>
          <ac:cxnSpMkLst>
            <pc:docMk/>
            <pc:sldMk cId="1204824208" sldId="2960"/>
            <ac:cxnSpMk id="20" creationId="{0C03BBC4-A560-9C8F-9F12-BC0D8895F738}"/>
          </ac:cxnSpMkLst>
        </pc:cxnChg>
        <pc:cxnChg chg="mod">
          <ac:chgData name="Mikkel Schmidt" userId="c782d7e3-4cc1-4429-831a-bc78a3041abf" providerId="ADAL" clId="{63AB005B-FFBA-4AB5-A54E-A04FF254FA3C}" dt="2023-04-24T18:22:45.411" v="1332" actId="1076"/>
          <ac:cxnSpMkLst>
            <pc:docMk/>
            <pc:sldMk cId="1204824208" sldId="2960"/>
            <ac:cxnSpMk id="22" creationId="{47A0F55F-04A6-D0AD-52BF-5CFF815B6C8C}"/>
          </ac:cxnSpMkLst>
        </pc:cxnChg>
        <pc:cxnChg chg="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27" creationId="{BF76B10F-0755-C958-AEEB-7D317C3B83D9}"/>
          </ac:cxnSpMkLst>
        </pc:cxnChg>
        <pc:cxnChg chg="mod">
          <ac:chgData name="Mikkel Schmidt" userId="c782d7e3-4cc1-4429-831a-bc78a3041abf" providerId="ADAL" clId="{63AB005B-FFBA-4AB5-A54E-A04FF254FA3C}" dt="2023-04-24T18:22:38.307" v="1330" actId="14100"/>
          <ac:cxnSpMkLst>
            <pc:docMk/>
            <pc:sldMk cId="1204824208" sldId="2960"/>
            <ac:cxnSpMk id="39" creationId="{ED59586B-A6A1-DBA2-7D0B-D5EC91A0FD11}"/>
          </ac:cxnSpMkLst>
        </pc:cxnChg>
        <pc:cxnChg chg="mod">
          <ac:chgData name="Mikkel Schmidt" userId="c782d7e3-4cc1-4429-831a-bc78a3041abf" providerId="ADAL" clId="{63AB005B-FFBA-4AB5-A54E-A04FF254FA3C}" dt="2023-04-24T18:22:28.594" v="1327" actId="14100"/>
          <ac:cxnSpMkLst>
            <pc:docMk/>
            <pc:sldMk cId="1204824208" sldId="2960"/>
            <ac:cxnSpMk id="45" creationId="{29E0F072-2667-635A-3FFD-1146E0040C68}"/>
          </ac:cxnSpMkLst>
        </pc:cxn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46" creationId="{E728BFEF-A40A-8C31-9F22-D5ACC37ED25C}"/>
          </ac:cxnSpMkLst>
        </pc:cxn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49" creationId="{A9EB2A1A-90C7-C36B-0B14-C0811F67B155}"/>
          </ac:cxnSpMkLst>
        </pc:cxnChg>
        <pc:cxnChg chg="mod">
          <ac:chgData name="Mikkel Schmidt" userId="c782d7e3-4cc1-4429-831a-bc78a3041abf" providerId="ADAL" clId="{63AB005B-FFBA-4AB5-A54E-A04FF254FA3C}" dt="2023-04-24T18:24:33.647" v="1459" actId="14100"/>
          <ac:cxnSpMkLst>
            <pc:docMk/>
            <pc:sldMk cId="1204824208" sldId="2960"/>
            <ac:cxnSpMk id="54" creationId="{B75D20E4-8672-8424-7E0D-789BE70C1D27}"/>
          </ac:cxnSpMkLst>
        </pc:cxnChg>
        <pc:cxnChg chg="mod">
          <ac:chgData name="Mikkel Schmidt" userId="c782d7e3-4cc1-4429-831a-bc78a3041abf" providerId="ADAL" clId="{63AB005B-FFBA-4AB5-A54E-A04FF254FA3C}" dt="2023-04-24T18:24:37.158" v="1460" actId="14100"/>
          <ac:cxnSpMkLst>
            <pc:docMk/>
            <pc:sldMk cId="1204824208" sldId="2960"/>
            <ac:cxnSpMk id="58" creationId="{C71E386A-96D4-49DA-CDCC-9AE5E97E16DF}"/>
          </ac:cxnSpMkLst>
        </pc:cxnChg>
        <pc:cxnChg chg="mod">
          <ac:chgData name="Mikkel Schmidt" userId="c782d7e3-4cc1-4429-831a-bc78a3041abf" providerId="ADAL" clId="{63AB005B-FFBA-4AB5-A54E-A04FF254FA3C}" dt="2023-04-24T18:24:39.378" v="1461" actId="14100"/>
          <ac:cxnSpMkLst>
            <pc:docMk/>
            <pc:sldMk cId="1204824208" sldId="2960"/>
            <ac:cxnSpMk id="61" creationId="{6F326045-151A-2A7A-85A2-A2DEB1DADED2}"/>
          </ac:cxnSpMkLst>
        </pc:cxnChg>
        <pc:cxnChg chg="mod">
          <ac:chgData name="Mikkel Schmidt" userId="c782d7e3-4cc1-4429-831a-bc78a3041abf" providerId="ADAL" clId="{63AB005B-FFBA-4AB5-A54E-A04FF254FA3C}" dt="2023-04-24T18:25:10.654" v="1490" actId="1037"/>
          <ac:cxnSpMkLst>
            <pc:docMk/>
            <pc:sldMk cId="1204824208" sldId="2960"/>
            <ac:cxnSpMk id="63" creationId="{7186CEE8-DB32-5CB1-9A1C-C8429314DFA7}"/>
          </ac:cxnSpMkLst>
        </pc:cxnChg>
        <pc:cxnChg chg="add mod">
          <ac:chgData name="Mikkel Schmidt" userId="c782d7e3-4cc1-4429-831a-bc78a3041abf" providerId="ADAL" clId="{63AB005B-FFBA-4AB5-A54E-A04FF254FA3C}" dt="2023-04-24T18:26:06.404" v="1493" actId="208"/>
          <ac:cxnSpMkLst>
            <pc:docMk/>
            <pc:sldMk cId="1204824208" sldId="2960"/>
            <ac:cxnSpMk id="72" creationId="{FDAB6751-507A-4080-61CF-90DB176EE2EE}"/>
          </ac:cxnSpMkLst>
        </pc:cxnChg>
        <pc:cxnChg chg="add mod">
          <ac:chgData name="Mikkel Schmidt" userId="c782d7e3-4cc1-4429-831a-bc78a3041abf" providerId="ADAL" clId="{63AB005B-FFBA-4AB5-A54E-A04FF254FA3C}" dt="2023-04-24T18:24:47.200" v="1462" actId="571"/>
          <ac:cxnSpMkLst>
            <pc:docMk/>
            <pc:sldMk cId="1204824208" sldId="2960"/>
            <ac:cxnSpMk id="80" creationId="{7EA81ED8-38EC-59E1-D1D1-1045E3332A63}"/>
          </ac:cxnSpMkLst>
        </pc:cxnChg>
        <pc:cxnChg chg="add mod">
          <ac:chgData name="Mikkel Schmidt" userId="c782d7e3-4cc1-4429-831a-bc78a3041abf" providerId="ADAL" clId="{63AB005B-FFBA-4AB5-A54E-A04FF254FA3C}" dt="2023-04-24T18:37:22.901" v="1503" actId="14100"/>
          <ac:cxnSpMkLst>
            <pc:docMk/>
            <pc:sldMk cId="1204824208" sldId="2960"/>
            <ac:cxnSpMk id="83" creationId="{B68F0E92-6EFF-6D04-152C-1A66E9AFDD21}"/>
          </ac:cxnSpMkLst>
        </pc:cxnChg>
      </pc:sldChg>
      <pc:sldChg chg="new del">
        <pc:chgData name="Mikkel Schmidt" userId="c782d7e3-4cc1-4429-831a-bc78a3041abf" providerId="ADAL" clId="{63AB005B-FFBA-4AB5-A54E-A04FF254FA3C}" dt="2023-04-25T20:18:05.016" v="3581" actId="47"/>
        <pc:sldMkLst>
          <pc:docMk/>
          <pc:sldMk cId="3775183722" sldId="2961"/>
        </pc:sldMkLst>
      </pc:sldChg>
      <pc:sldChg chg="addSp delSp modSp add mod ord modTransition">
        <pc:chgData name="Mikkel Schmidt" userId="c782d7e3-4cc1-4429-831a-bc78a3041abf" providerId="ADAL" clId="{63AB005B-FFBA-4AB5-A54E-A04FF254FA3C}" dt="2023-04-25T15:04:00.607" v="2745" actId="478"/>
        <pc:sldMkLst>
          <pc:docMk/>
          <pc:sldMk cId="2958916897" sldId="2962"/>
        </pc:sldMkLst>
        <pc:spChg chg="add del mod">
          <ac:chgData name="Mikkel Schmidt" userId="c782d7e3-4cc1-4429-831a-bc78a3041abf" providerId="ADAL" clId="{63AB005B-FFBA-4AB5-A54E-A04FF254FA3C}" dt="2023-04-25T15:04:00.607" v="2745" actId="478"/>
          <ac:spMkLst>
            <pc:docMk/>
            <pc:sldMk cId="2958916897" sldId="2962"/>
            <ac:spMk id="2" creationId="{30ACA40A-0C6D-75EB-6CE2-37DCA33E2E10}"/>
          </ac:spMkLst>
        </pc:spChg>
        <pc:spChg chg="mod">
          <ac:chgData name="Mikkel Schmidt" userId="c782d7e3-4cc1-4429-831a-bc78a3041abf" providerId="ADAL" clId="{63AB005B-FFBA-4AB5-A54E-A04FF254FA3C}" dt="2023-04-25T09:03:03.597" v="1563" actId="6549"/>
          <ac:spMkLst>
            <pc:docMk/>
            <pc:sldMk cId="2958916897" sldId="2962"/>
            <ac:spMk id="4" creationId="{78A95AC1-D96C-8BAB-2807-09C454F03007}"/>
          </ac:spMkLst>
        </pc:spChg>
        <pc:spChg chg="mod">
          <ac:chgData name="Mikkel Schmidt" userId="c782d7e3-4cc1-4429-831a-bc78a3041abf" providerId="ADAL" clId="{63AB005B-FFBA-4AB5-A54E-A04FF254FA3C}" dt="2023-04-25T15:03:50.342" v="2743" actId="6549"/>
          <ac:spMkLst>
            <pc:docMk/>
            <pc:sldMk cId="2958916897" sldId="2962"/>
            <ac:spMk id="5" creationId="{8AD7AF05-F8CB-0A16-2BA4-02A83B131DF1}"/>
          </ac:spMkLst>
        </pc:spChg>
        <pc:spChg chg="add del">
          <ac:chgData name="Mikkel Schmidt" userId="c782d7e3-4cc1-4429-831a-bc78a3041abf" providerId="ADAL" clId="{63AB005B-FFBA-4AB5-A54E-A04FF254FA3C}" dt="2023-04-25T15:03:35.649" v="2741" actId="478"/>
          <ac:spMkLst>
            <pc:docMk/>
            <pc:sldMk cId="2958916897" sldId="2962"/>
            <ac:spMk id="47" creationId="{D822F60F-09D9-02A0-0B6F-34D23367E1E8}"/>
          </ac:spMkLst>
        </pc:spChg>
        <pc:spChg chg="add del">
          <ac:chgData name="Mikkel Schmidt" userId="c782d7e3-4cc1-4429-831a-bc78a3041abf" providerId="ADAL" clId="{63AB005B-FFBA-4AB5-A54E-A04FF254FA3C}" dt="2023-04-25T15:03:35.649" v="2741" actId="478"/>
          <ac:spMkLst>
            <pc:docMk/>
            <pc:sldMk cId="2958916897" sldId="2962"/>
            <ac:spMk id="50" creationId="{9AA0B3DD-437B-3C80-5A7A-272AB721D7FC}"/>
          </ac:spMkLst>
        </pc:spChg>
        <pc:spChg chg="add del">
          <ac:chgData name="Mikkel Schmidt" userId="c782d7e3-4cc1-4429-831a-bc78a3041abf" providerId="ADAL" clId="{63AB005B-FFBA-4AB5-A54E-A04FF254FA3C}" dt="2023-04-25T15:03:35.649" v="2741" actId="478"/>
          <ac:spMkLst>
            <pc:docMk/>
            <pc:sldMk cId="2958916897" sldId="2962"/>
            <ac:spMk id="51" creationId="{845BD69E-CC62-6E83-E856-165E0CA74FA3}"/>
          </ac:spMkLst>
        </pc:spChg>
        <pc:spChg chg="add del">
          <ac:chgData name="Mikkel Schmidt" userId="c782d7e3-4cc1-4429-831a-bc78a3041abf" providerId="ADAL" clId="{63AB005B-FFBA-4AB5-A54E-A04FF254FA3C}" dt="2023-04-25T15:03:35.649" v="2741" actId="478"/>
          <ac:spMkLst>
            <pc:docMk/>
            <pc:sldMk cId="2958916897" sldId="2962"/>
            <ac:spMk id="52" creationId="{5146113A-2E10-F046-BDFB-43A11E4B715E}"/>
          </ac:spMkLst>
        </pc:spChg>
        <pc:spChg chg="add del">
          <ac:chgData name="Mikkel Schmidt" userId="c782d7e3-4cc1-4429-831a-bc78a3041abf" providerId="ADAL" clId="{63AB005B-FFBA-4AB5-A54E-A04FF254FA3C}" dt="2023-04-25T15:03:35.649" v="2741" actId="478"/>
          <ac:spMkLst>
            <pc:docMk/>
            <pc:sldMk cId="2958916897" sldId="2962"/>
            <ac:spMk id="53" creationId="{790A3CBE-E111-A955-896C-D1C196F1D7DD}"/>
          </ac:spMkLst>
        </pc:spChg>
        <pc:cxnChg chg="add del mod">
          <ac:chgData name="Mikkel Schmidt" userId="c782d7e3-4cc1-4429-831a-bc78a3041abf" providerId="ADAL" clId="{63AB005B-FFBA-4AB5-A54E-A04FF254FA3C}" dt="2023-04-25T15:03:35.649" v="2741" actId="478"/>
          <ac:cxnSpMkLst>
            <pc:docMk/>
            <pc:sldMk cId="2958916897" sldId="2962"/>
            <ac:cxnSpMk id="45" creationId="{29E0F072-2667-635A-3FFD-1146E0040C68}"/>
          </ac:cxnSpMkLst>
        </pc:cxnChg>
        <pc:cxnChg chg="add del mod">
          <ac:chgData name="Mikkel Schmidt" userId="c782d7e3-4cc1-4429-831a-bc78a3041abf" providerId="ADAL" clId="{63AB005B-FFBA-4AB5-A54E-A04FF254FA3C}" dt="2023-04-25T15:03:35.649" v="2741" actId="478"/>
          <ac:cxnSpMkLst>
            <pc:docMk/>
            <pc:sldMk cId="2958916897" sldId="2962"/>
            <ac:cxnSpMk id="54" creationId="{B75D20E4-8672-8424-7E0D-789BE70C1D27}"/>
          </ac:cxnSpMkLst>
        </pc:cxnChg>
        <pc:cxnChg chg="add del mod">
          <ac:chgData name="Mikkel Schmidt" userId="c782d7e3-4cc1-4429-831a-bc78a3041abf" providerId="ADAL" clId="{63AB005B-FFBA-4AB5-A54E-A04FF254FA3C}" dt="2023-04-25T15:03:35.649" v="2741" actId="478"/>
          <ac:cxnSpMkLst>
            <pc:docMk/>
            <pc:sldMk cId="2958916897" sldId="2962"/>
            <ac:cxnSpMk id="58" creationId="{C71E386A-96D4-49DA-CDCC-9AE5E97E16DF}"/>
          </ac:cxnSpMkLst>
        </pc:cxnChg>
        <pc:cxnChg chg="add del mod">
          <ac:chgData name="Mikkel Schmidt" userId="c782d7e3-4cc1-4429-831a-bc78a3041abf" providerId="ADAL" clId="{63AB005B-FFBA-4AB5-A54E-A04FF254FA3C}" dt="2023-04-25T15:03:35.649" v="2741" actId="478"/>
          <ac:cxnSpMkLst>
            <pc:docMk/>
            <pc:sldMk cId="2958916897" sldId="2962"/>
            <ac:cxnSpMk id="61" creationId="{6F326045-151A-2A7A-85A2-A2DEB1DADED2}"/>
          </ac:cxnSpMkLst>
        </pc:cxnChg>
        <pc:cxnChg chg="add del mod">
          <ac:chgData name="Mikkel Schmidt" userId="c782d7e3-4cc1-4429-831a-bc78a3041abf" providerId="ADAL" clId="{63AB005B-FFBA-4AB5-A54E-A04FF254FA3C}" dt="2023-04-25T15:03:35.649" v="2741" actId="478"/>
          <ac:cxnSpMkLst>
            <pc:docMk/>
            <pc:sldMk cId="2958916897" sldId="2962"/>
            <ac:cxnSpMk id="63" creationId="{7186CEE8-DB32-5CB1-9A1C-C8429314DFA7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4:57:41.073" v="2705" actId="20577"/>
        <pc:sldMkLst>
          <pc:docMk/>
          <pc:sldMk cId="1213220239" sldId="2963"/>
        </pc:sldMkLst>
        <pc:spChg chg="mod">
          <ac:chgData name="Mikkel Schmidt" userId="c782d7e3-4cc1-4429-831a-bc78a3041abf" providerId="ADAL" clId="{63AB005B-FFBA-4AB5-A54E-A04FF254FA3C}" dt="2023-04-25T14:57:41.073" v="2705" actId="20577"/>
          <ac:spMkLst>
            <pc:docMk/>
            <pc:sldMk cId="1213220239" sldId="2963"/>
            <ac:spMk id="5" creationId="{8AD7AF05-F8CB-0A16-2BA4-02A83B131DF1}"/>
          </ac:spMkLst>
        </pc:spChg>
        <pc:spChg chg="add mod">
          <ac:chgData name="Mikkel Schmidt" userId="c782d7e3-4cc1-4429-831a-bc78a3041abf" providerId="ADAL" clId="{63AB005B-FFBA-4AB5-A54E-A04FF254FA3C}" dt="2023-04-25T09:09:06.554" v="1636" actId="1037"/>
          <ac:spMkLst>
            <pc:docMk/>
            <pc:sldMk cId="1213220239" sldId="2963"/>
            <ac:spMk id="19" creationId="{BD8BF6A7-C3B7-1685-9FFB-DA29A1D3D21F}"/>
          </ac:spMkLst>
        </pc:spChg>
        <pc:cxnChg chg="add del mod">
          <ac:chgData name="Mikkel Schmidt" userId="c782d7e3-4cc1-4429-831a-bc78a3041abf" providerId="ADAL" clId="{63AB005B-FFBA-4AB5-A54E-A04FF254FA3C}" dt="2023-04-25T09:10:00.062" v="1661" actId="478"/>
          <ac:cxnSpMkLst>
            <pc:docMk/>
            <pc:sldMk cId="1213220239" sldId="2963"/>
            <ac:cxnSpMk id="2" creationId="{5C1CBF61-977C-1E1A-E916-C264FAD4D596}"/>
          </ac:cxnSpMkLst>
        </pc:cxnChg>
        <pc:cxnChg chg="add mod">
          <ac:chgData name="Mikkel Schmidt" userId="c782d7e3-4cc1-4429-831a-bc78a3041abf" providerId="ADAL" clId="{63AB005B-FFBA-4AB5-A54E-A04FF254FA3C}" dt="2023-04-25T09:10:04.460" v="1676" actId="14100"/>
          <ac:cxnSpMkLst>
            <pc:docMk/>
            <pc:sldMk cId="1213220239" sldId="2963"/>
            <ac:cxnSpMk id="23" creationId="{200921F6-0DA0-30AB-0EEF-D1D701241BEA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5:04:39.464" v="2754" actId="478"/>
        <pc:sldMkLst>
          <pc:docMk/>
          <pc:sldMk cId="1856704556" sldId="2964"/>
        </pc:sldMkLst>
        <pc:spChg chg="add mod">
          <ac:chgData name="Mikkel Schmidt" userId="c782d7e3-4cc1-4429-831a-bc78a3041abf" providerId="ADAL" clId="{63AB005B-FFBA-4AB5-A54E-A04FF254FA3C}" dt="2023-04-25T11:05:09.140" v="2230" actId="1076"/>
          <ac:spMkLst>
            <pc:docMk/>
            <pc:sldMk cId="1856704556" sldId="2964"/>
            <ac:spMk id="2" creationId="{36DBD962-89AD-8069-C714-99E1F290B27A}"/>
          </ac:spMkLst>
        </pc:spChg>
        <pc:spChg chg="mod">
          <ac:chgData name="Mikkel Schmidt" userId="c782d7e3-4cc1-4429-831a-bc78a3041abf" providerId="ADAL" clId="{63AB005B-FFBA-4AB5-A54E-A04FF254FA3C}" dt="2023-04-25T11:04:46.994" v="2222" actId="20577"/>
          <ac:spMkLst>
            <pc:docMk/>
            <pc:sldMk cId="1856704556" sldId="2964"/>
            <ac:spMk id="5" creationId="{8AD7AF05-F8CB-0A16-2BA4-02A83B131DF1}"/>
          </ac:spMkLst>
        </pc:spChg>
        <pc:spChg chg="add del">
          <ac:chgData name="Mikkel Schmidt" userId="c782d7e3-4cc1-4429-831a-bc78a3041abf" providerId="ADAL" clId="{63AB005B-FFBA-4AB5-A54E-A04FF254FA3C}" dt="2023-04-25T15:04:39.464" v="2754" actId="478"/>
          <ac:spMkLst>
            <pc:docMk/>
            <pc:sldMk cId="1856704556" sldId="2964"/>
            <ac:spMk id="47" creationId="{D822F60F-09D9-02A0-0B6F-34D23367E1E8}"/>
          </ac:spMkLst>
        </pc:spChg>
        <pc:spChg chg="add del">
          <ac:chgData name="Mikkel Schmidt" userId="c782d7e3-4cc1-4429-831a-bc78a3041abf" providerId="ADAL" clId="{63AB005B-FFBA-4AB5-A54E-A04FF254FA3C}" dt="2023-04-25T15:04:39.464" v="2754" actId="478"/>
          <ac:spMkLst>
            <pc:docMk/>
            <pc:sldMk cId="1856704556" sldId="2964"/>
            <ac:spMk id="50" creationId="{9AA0B3DD-437B-3C80-5A7A-272AB721D7FC}"/>
          </ac:spMkLst>
        </pc:spChg>
        <pc:spChg chg="add del">
          <ac:chgData name="Mikkel Schmidt" userId="c782d7e3-4cc1-4429-831a-bc78a3041abf" providerId="ADAL" clId="{63AB005B-FFBA-4AB5-A54E-A04FF254FA3C}" dt="2023-04-25T15:04:39.464" v="2754" actId="478"/>
          <ac:spMkLst>
            <pc:docMk/>
            <pc:sldMk cId="1856704556" sldId="2964"/>
            <ac:spMk id="51" creationId="{845BD69E-CC62-6E83-E856-165E0CA74FA3}"/>
          </ac:spMkLst>
        </pc:spChg>
        <pc:spChg chg="add del">
          <ac:chgData name="Mikkel Schmidt" userId="c782d7e3-4cc1-4429-831a-bc78a3041abf" providerId="ADAL" clId="{63AB005B-FFBA-4AB5-A54E-A04FF254FA3C}" dt="2023-04-25T15:04:39.464" v="2754" actId="478"/>
          <ac:spMkLst>
            <pc:docMk/>
            <pc:sldMk cId="1856704556" sldId="2964"/>
            <ac:spMk id="52" creationId="{5146113A-2E10-F046-BDFB-43A11E4B715E}"/>
          </ac:spMkLst>
        </pc:spChg>
        <pc:spChg chg="add del">
          <ac:chgData name="Mikkel Schmidt" userId="c782d7e3-4cc1-4429-831a-bc78a3041abf" providerId="ADAL" clId="{63AB005B-FFBA-4AB5-A54E-A04FF254FA3C}" dt="2023-04-25T15:04:39.464" v="2754" actId="478"/>
          <ac:spMkLst>
            <pc:docMk/>
            <pc:sldMk cId="1856704556" sldId="2964"/>
            <ac:spMk id="53" creationId="{790A3CBE-E111-A955-896C-D1C196F1D7DD}"/>
          </ac:spMkLst>
        </pc:spChg>
        <pc:cxnChg chg="add del mod">
          <ac:chgData name="Mikkel Schmidt" userId="c782d7e3-4cc1-4429-831a-bc78a3041abf" providerId="ADAL" clId="{63AB005B-FFBA-4AB5-A54E-A04FF254FA3C}" dt="2023-04-25T15:04:39.464" v="2754" actId="478"/>
          <ac:cxnSpMkLst>
            <pc:docMk/>
            <pc:sldMk cId="1856704556" sldId="2964"/>
            <ac:cxnSpMk id="45" creationId="{29E0F072-2667-635A-3FFD-1146E0040C68}"/>
          </ac:cxnSpMkLst>
        </pc:cxnChg>
        <pc:cxnChg chg="add del mod">
          <ac:chgData name="Mikkel Schmidt" userId="c782d7e3-4cc1-4429-831a-bc78a3041abf" providerId="ADAL" clId="{63AB005B-FFBA-4AB5-A54E-A04FF254FA3C}" dt="2023-04-25T15:04:39.464" v="2754" actId="478"/>
          <ac:cxnSpMkLst>
            <pc:docMk/>
            <pc:sldMk cId="1856704556" sldId="2964"/>
            <ac:cxnSpMk id="54" creationId="{B75D20E4-8672-8424-7E0D-789BE70C1D27}"/>
          </ac:cxnSpMkLst>
        </pc:cxnChg>
        <pc:cxnChg chg="add del mod">
          <ac:chgData name="Mikkel Schmidt" userId="c782d7e3-4cc1-4429-831a-bc78a3041abf" providerId="ADAL" clId="{63AB005B-FFBA-4AB5-A54E-A04FF254FA3C}" dt="2023-04-25T15:04:39.464" v="2754" actId="478"/>
          <ac:cxnSpMkLst>
            <pc:docMk/>
            <pc:sldMk cId="1856704556" sldId="2964"/>
            <ac:cxnSpMk id="58" creationId="{C71E386A-96D4-49DA-CDCC-9AE5E97E16DF}"/>
          </ac:cxnSpMkLst>
        </pc:cxnChg>
        <pc:cxnChg chg="add del mod">
          <ac:chgData name="Mikkel Schmidt" userId="c782d7e3-4cc1-4429-831a-bc78a3041abf" providerId="ADAL" clId="{63AB005B-FFBA-4AB5-A54E-A04FF254FA3C}" dt="2023-04-25T15:04:39.464" v="2754" actId="478"/>
          <ac:cxnSpMkLst>
            <pc:docMk/>
            <pc:sldMk cId="1856704556" sldId="2964"/>
            <ac:cxnSpMk id="61" creationId="{6F326045-151A-2A7A-85A2-A2DEB1DADED2}"/>
          </ac:cxnSpMkLst>
        </pc:cxnChg>
        <pc:cxnChg chg="add del mod">
          <ac:chgData name="Mikkel Schmidt" userId="c782d7e3-4cc1-4429-831a-bc78a3041abf" providerId="ADAL" clId="{63AB005B-FFBA-4AB5-A54E-A04FF254FA3C}" dt="2023-04-25T15:04:39.464" v="2754" actId="478"/>
          <ac:cxnSpMkLst>
            <pc:docMk/>
            <pc:sldMk cId="1856704556" sldId="2964"/>
            <ac:cxnSpMk id="63" creationId="{7186CEE8-DB32-5CB1-9A1C-C8429314DFA7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5:05:19.027" v="2761" actId="478"/>
        <pc:sldMkLst>
          <pc:docMk/>
          <pc:sldMk cId="1341154361" sldId="2965"/>
        </pc:sldMkLst>
        <pc:spChg chg="add mod">
          <ac:chgData name="Mikkel Schmidt" userId="c782d7e3-4cc1-4429-831a-bc78a3041abf" providerId="ADAL" clId="{63AB005B-FFBA-4AB5-A54E-A04FF254FA3C}" dt="2023-04-25T11:06:27.335" v="2349" actId="14100"/>
          <ac:spMkLst>
            <pc:docMk/>
            <pc:sldMk cId="1341154361" sldId="2965"/>
            <ac:spMk id="2" creationId="{03F1E9B4-0530-A5BF-C14B-74D89210FE41}"/>
          </ac:spMkLst>
        </pc:spChg>
        <pc:spChg chg="mod">
          <ac:chgData name="Mikkel Schmidt" userId="c782d7e3-4cc1-4429-831a-bc78a3041abf" providerId="ADAL" clId="{63AB005B-FFBA-4AB5-A54E-A04FF254FA3C}" dt="2023-04-25T15:05:09.583" v="2757" actId="1076"/>
          <ac:spMkLst>
            <pc:docMk/>
            <pc:sldMk cId="1341154361" sldId="2965"/>
            <ac:spMk id="5" creationId="{8AD7AF05-F8CB-0A16-2BA4-02A83B131DF1}"/>
          </ac:spMkLst>
        </pc:spChg>
        <pc:spChg chg="del">
          <ac:chgData name="Mikkel Schmidt" userId="c782d7e3-4cc1-4429-831a-bc78a3041abf" providerId="ADAL" clId="{63AB005B-FFBA-4AB5-A54E-A04FF254FA3C}" dt="2023-04-25T15:05:14.401" v="2759" actId="478"/>
          <ac:spMkLst>
            <pc:docMk/>
            <pc:sldMk cId="1341154361" sldId="2965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5T15:05:19.027" v="2761" actId="478"/>
          <ac:spMkLst>
            <pc:docMk/>
            <pc:sldMk cId="1341154361" sldId="2965"/>
            <ac:spMk id="50" creationId="{9AA0B3DD-437B-3C80-5A7A-272AB721D7FC}"/>
          </ac:spMkLst>
        </pc:spChg>
        <pc:spChg chg="del">
          <ac:chgData name="Mikkel Schmidt" userId="c782d7e3-4cc1-4429-831a-bc78a3041abf" providerId="ADAL" clId="{63AB005B-FFBA-4AB5-A54E-A04FF254FA3C}" dt="2023-04-25T15:05:19.027" v="2761" actId="478"/>
          <ac:spMkLst>
            <pc:docMk/>
            <pc:sldMk cId="1341154361" sldId="2965"/>
            <ac:spMk id="51" creationId="{845BD69E-CC62-6E83-E856-165E0CA74FA3}"/>
          </ac:spMkLst>
        </pc:spChg>
        <pc:spChg chg="del">
          <ac:chgData name="Mikkel Schmidt" userId="c782d7e3-4cc1-4429-831a-bc78a3041abf" providerId="ADAL" clId="{63AB005B-FFBA-4AB5-A54E-A04FF254FA3C}" dt="2023-04-25T15:05:11.640" v="2758" actId="478"/>
          <ac:spMkLst>
            <pc:docMk/>
            <pc:sldMk cId="1341154361" sldId="2965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5T15:05:07.396" v="2755" actId="478"/>
          <ac:spMkLst>
            <pc:docMk/>
            <pc:sldMk cId="1341154361" sldId="2965"/>
            <ac:spMk id="53" creationId="{790A3CBE-E111-A955-896C-D1C196F1D7DD}"/>
          </ac:spMkLst>
        </pc:spChg>
        <pc:cxnChg chg="del mod">
          <ac:chgData name="Mikkel Schmidt" userId="c782d7e3-4cc1-4429-831a-bc78a3041abf" providerId="ADAL" clId="{63AB005B-FFBA-4AB5-A54E-A04FF254FA3C}" dt="2023-04-25T15:05:15.457" v="2760" actId="478"/>
          <ac:cxnSpMkLst>
            <pc:docMk/>
            <pc:sldMk cId="1341154361" sldId="2965"/>
            <ac:cxnSpMk id="45" creationId="{29E0F072-2667-635A-3FFD-1146E0040C68}"/>
          </ac:cxnSpMkLst>
        </pc:cxnChg>
        <pc:cxnChg chg="del mod">
          <ac:chgData name="Mikkel Schmidt" userId="c782d7e3-4cc1-4429-831a-bc78a3041abf" providerId="ADAL" clId="{63AB005B-FFBA-4AB5-A54E-A04FF254FA3C}" dt="2023-04-25T15:05:11.640" v="2758" actId="478"/>
          <ac:cxnSpMkLst>
            <pc:docMk/>
            <pc:sldMk cId="1341154361" sldId="2965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5T15:05:19.027" v="2761" actId="478"/>
          <ac:cxnSpMkLst>
            <pc:docMk/>
            <pc:sldMk cId="1341154361" sldId="2965"/>
            <ac:cxnSpMk id="58" creationId="{C71E386A-96D4-49DA-CDCC-9AE5E97E16DF}"/>
          </ac:cxnSpMkLst>
        </pc:cxnChg>
        <pc:cxnChg chg="del mod">
          <ac:chgData name="Mikkel Schmidt" userId="c782d7e3-4cc1-4429-831a-bc78a3041abf" providerId="ADAL" clId="{63AB005B-FFBA-4AB5-A54E-A04FF254FA3C}" dt="2023-04-25T15:05:19.027" v="2761" actId="478"/>
          <ac:cxnSpMkLst>
            <pc:docMk/>
            <pc:sldMk cId="1341154361" sldId="2965"/>
            <ac:cxnSpMk id="61" creationId="{6F326045-151A-2A7A-85A2-A2DEB1DADED2}"/>
          </ac:cxnSpMkLst>
        </pc:cxnChg>
        <pc:cxnChg chg="del mod">
          <ac:chgData name="Mikkel Schmidt" userId="c782d7e3-4cc1-4429-831a-bc78a3041abf" providerId="ADAL" clId="{63AB005B-FFBA-4AB5-A54E-A04FF254FA3C}" dt="2023-04-25T15:05:07.396" v="2755" actId="478"/>
          <ac:cxnSpMkLst>
            <pc:docMk/>
            <pc:sldMk cId="1341154361" sldId="2965"/>
            <ac:cxnSpMk id="63" creationId="{7186CEE8-DB32-5CB1-9A1C-C8429314DFA7}"/>
          </ac:cxnSpMkLst>
        </pc:cxnChg>
      </pc:sldChg>
      <pc:sldChg chg="addSp delSp modSp add mod modTransition">
        <pc:chgData name="Mikkel Schmidt" userId="c782d7e3-4cc1-4429-831a-bc78a3041abf" providerId="ADAL" clId="{63AB005B-FFBA-4AB5-A54E-A04FF254FA3C}" dt="2023-04-25T15:05:41.521" v="2766" actId="478"/>
        <pc:sldMkLst>
          <pc:docMk/>
          <pc:sldMk cId="1248389869" sldId="2966"/>
        </pc:sldMkLst>
        <pc:spChg chg="add mod">
          <ac:chgData name="Mikkel Schmidt" userId="c782d7e3-4cc1-4429-831a-bc78a3041abf" providerId="ADAL" clId="{63AB005B-FFBA-4AB5-A54E-A04FF254FA3C}" dt="2023-04-25T11:08:54.278" v="2359" actId="1076"/>
          <ac:spMkLst>
            <pc:docMk/>
            <pc:sldMk cId="1248389869" sldId="2966"/>
            <ac:spMk id="2" creationId="{C87D3405-D84C-F399-F974-A9A3A6F65601}"/>
          </ac:spMkLst>
        </pc:spChg>
        <pc:spChg chg="mod">
          <ac:chgData name="Mikkel Schmidt" userId="c782d7e3-4cc1-4429-831a-bc78a3041abf" providerId="ADAL" clId="{63AB005B-FFBA-4AB5-A54E-A04FF254FA3C}" dt="2023-04-25T11:08:36.768" v="2353" actId="20577"/>
          <ac:spMkLst>
            <pc:docMk/>
            <pc:sldMk cId="1248389869" sldId="2966"/>
            <ac:spMk id="5" creationId="{8AD7AF05-F8CB-0A16-2BA4-02A83B131DF1}"/>
          </ac:spMkLst>
        </pc:spChg>
        <pc:spChg chg="del">
          <ac:chgData name="Mikkel Schmidt" userId="c782d7e3-4cc1-4429-831a-bc78a3041abf" providerId="ADAL" clId="{63AB005B-FFBA-4AB5-A54E-A04FF254FA3C}" dt="2023-04-25T15:05:41.521" v="2766" actId="478"/>
          <ac:spMkLst>
            <pc:docMk/>
            <pc:sldMk cId="1248389869" sldId="2966"/>
            <ac:spMk id="47" creationId="{D822F60F-09D9-02A0-0B6F-34D23367E1E8}"/>
          </ac:spMkLst>
        </pc:spChg>
        <pc:spChg chg="del">
          <ac:chgData name="Mikkel Schmidt" userId="c782d7e3-4cc1-4429-831a-bc78a3041abf" providerId="ADAL" clId="{63AB005B-FFBA-4AB5-A54E-A04FF254FA3C}" dt="2023-04-25T15:05:30.674" v="2762" actId="478"/>
          <ac:spMkLst>
            <pc:docMk/>
            <pc:sldMk cId="1248389869" sldId="2966"/>
            <ac:spMk id="50" creationId="{9AA0B3DD-437B-3C80-5A7A-272AB721D7FC}"/>
          </ac:spMkLst>
        </pc:spChg>
        <pc:spChg chg="del">
          <ac:chgData name="Mikkel Schmidt" userId="c782d7e3-4cc1-4429-831a-bc78a3041abf" providerId="ADAL" clId="{63AB005B-FFBA-4AB5-A54E-A04FF254FA3C}" dt="2023-04-25T15:05:30.674" v="2762" actId="478"/>
          <ac:spMkLst>
            <pc:docMk/>
            <pc:sldMk cId="1248389869" sldId="2966"/>
            <ac:spMk id="51" creationId="{845BD69E-CC62-6E83-E856-165E0CA74FA3}"/>
          </ac:spMkLst>
        </pc:spChg>
        <pc:spChg chg="del">
          <ac:chgData name="Mikkel Schmidt" userId="c782d7e3-4cc1-4429-831a-bc78a3041abf" providerId="ADAL" clId="{63AB005B-FFBA-4AB5-A54E-A04FF254FA3C}" dt="2023-04-25T15:05:36.648" v="2764" actId="478"/>
          <ac:spMkLst>
            <pc:docMk/>
            <pc:sldMk cId="1248389869" sldId="2966"/>
            <ac:spMk id="52" creationId="{5146113A-2E10-F046-BDFB-43A11E4B715E}"/>
          </ac:spMkLst>
        </pc:spChg>
        <pc:spChg chg="del">
          <ac:chgData name="Mikkel Schmidt" userId="c782d7e3-4cc1-4429-831a-bc78a3041abf" providerId="ADAL" clId="{63AB005B-FFBA-4AB5-A54E-A04FF254FA3C}" dt="2023-04-25T15:05:33.490" v="2763" actId="478"/>
          <ac:spMkLst>
            <pc:docMk/>
            <pc:sldMk cId="1248389869" sldId="2966"/>
            <ac:spMk id="53" creationId="{790A3CBE-E111-A955-896C-D1C196F1D7DD}"/>
          </ac:spMkLst>
        </pc:spChg>
        <pc:cxnChg chg="del mod">
          <ac:chgData name="Mikkel Schmidt" userId="c782d7e3-4cc1-4429-831a-bc78a3041abf" providerId="ADAL" clId="{63AB005B-FFBA-4AB5-A54E-A04FF254FA3C}" dt="2023-04-25T15:05:39.521" v="2765" actId="478"/>
          <ac:cxnSpMkLst>
            <pc:docMk/>
            <pc:sldMk cId="1248389869" sldId="2966"/>
            <ac:cxnSpMk id="45" creationId="{29E0F072-2667-635A-3FFD-1146E0040C68}"/>
          </ac:cxnSpMkLst>
        </pc:cxnChg>
        <pc:cxnChg chg="del mod">
          <ac:chgData name="Mikkel Schmidt" userId="c782d7e3-4cc1-4429-831a-bc78a3041abf" providerId="ADAL" clId="{63AB005B-FFBA-4AB5-A54E-A04FF254FA3C}" dt="2023-04-25T15:05:36.648" v="2764" actId="478"/>
          <ac:cxnSpMkLst>
            <pc:docMk/>
            <pc:sldMk cId="1248389869" sldId="2966"/>
            <ac:cxnSpMk id="54" creationId="{B75D20E4-8672-8424-7E0D-789BE70C1D27}"/>
          </ac:cxnSpMkLst>
        </pc:cxnChg>
        <pc:cxnChg chg="del mod">
          <ac:chgData name="Mikkel Schmidt" userId="c782d7e3-4cc1-4429-831a-bc78a3041abf" providerId="ADAL" clId="{63AB005B-FFBA-4AB5-A54E-A04FF254FA3C}" dt="2023-04-25T15:05:30.674" v="2762" actId="478"/>
          <ac:cxnSpMkLst>
            <pc:docMk/>
            <pc:sldMk cId="1248389869" sldId="2966"/>
            <ac:cxnSpMk id="58" creationId="{C71E386A-96D4-49DA-CDCC-9AE5E97E16DF}"/>
          </ac:cxnSpMkLst>
        </pc:cxnChg>
        <pc:cxnChg chg="del mod">
          <ac:chgData name="Mikkel Schmidt" userId="c782d7e3-4cc1-4429-831a-bc78a3041abf" providerId="ADAL" clId="{63AB005B-FFBA-4AB5-A54E-A04FF254FA3C}" dt="2023-04-25T15:05:30.674" v="2762" actId="478"/>
          <ac:cxnSpMkLst>
            <pc:docMk/>
            <pc:sldMk cId="1248389869" sldId="2966"/>
            <ac:cxnSpMk id="61" creationId="{6F326045-151A-2A7A-85A2-A2DEB1DADED2}"/>
          </ac:cxnSpMkLst>
        </pc:cxnChg>
        <pc:cxnChg chg="del mod">
          <ac:chgData name="Mikkel Schmidt" userId="c782d7e3-4cc1-4429-831a-bc78a3041abf" providerId="ADAL" clId="{63AB005B-FFBA-4AB5-A54E-A04FF254FA3C}" dt="2023-04-25T15:05:33.490" v="2763" actId="478"/>
          <ac:cxnSpMkLst>
            <pc:docMk/>
            <pc:sldMk cId="1248389869" sldId="2966"/>
            <ac:cxnSpMk id="63" creationId="{7186CEE8-DB32-5CB1-9A1C-C8429314DFA7}"/>
          </ac:cxnSpMkLst>
        </pc:cxnChg>
      </pc:sldChg>
      <pc:sldChg chg="add">
        <pc:chgData name="Mikkel Schmidt" userId="c782d7e3-4cc1-4429-831a-bc78a3041abf" providerId="ADAL" clId="{63AB005B-FFBA-4AB5-A54E-A04FF254FA3C}" dt="2023-04-25T14:45:58.605" v="2362" actId="2890"/>
        <pc:sldMkLst>
          <pc:docMk/>
          <pc:sldMk cId="1292078547" sldId="2967"/>
        </pc:sldMkLst>
      </pc:sldChg>
      <pc:sldChg chg="modSp add mod">
        <pc:chgData name="Mikkel Schmidt" userId="c782d7e3-4cc1-4429-831a-bc78a3041abf" providerId="ADAL" clId="{63AB005B-FFBA-4AB5-A54E-A04FF254FA3C}" dt="2023-04-25T15:05:53.487" v="2769" actId="1037"/>
        <pc:sldMkLst>
          <pc:docMk/>
          <pc:sldMk cId="1620719221" sldId="2968"/>
        </pc:sldMkLst>
        <pc:spChg chg="mod">
          <ac:chgData name="Mikkel Schmidt" userId="c782d7e3-4cc1-4429-831a-bc78a3041abf" providerId="ADAL" clId="{63AB005B-FFBA-4AB5-A54E-A04FF254FA3C}" dt="2023-04-25T15:05:53.487" v="2769" actId="1037"/>
          <ac:spMkLst>
            <pc:docMk/>
            <pc:sldMk cId="1620719221" sldId="2968"/>
            <ac:spMk id="2" creationId="{30ACA40A-0C6D-75EB-6CE2-37DCA33E2E10}"/>
          </ac:spMkLst>
        </pc:spChg>
        <pc:spChg chg="mod">
          <ac:chgData name="Mikkel Schmidt" userId="c782d7e3-4cc1-4429-831a-bc78a3041abf" providerId="ADAL" clId="{63AB005B-FFBA-4AB5-A54E-A04FF254FA3C}" dt="2023-04-25T15:04:14.113" v="2750" actId="1076"/>
          <ac:spMkLst>
            <pc:docMk/>
            <pc:sldMk cId="1620719221" sldId="2968"/>
            <ac:spMk id="13" creationId="{81920EAE-ACC8-46AB-14E8-ECF048E6995B}"/>
          </ac:spMkLst>
        </pc:spChg>
      </pc:sldChg>
      <pc:sldChg chg="addSp delSp modSp add mod modTransition">
        <pc:chgData name="Mikkel Schmidt" userId="c782d7e3-4cc1-4429-831a-bc78a3041abf" providerId="ADAL" clId="{63AB005B-FFBA-4AB5-A54E-A04FF254FA3C}" dt="2023-04-25T19:09:52.492" v="3136" actId="404"/>
        <pc:sldMkLst>
          <pc:docMk/>
          <pc:sldMk cId="1917025235" sldId="2969"/>
        </pc:sldMkLst>
        <pc:spChg chg="add del mod">
          <ac:chgData name="Mikkel Schmidt" userId="c782d7e3-4cc1-4429-831a-bc78a3041abf" providerId="ADAL" clId="{63AB005B-FFBA-4AB5-A54E-A04FF254FA3C}" dt="2023-04-25T19:08:41.462" v="3108" actId="478"/>
          <ac:spMkLst>
            <pc:docMk/>
            <pc:sldMk cId="1917025235" sldId="2969"/>
            <ac:spMk id="2" creationId="{2C5BA6CD-F4A2-6257-E34A-AC510CC4AC6A}"/>
          </ac:spMkLst>
        </pc:spChg>
        <pc:spChg chg="del">
          <ac:chgData name="Mikkel Schmidt" userId="c782d7e3-4cc1-4429-831a-bc78a3041abf" providerId="ADAL" clId="{63AB005B-FFBA-4AB5-A54E-A04FF254FA3C}" dt="2023-04-25T15:12:09.576" v="2799" actId="478"/>
          <ac:spMkLst>
            <pc:docMk/>
            <pc:sldMk cId="1917025235" sldId="2969"/>
            <ac:spMk id="2" creationId="{C87D3405-D84C-F399-F974-A9A3A6F65601}"/>
          </ac:spMkLst>
        </pc:spChg>
        <pc:spChg chg="mod">
          <ac:chgData name="Mikkel Schmidt" userId="c782d7e3-4cc1-4429-831a-bc78a3041abf" providerId="ADAL" clId="{63AB005B-FFBA-4AB5-A54E-A04FF254FA3C}" dt="2023-04-25T19:07:24.850" v="3090" actId="14100"/>
          <ac:spMkLst>
            <pc:docMk/>
            <pc:sldMk cId="1917025235" sldId="2969"/>
            <ac:spMk id="5" creationId="{8AD7AF05-F8CB-0A16-2BA4-02A83B131DF1}"/>
          </ac:spMkLst>
        </pc:spChg>
        <pc:spChg chg="add mod">
          <ac:chgData name="Mikkel Schmidt" userId="c782d7e3-4cc1-4429-831a-bc78a3041abf" providerId="ADAL" clId="{63AB005B-FFBA-4AB5-A54E-A04FF254FA3C}" dt="2023-04-25T19:09:52.492" v="3136" actId="404"/>
          <ac:spMkLst>
            <pc:docMk/>
            <pc:sldMk cId="1917025235" sldId="2969"/>
            <ac:spMk id="10" creationId="{DA6EF8DF-A16D-528A-281F-EDDD515843DB}"/>
          </ac:spMkLst>
        </pc:spChg>
        <pc:spChg chg="add del mod">
          <ac:chgData name="Mikkel Schmidt" userId="c782d7e3-4cc1-4429-831a-bc78a3041abf" providerId="ADAL" clId="{63AB005B-FFBA-4AB5-A54E-A04FF254FA3C}" dt="2023-04-25T19:08:32.232" v="3102"/>
          <ac:spMkLst>
            <pc:docMk/>
            <pc:sldMk cId="1917025235" sldId="2969"/>
            <ac:spMk id="11" creationId="{FA4E7781-D2C6-8B9D-9698-37F7B3886811}"/>
          </ac:spMkLst>
        </pc:spChg>
      </pc:sldChg>
      <pc:sldChg chg="addSp delSp modSp add del mod">
        <pc:chgData name="Mikkel Schmidt" userId="c782d7e3-4cc1-4429-831a-bc78a3041abf" providerId="ADAL" clId="{63AB005B-FFBA-4AB5-A54E-A04FF254FA3C}" dt="2023-04-25T15:12:03.991" v="2797" actId="47"/>
        <pc:sldMkLst>
          <pc:docMk/>
          <pc:sldMk cId="3846421141" sldId="2969"/>
        </pc:sldMkLst>
        <pc:spChg chg="del">
          <ac:chgData name="Mikkel Schmidt" userId="c782d7e3-4cc1-4429-831a-bc78a3041abf" providerId="ADAL" clId="{63AB005B-FFBA-4AB5-A54E-A04FF254FA3C}" dt="2023-04-25T15:09:08.643" v="2771" actId="478"/>
          <ac:spMkLst>
            <pc:docMk/>
            <pc:sldMk cId="3846421141" sldId="2969"/>
            <ac:spMk id="2" creationId="{C87D3405-D84C-F399-F974-A9A3A6F65601}"/>
          </ac:spMkLst>
        </pc:spChg>
        <pc:spChg chg="add mod">
          <ac:chgData name="Mikkel Schmidt" userId="c782d7e3-4cc1-4429-831a-bc78a3041abf" providerId="ADAL" clId="{63AB005B-FFBA-4AB5-A54E-A04FF254FA3C}" dt="2023-04-25T15:10:38.725" v="2785" actId="1036"/>
          <ac:spMkLst>
            <pc:docMk/>
            <pc:sldMk cId="3846421141" sldId="2969"/>
            <ac:spMk id="10" creationId="{C01CA2ED-F341-3130-26A9-F90955EF2A8F}"/>
          </ac:spMkLst>
        </pc:spChg>
        <pc:cxnChg chg="add del mod">
          <ac:chgData name="Mikkel Schmidt" userId="c782d7e3-4cc1-4429-831a-bc78a3041abf" providerId="ADAL" clId="{63AB005B-FFBA-4AB5-A54E-A04FF254FA3C}" dt="2023-04-25T15:11:42.558" v="2796" actId="478"/>
          <ac:cxnSpMkLst>
            <pc:docMk/>
            <pc:sldMk cId="3846421141" sldId="2969"/>
            <ac:cxnSpMk id="17" creationId="{42B98764-35AD-990D-828C-D5A799AB9864}"/>
          </ac:cxnSpMkLst>
        </pc:cxnChg>
        <pc:cxnChg chg="add del mod">
          <ac:chgData name="Mikkel Schmidt" userId="c782d7e3-4cc1-4429-831a-bc78a3041abf" providerId="ADAL" clId="{63AB005B-FFBA-4AB5-A54E-A04FF254FA3C}" dt="2023-04-25T15:11:42.558" v="2796" actId="478"/>
          <ac:cxnSpMkLst>
            <pc:docMk/>
            <pc:sldMk cId="3846421141" sldId="2969"/>
            <ac:cxnSpMk id="19" creationId="{959FFC14-6A2D-6652-2C48-EC6AA851ECF6}"/>
          </ac:cxnSpMkLst>
        </pc:cxnChg>
        <pc:cxnChg chg="add mod">
          <ac:chgData name="Mikkel Schmidt" userId="c782d7e3-4cc1-4429-831a-bc78a3041abf" providerId="ADAL" clId="{63AB005B-FFBA-4AB5-A54E-A04FF254FA3C}" dt="2023-04-25T15:11:37.044" v="2794"/>
          <ac:cxnSpMkLst>
            <pc:docMk/>
            <pc:sldMk cId="3846421141" sldId="2969"/>
            <ac:cxnSpMk id="25" creationId="{9AEE83DB-5318-8A62-112D-4270C73BF983}"/>
          </ac:cxnSpMkLst>
        </pc:cxnChg>
      </pc:sldChg>
      <pc:sldChg chg="add del">
        <pc:chgData name="Mikkel Schmidt" userId="c782d7e3-4cc1-4429-831a-bc78a3041abf" providerId="ADAL" clId="{63AB005B-FFBA-4AB5-A54E-A04FF254FA3C}" dt="2023-04-25T15:12:03.991" v="2797" actId="47"/>
        <pc:sldMkLst>
          <pc:docMk/>
          <pc:sldMk cId="1070674151" sldId="2970"/>
        </pc:sldMkLst>
      </pc:sldChg>
      <pc:sldChg chg="addSp delSp modSp add mod">
        <pc:chgData name="Mikkel Schmidt" userId="c782d7e3-4cc1-4429-831a-bc78a3041abf" providerId="ADAL" clId="{63AB005B-FFBA-4AB5-A54E-A04FF254FA3C}" dt="2023-04-25T19:38:29.245" v="3344" actId="20577"/>
        <pc:sldMkLst>
          <pc:docMk/>
          <pc:sldMk cId="1263873260" sldId="2970"/>
        </pc:sldMkLst>
        <pc:spChg chg="mod">
          <ac:chgData name="Mikkel Schmidt" userId="c782d7e3-4cc1-4429-831a-bc78a3041abf" providerId="ADAL" clId="{63AB005B-FFBA-4AB5-A54E-A04FF254FA3C}" dt="2023-04-25T19:38:29.245" v="3344" actId="20577"/>
          <ac:spMkLst>
            <pc:docMk/>
            <pc:sldMk cId="1263873260" sldId="2970"/>
            <ac:spMk id="4" creationId="{78A95AC1-D96C-8BAB-2807-09C454F03007}"/>
          </ac:spMkLst>
        </pc:spChg>
        <pc:spChg chg="del">
          <ac:chgData name="Mikkel Schmidt" userId="c782d7e3-4cc1-4429-831a-bc78a3041abf" providerId="ADAL" clId="{63AB005B-FFBA-4AB5-A54E-A04FF254FA3C}" dt="2023-04-25T19:23:28.621" v="3138" actId="478"/>
          <ac:spMkLst>
            <pc:docMk/>
            <pc:sldMk cId="1263873260" sldId="2970"/>
            <ac:spMk id="5" creationId="{8AD7AF05-F8CB-0A16-2BA4-02A83B131DF1}"/>
          </ac:spMkLst>
        </pc:spChg>
        <pc:spChg chg="mod">
          <ac:chgData name="Mikkel Schmidt" userId="c782d7e3-4cc1-4429-831a-bc78a3041abf" providerId="ADAL" clId="{63AB005B-FFBA-4AB5-A54E-A04FF254FA3C}" dt="2023-04-25T19:23:37.004" v="3140" actId="1076"/>
          <ac:spMkLst>
            <pc:docMk/>
            <pc:sldMk cId="1263873260" sldId="2970"/>
            <ac:spMk id="10" creationId="{DA6EF8DF-A16D-528A-281F-EDDD515843DB}"/>
          </ac:spMkLst>
        </pc:spChg>
        <pc:spChg chg="add del mod">
          <ac:chgData name="Mikkel Schmidt" userId="c782d7e3-4cc1-4429-831a-bc78a3041abf" providerId="ADAL" clId="{63AB005B-FFBA-4AB5-A54E-A04FF254FA3C}" dt="2023-04-25T19:23:32.168" v="3139" actId="478"/>
          <ac:spMkLst>
            <pc:docMk/>
            <pc:sldMk cId="1263873260" sldId="2970"/>
            <ac:spMk id="11" creationId="{7443DFF0-306A-8526-DDAC-6C9F4BCCCF58}"/>
          </ac:spMkLst>
        </pc:spChg>
        <pc:spChg chg="add del mod">
          <ac:chgData name="Mikkel Schmidt" userId="c782d7e3-4cc1-4429-831a-bc78a3041abf" providerId="ADAL" clId="{63AB005B-FFBA-4AB5-A54E-A04FF254FA3C}" dt="2023-04-25T19:38:18.388" v="3319"/>
          <ac:spMkLst>
            <pc:docMk/>
            <pc:sldMk cId="1263873260" sldId="2970"/>
            <ac:spMk id="19" creationId="{93859BC1-3F3D-EDED-06DE-54748DEBA294}"/>
          </ac:spMkLst>
        </pc:spChg>
        <pc:graphicFrameChg chg="add mod modGraphic">
          <ac:chgData name="Mikkel Schmidt" userId="c782d7e3-4cc1-4429-831a-bc78a3041abf" providerId="ADAL" clId="{63AB005B-FFBA-4AB5-A54E-A04FF254FA3C}" dt="2023-04-25T19:30:40.886" v="3283" actId="14100"/>
          <ac:graphicFrameMkLst>
            <pc:docMk/>
            <pc:sldMk cId="1263873260" sldId="2970"/>
            <ac:graphicFrameMk id="17" creationId="{E66D6EF3-1E6F-CB23-B547-D44CC769B48B}"/>
          </ac:graphicFrameMkLst>
        </pc:graphicFrameChg>
      </pc:sldChg>
      <pc:sldChg chg="addSp 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2721270155" sldId="2971"/>
        </pc:sldMkLst>
        <pc:spChg chg="add mod">
          <ac:chgData name="Mikkel Schmidt" userId="c782d7e3-4cc1-4429-831a-bc78a3041abf" providerId="ADAL" clId="{63AB005B-FFBA-4AB5-A54E-A04FF254FA3C}" dt="2023-04-25T20:00:25.592" v="3573" actId="1076"/>
          <ac:spMkLst>
            <pc:docMk/>
            <pc:sldMk cId="2721270155" sldId="2971"/>
            <ac:spMk id="2" creationId="{13D0A1A5-2B26-0122-BC65-2A51E3248CDB}"/>
          </ac:spMkLst>
        </pc:spChg>
        <pc:spChg chg="mod">
          <ac:chgData name="Mikkel Schmidt" userId="c782d7e3-4cc1-4429-831a-bc78a3041abf" providerId="ADAL" clId="{63AB005B-FFBA-4AB5-A54E-A04FF254FA3C}" dt="2023-04-25T19:38:51.739" v="3366" actId="20577"/>
          <ac:spMkLst>
            <pc:docMk/>
            <pc:sldMk cId="2721270155" sldId="2971"/>
            <ac:spMk id="4" creationId="{78A95AC1-D96C-8BAB-2807-09C454F03007}"/>
          </ac:spMkLst>
        </pc:spChg>
        <pc:graphicFrameChg chg="modGraphic">
          <ac:chgData name="Mikkel Schmidt" userId="c782d7e3-4cc1-4429-831a-bc78a3041abf" providerId="ADAL" clId="{63AB005B-FFBA-4AB5-A54E-A04FF254FA3C}" dt="2023-04-25T19:35:40.668" v="3285" actId="207"/>
          <ac:graphicFrameMkLst>
            <pc:docMk/>
            <pc:sldMk cId="2721270155" sldId="2971"/>
            <ac:graphicFrameMk id="17" creationId="{E66D6EF3-1E6F-CB23-B547-D44CC769B48B}"/>
          </ac:graphicFrameMkLst>
        </pc:graphicFrameChg>
      </pc:sldChg>
      <pc:sldChg chg="addSp modSp add mod modTransition">
        <pc:chgData name="Mikkel Schmidt" userId="c782d7e3-4cc1-4429-831a-bc78a3041abf" providerId="ADAL" clId="{63AB005B-FFBA-4AB5-A54E-A04FF254FA3C}" dt="2023-04-25T20:11:44.645" v="3578"/>
        <pc:sldMkLst>
          <pc:docMk/>
          <pc:sldMk cId="4131518896" sldId="2972"/>
        </pc:sldMkLst>
        <pc:spChg chg="add mod">
          <ac:chgData name="Mikkel Schmidt" userId="c782d7e3-4cc1-4429-831a-bc78a3041abf" providerId="ADAL" clId="{63AB005B-FFBA-4AB5-A54E-A04FF254FA3C}" dt="2023-04-25T20:00:17.773" v="3572" actId="1076"/>
          <ac:spMkLst>
            <pc:docMk/>
            <pc:sldMk cId="4131518896" sldId="2972"/>
            <ac:spMk id="2" creationId="{01329E0F-6463-8B6F-D3DC-987BAB46EC8B}"/>
          </ac:spMkLst>
        </pc:spChg>
        <pc:spChg chg="mod">
          <ac:chgData name="Mikkel Schmidt" userId="c782d7e3-4cc1-4429-831a-bc78a3041abf" providerId="ADAL" clId="{63AB005B-FFBA-4AB5-A54E-A04FF254FA3C}" dt="2023-04-25T19:39:02.455" v="3388" actId="20577"/>
          <ac:spMkLst>
            <pc:docMk/>
            <pc:sldMk cId="4131518896" sldId="2972"/>
            <ac:spMk id="4" creationId="{78A95AC1-D96C-8BAB-2807-09C454F03007}"/>
          </ac:spMkLst>
        </pc:spChg>
        <pc:graphicFrameChg chg="modGraphic">
          <ac:chgData name="Mikkel Schmidt" userId="c782d7e3-4cc1-4429-831a-bc78a3041abf" providerId="ADAL" clId="{63AB005B-FFBA-4AB5-A54E-A04FF254FA3C}" dt="2023-04-25T19:40:09.581" v="3405" actId="207"/>
          <ac:graphicFrameMkLst>
            <pc:docMk/>
            <pc:sldMk cId="4131518896" sldId="2972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1260028317" sldId="2973"/>
        </pc:sldMkLst>
        <pc:spChg chg="mod">
          <ac:chgData name="Mikkel Schmidt" userId="c782d7e3-4cc1-4429-831a-bc78a3041abf" providerId="ADAL" clId="{63AB005B-FFBA-4AB5-A54E-A04FF254FA3C}" dt="2023-04-25T20:00:11.486" v="3571" actId="1076"/>
          <ac:spMkLst>
            <pc:docMk/>
            <pc:sldMk cId="1260028317" sldId="2973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1:44.741" v="3424" actId="207"/>
          <ac:graphicFrameMkLst>
            <pc:docMk/>
            <pc:sldMk cId="1260028317" sldId="2973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3170399319" sldId="2974"/>
        </pc:sldMkLst>
        <pc:spChg chg="mod">
          <ac:chgData name="Mikkel Schmidt" userId="c782d7e3-4cc1-4429-831a-bc78a3041abf" providerId="ADAL" clId="{63AB005B-FFBA-4AB5-A54E-A04FF254FA3C}" dt="2023-04-25T20:00:02.726" v="3570" actId="1076"/>
          <ac:spMkLst>
            <pc:docMk/>
            <pc:sldMk cId="3170399319" sldId="2974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3:10.930" v="3450" actId="207"/>
          <ac:graphicFrameMkLst>
            <pc:docMk/>
            <pc:sldMk cId="3170399319" sldId="2974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1124278662" sldId="2975"/>
        </pc:sldMkLst>
        <pc:spChg chg="mod">
          <ac:chgData name="Mikkel Schmidt" userId="c782d7e3-4cc1-4429-831a-bc78a3041abf" providerId="ADAL" clId="{63AB005B-FFBA-4AB5-A54E-A04FF254FA3C}" dt="2023-04-25T19:59:49.930" v="3569" actId="1076"/>
          <ac:spMkLst>
            <pc:docMk/>
            <pc:sldMk cId="1124278662" sldId="2975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3:41.374" v="3462" actId="207"/>
          <ac:graphicFrameMkLst>
            <pc:docMk/>
            <pc:sldMk cId="1124278662" sldId="2975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600171706" sldId="2976"/>
        </pc:sldMkLst>
        <pc:spChg chg="mod">
          <ac:chgData name="Mikkel Schmidt" userId="c782d7e3-4cc1-4429-831a-bc78a3041abf" providerId="ADAL" clId="{63AB005B-FFBA-4AB5-A54E-A04FF254FA3C}" dt="2023-04-25T19:59:40.549" v="3568" actId="1076"/>
          <ac:spMkLst>
            <pc:docMk/>
            <pc:sldMk cId="600171706" sldId="2976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4:32.017" v="3474" actId="207"/>
          <ac:graphicFrameMkLst>
            <pc:docMk/>
            <pc:sldMk cId="600171706" sldId="2976"/>
            <ac:graphicFrameMk id="17" creationId="{E66D6EF3-1E6F-CB23-B547-D44CC769B48B}"/>
          </ac:graphicFrameMkLst>
        </pc:graphicFrameChg>
      </pc:sldChg>
      <pc:sldChg chg="add del">
        <pc:chgData name="Mikkel Schmidt" userId="c782d7e3-4cc1-4429-831a-bc78a3041abf" providerId="ADAL" clId="{63AB005B-FFBA-4AB5-A54E-A04FF254FA3C}" dt="2023-04-25T19:43:30.083" v="3460" actId="47"/>
        <pc:sldMkLst>
          <pc:docMk/>
          <pc:sldMk cId="1177053054" sldId="2976"/>
        </pc:sldMkLst>
      </pc:sldChg>
      <pc:sldChg chg="add del">
        <pc:chgData name="Mikkel Schmidt" userId="c782d7e3-4cc1-4429-831a-bc78a3041abf" providerId="ADAL" clId="{63AB005B-FFBA-4AB5-A54E-A04FF254FA3C}" dt="2023-04-25T19:43:25.499" v="3459" actId="47"/>
        <pc:sldMkLst>
          <pc:docMk/>
          <pc:sldMk cId="2045201943" sldId="2977"/>
        </pc:sldMkLst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2429733292" sldId="2977"/>
        </pc:sldMkLst>
        <pc:spChg chg="mod">
          <ac:chgData name="Mikkel Schmidt" userId="c782d7e3-4cc1-4429-831a-bc78a3041abf" providerId="ADAL" clId="{63AB005B-FFBA-4AB5-A54E-A04FF254FA3C}" dt="2023-04-25T19:56:18.998" v="3567" actId="1076"/>
          <ac:spMkLst>
            <pc:docMk/>
            <pc:sldMk cId="2429733292" sldId="2977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5:57.031" v="3488" actId="207"/>
          <ac:graphicFrameMkLst>
            <pc:docMk/>
            <pc:sldMk cId="2429733292" sldId="2977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69422708" sldId="2978"/>
        </pc:sldMkLst>
        <pc:spChg chg="mod">
          <ac:chgData name="Mikkel Schmidt" userId="c782d7e3-4cc1-4429-831a-bc78a3041abf" providerId="ADAL" clId="{63AB005B-FFBA-4AB5-A54E-A04FF254FA3C}" dt="2023-04-25T19:54:24.902" v="3565" actId="1076"/>
          <ac:spMkLst>
            <pc:docMk/>
            <pc:sldMk cId="69422708" sldId="2978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6:37.317" v="3500" actId="207"/>
          <ac:graphicFrameMkLst>
            <pc:docMk/>
            <pc:sldMk cId="69422708" sldId="2978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1323037228" sldId="2979"/>
        </pc:sldMkLst>
        <pc:spChg chg="mod">
          <ac:chgData name="Mikkel Schmidt" userId="c782d7e3-4cc1-4429-831a-bc78a3041abf" providerId="ADAL" clId="{63AB005B-FFBA-4AB5-A54E-A04FF254FA3C}" dt="2023-04-25T19:56:05.525" v="3566" actId="1076"/>
          <ac:spMkLst>
            <pc:docMk/>
            <pc:sldMk cId="1323037228" sldId="2979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6:57.308" v="3503" actId="207"/>
          <ac:graphicFrameMkLst>
            <pc:docMk/>
            <pc:sldMk cId="1323037228" sldId="2979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2566540387" sldId="2980"/>
        </pc:sldMkLst>
        <pc:spChg chg="mod">
          <ac:chgData name="Mikkel Schmidt" userId="c782d7e3-4cc1-4429-831a-bc78a3041abf" providerId="ADAL" clId="{63AB005B-FFBA-4AB5-A54E-A04FF254FA3C}" dt="2023-04-25T19:54:10.948" v="3564" actId="1076"/>
          <ac:spMkLst>
            <pc:docMk/>
            <pc:sldMk cId="2566540387" sldId="2980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49:37.053" v="3506" actId="207"/>
          <ac:graphicFrameMkLst>
            <pc:docMk/>
            <pc:sldMk cId="2566540387" sldId="2980"/>
            <ac:graphicFrameMk id="17" creationId="{E66D6EF3-1E6F-CB23-B547-D44CC769B48B}"/>
          </ac:graphicFrameMkLst>
        </pc:graphicFrameChg>
      </pc:sldChg>
      <pc:sldChg chg="add del">
        <pc:chgData name="Mikkel Schmidt" userId="c782d7e3-4cc1-4429-831a-bc78a3041abf" providerId="ADAL" clId="{63AB005B-FFBA-4AB5-A54E-A04FF254FA3C}" dt="2023-04-25T19:50:26.220" v="3524" actId="47"/>
        <pc:sldMkLst>
          <pc:docMk/>
          <pc:sldMk cId="3894397096" sldId="2981"/>
        </pc:sldMkLst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2368799644" sldId="2982"/>
        </pc:sldMkLst>
        <pc:spChg chg="mod">
          <ac:chgData name="Mikkel Schmidt" userId="c782d7e3-4cc1-4429-831a-bc78a3041abf" providerId="ADAL" clId="{63AB005B-FFBA-4AB5-A54E-A04FF254FA3C}" dt="2023-04-25T19:54:03.963" v="3563" actId="1076"/>
          <ac:spMkLst>
            <pc:docMk/>
            <pc:sldMk cId="2368799644" sldId="2982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50:39.450" v="3526" actId="207"/>
          <ac:graphicFrameMkLst>
            <pc:docMk/>
            <pc:sldMk cId="2368799644" sldId="2982"/>
            <ac:graphicFrameMk id="17" creationId="{E66D6EF3-1E6F-CB23-B547-D44CC769B48B}"/>
          </ac:graphicFrameMkLst>
        </pc:graphicFrameChg>
      </pc:sldChg>
      <pc:sldChg chg="modSp add mod modTransition">
        <pc:chgData name="Mikkel Schmidt" userId="c782d7e3-4cc1-4429-831a-bc78a3041abf" providerId="ADAL" clId="{63AB005B-FFBA-4AB5-A54E-A04FF254FA3C}" dt="2023-04-25T20:10:24.162" v="3576"/>
        <pc:sldMkLst>
          <pc:docMk/>
          <pc:sldMk cId="1404216404" sldId="2983"/>
        </pc:sldMkLst>
        <pc:spChg chg="mod">
          <ac:chgData name="Mikkel Schmidt" userId="c782d7e3-4cc1-4429-831a-bc78a3041abf" providerId="ADAL" clId="{63AB005B-FFBA-4AB5-A54E-A04FF254FA3C}" dt="2023-04-25T19:53:48.078" v="3562" actId="1076"/>
          <ac:spMkLst>
            <pc:docMk/>
            <pc:sldMk cId="1404216404" sldId="2983"/>
            <ac:spMk id="2" creationId="{01329E0F-6463-8B6F-D3DC-987BAB46EC8B}"/>
          </ac:spMkLst>
        </pc:spChg>
        <pc:graphicFrameChg chg="modGraphic">
          <ac:chgData name="Mikkel Schmidt" userId="c782d7e3-4cc1-4429-831a-bc78a3041abf" providerId="ADAL" clId="{63AB005B-FFBA-4AB5-A54E-A04FF254FA3C}" dt="2023-04-25T19:51:15.506" v="3549" actId="207"/>
          <ac:graphicFrameMkLst>
            <pc:docMk/>
            <pc:sldMk cId="1404216404" sldId="2983"/>
            <ac:graphicFrameMk id="17" creationId="{E66D6EF3-1E6F-CB23-B547-D44CC769B48B}"/>
          </ac:graphicFrameMkLst>
        </pc:graphicFrameChg>
      </pc:sldChg>
      <pc:sldChg chg="modSp add mod">
        <pc:chgData name="Mikkel Schmidt" userId="c782d7e3-4cc1-4429-831a-bc78a3041abf" providerId="ADAL" clId="{63AB005B-FFBA-4AB5-A54E-A04FF254FA3C}" dt="2023-04-25T20:18:55.949" v="3585" actId="403"/>
        <pc:sldMkLst>
          <pc:docMk/>
          <pc:sldMk cId="4241576462" sldId="2984"/>
        </pc:sldMkLst>
        <pc:spChg chg="mod">
          <ac:chgData name="Mikkel Schmidt" userId="c782d7e3-4cc1-4429-831a-bc78a3041abf" providerId="ADAL" clId="{63AB005B-FFBA-4AB5-A54E-A04FF254FA3C}" dt="2023-04-25T20:18:55.949" v="3585" actId="403"/>
          <ac:spMkLst>
            <pc:docMk/>
            <pc:sldMk cId="4241576462" sldId="2984"/>
            <ac:spMk id="2" creationId="{01329E0F-6463-8B6F-D3DC-987BAB46EC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2788C2-68AB-466F-B83E-BAC97979A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>
            <a:spAutoFit/>
          </a:bodyPr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6B4C5-ABC5-4DB0-B9AD-9F67F8B44D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>
            <a:spAutoFit/>
          </a:bodyPr>
          <a:lstStyle>
            <a:lvl1pPr algn="r">
              <a:defRPr sz="1200"/>
            </a:lvl1pPr>
          </a:lstStyle>
          <a:p>
            <a:fld id="{9A10872A-8060-43B9-9BFE-068C24A23A84}" type="datetimeFigureOut">
              <a:rPr lang="da-DK" smtClean="0"/>
              <a:t>25-04-2023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27F5-8E66-4277-9E72-C8887D51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3928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 anchor="b">
            <a:spAutoFit/>
          </a:bodyPr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719B-99BF-4E6F-9AAD-4BC2B799FA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13928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 anchor="b">
            <a:spAutoFit/>
          </a:bodyPr>
          <a:lstStyle>
            <a:lvl1pPr algn="r">
              <a:defRPr sz="1200"/>
            </a:lvl1pPr>
          </a:lstStyle>
          <a:p>
            <a:fld id="{19474A07-E9CB-41A7-9751-76508D221D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057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>
            <a:spAutoFit/>
          </a:bodyPr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>
            <a:spAutoFit/>
          </a:bodyPr>
          <a:lstStyle>
            <a:lvl1pPr algn="r">
              <a:defRPr sz="1200"/>
            </a:lvl1pPr>
          </a:lstStyle>
          <a:p>
            <a:fld id="{3B3CCCA4-6BDA-46F6-8041-D7D5F6DEA95D}" type="datetimeFigureOut">
              <a:rPr lang="da-DK" smtClean="0"/>
              <a:t>25-04-2023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3928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 anchor="b">
            <a:spAutoFit/>
          </a:bodyPr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13928"/>
            <a:ext cx="2971800" cy="330072"/>
          </a:xfrm>
          <a:prstGeom prst="rect">
            <a:avLst/>
          </a:prstGeom>
        </p:spPr>
        <p:txBody>
          <a:bodyPr vert="horz" lIns="72000" tIns="72000" rIns="72000" bIns="72000" rtlCol="0" anchor="b">
            <a:spAutoFit/>
          </a:bodyPr>
          <a:lstStyle>
            <a:lvl1pPr algn="r">
              <a:defRPr sz="1200"/>
            </a:lvl1pPr>
          </a:lstStyle>
          <a:p>
            <a:fld id="{E97D0271-8708-445D-A4C3-F5FD8DCB5B48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23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tandard 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5376A01-1BA3-4730-A46A-FE740FEC4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BBE9CC9-C2F8-4065-9369-F387DC1BE2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8539" y="5957887"/>
            <a:ext cx="1357889" cy="469107"/>
          </a:xfrm>
          <a:prstGeom prst="rect">
            <a:avLst/>
          </a:prstGeom>
        </p:spPr>
      </p:pic>
      <p:sp>
        <p:nvSpPr>
          <p:cNvPr id="27" name="Picture Placeholder 49">
            <a:extLst>
              <a:ext uri="{FF2B5EF4-FFF2-40B4-BE49-F238E27FC236}">
                <a16:creationId xmlns:a16="http://schemas.microsoft.com/office/drawing/2014/main" id="{568B4A00-CFC1-4987-A659-1CBC9E43B1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605AB99C-CBB9-4429-B06B-09C293E43B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1116806"/>
            <a:ext cx="5720143" cy="1791494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</a:t>
            </a:r>
            <a:br>
              <a:rPr lang="en-GB" dirty="0"/>
            </a:br>
            <a:r>
              <a:rPr lang="en-GB" dirty="0"/>
              <a:t>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3209132"/>
            <a:ext cx="4970335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0C848-94FD-442C-838B-C222A1082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2914" y="538163"/>
            <a:ext cx="5720143" cy="2778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 sz="1800" b="1">
                <a:solidFill>
                  <a:schemeClr val="accent3"/>
                </a:solidFill>
              </a:defRPr>
            </a:lvl1pPr>
            <a:lvl2pPr marL="0" indent="0">
              <a:buNone/>
              <a:defRPr sz="1800" b="1">
                <a:solidFill>
                  <a:schemeClr val="accent3"/>
                </a:solidFill>
              </a:defRPr>
            </a:lvl2pPr>
            <a:lvl3pPr marL="0" indent="0">
              <a:buNone/>
              <a:defRPr sz="1800" b="1">
                <a:solidFill>
                  <a:schemeClr val="accent3"/>
                </a:solidFill>
              </a:defRPr>
            </a:lvl3pPr>
            <a:lvl4pPr marL="0" indent="0">
              <a:buNone/>
              <a:defRPr sz="1800" b="1">
                <a:solidFill>
                  <a:schemeClr val="accent3"/>
                </a:solidFill>
              </a:defRPr>
            </a:lvl4pPr>
            <a:lvl5pPr marL="0" indent="0"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/>
            </a:pPr>
            <a:r>
              <a:rPr lang="en-GB" dirty="0"/>
              <a:t>Click to add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DF723-94BA-4B14-AB80-6919FF216FF6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94C025-ED44-43AD-8030-8D668C4EF779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CF59EC-02F6-4109-A82A-E40940C26FA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2750573-BF4F-469C-BF73-59B41C816FD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6E6EF-B20C-48FA-9AD7-8F4CF9314273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C21AB7-294B-4A84-9D45-16CFF695FA68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11B80D-2F06-4C21-87E9-5B9AF09ABA6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title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67C0E73-D5CC-4D7B-B8C6-43456C64E8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11753" y="1049413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title slides</a:t>
            </a:r>
          </a:p>
        </p:txBody>
      </p:sp>
    </p:spTree>
    <p:extLst>
      <p:ext uri="{BB962C8B-B14F-4D97-AF65-F5344CB8AC3E}">
        <p14:creationId xmlns:p14="http://schemas.microsoft.com/office/powerpoint/2010/main" val="63210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3480726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241551"/>
            <a:ext cx="3480726" cy="38211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8268363" y="1628775"/>
            <a:ext cx="3480726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3CAD0A-1813-43A6-A218-17639157D2F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8268363" y="2241550"/>
            <a:ext cx="3480726" cy="382111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25E756-83C8-48AD-86FA-B9036DC35F0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4355638" y="1628775"/>
            <a:ext cx="3480726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4355638" y="2241550"/>
            <a:ext cx="3480726" cy="38211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98FC18-DDB4-4A60-926C-0654CBAB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B8F4-734D-4961-B14A-CD2FD97DB5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A227F20-04CB-4415-A380-6888E244BE7F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B748A-56C8-4B7A-9942-C747AF5D2F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C05F60-2843-407F-B52D-8B553CF751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E227A24-E064-4800-8F73-6606CAED386C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C43A6-300E-45B6-9AF4-17F9E6047203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7AEB30-7F97-48C9-A547-A9E49163FA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CCE9C-7B75-450C-BB9C-A50EAEA954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38053D-D31F-408B-B870-17DC5FBF314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1DDFF2-A3A2-47D1-8BAB-DDAE32AF3BBC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82DE6-FF83-45BE-A7A2-AD64DAF39E5C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640357-39B8-4169-A683-597F3F0D5012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78163C-1791-4356-B3C1-FA95143BB02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B8BFB48-E87C-4F49-B44E-E32861426E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7FA44C-DC1B-4ADA-A294-7E16EA1E14E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14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07" userDrawn="1">
          <p15:clr>
            <a:srgbClr val="FBAE40"/>
          </p15:clr>
        </p15:guide>
        <p15:guide id="2" orient="horz" pos="1412" userDrawn="1">
          <p15:clr>
            <a:srgbClr val="FBAE40"/>
          </p15:clr>
        </p15:guide>
        <p15:guide id="3" pos="2472" userDrawn="1">
          <p15:clr>
            <a:srgbClr val="FBAE40"/>
          </p15:clr>
        </p15:guide>
        <p15:guide id="4" pos="2744" userDrawn="1">
          <p15:clr>
            <a:srgbClr val="FBAE40"/>
          </p15:clr>
        </p15:guide>
        <p15:guide id="5" pos="4937" userDrawn="1">
          <p15:clr>
            <a:srgbClr val="FBAE40"/>
          </p15:clr>
        </p15:guide>
        <p15:guide id="6" pos="521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9246545" y="1628775"/>
            <a:ext cx="2502544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25E756-83C8-48AD-86FA-B9036DC35F0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 bwMode="gray">
          <a:xfrm>
            <a:off x="3377457" y="1628775"/>
            <a:ext cx="2502544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14BF2C-3681-4DCD-BEFC-E8CD0DB1ACD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gray">
          <a:xfrm>
            <a:off x="6312001" y="1628775"/>
            <a:ext cx="2502544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783D41-C87F-4DCC-BFB8-22A11B4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DD7C51F-74C4-4DB7-86C5-EEA1E03A0DF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2503487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88E51B76-275B-4759-A868-E9D15427BA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4" y="2241550"/>
            <a:ext cx="2503487" cy="38211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886DA6CB-FF92-40A5-A81E-754EDC2FF7FE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gray">
          <a:xfrm>
            <a:off x="3377458" y="2241550"/>
            <a:ext cx="2503487" cy="38211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7A90E060-AC78-41C4-B2EF-61D07F7ED8B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 bwMode="gray">
          <a:xfrm>
            <a:off x="6312002" y="2241550"/>
            <a:ext cx="2503487" cy="38211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BC1EA7BE-77B9-480F-91DA-258503D10906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 bwMode="gray">
          <a:xfrm>
            <a:off x="9246545" y="2241550"/>
            <a:ext cx="2503487" cy="38211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6B99-1F83-4EAA-A2FE-1231F632573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DFD20733-6F7A-46C8-AADA-D912E65C6E3E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E7C9-6FFA-4226-93A7-F7197F46E0F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7743-DAC0-4407-9100-7263D1A9B17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C48B943-AEE2-4AFB-965A-556BC4C096B7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82921C-F0EC-4A3C-985C-841EAD5912D8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185D1B-4B75-400B-A9DF-C9D95C76C4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6BE53B-5E88-4A7B-9D81-256DD424CE8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A1B47D-560F-4FC0-9054-3B2D3B807E9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74A7CA-F0EB-469B-B188-8DB0508FD95A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E8462-2527-41CB-9CA1-9A195B3890E9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29B67F-B00C-42CB-BE68-2860A6EDE370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D869A2-DC65-4AF6-B135-6357C148170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27CB78FB-AA8E-4913-A0AF-5209377D4E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E6E66E-41D0-4B9C-8B5B-74C5AE75C6A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619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07" userDrawn="1">
          <p15:clr>
            <a:srgbClr val="FBAE40"/>
          </p15:clr>
        </p15:guide>
        <p15:guide id="2" orient="horz" pos="1412" userDrawn="1">
          <p15:clr>
            <a:srgbClr val="FBAE40"/>
          </p15:clr>
        </p15:guide>
        <p15:guide id="3" pos="1856" userDrawn="1">
          <p15:clr>
            <a:srgbClr val="FBAE40"/>
          </p15:clr>
        </p15:guide>
        <p15:guide id="4" pos="2127" userDrawn="1">
          <p15:clr>
            <a:srgbClr val="FBAE40"/>
          </p15:clr>
        </p15:guide>
        <p15:guide id="5" pos="5553" userDrawn="1">
          <p15:clr>
            <a:srgbClr val="FBAE40"/>
          </p15:clr>
        </p15:guide>
        <p15:guide id="6" pos="5825" userDrawn="1">
          <p15:clr>
            <a:srgbClr val="FBAE40"/>
          </p15:clr>
        </p15:guide>
        <p15:guide id="7" pos="3704" userDrawn="1">
          <p15:clr>
            <a:srgbClr val="FBAE40"/>
          </p15:clr>
        </p15:guide>
        <p15:guide id="8" pos="397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5D3BF5-9047-4E1C-B246-901166A0B8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42913" y="1630866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29A1BD4A-A4A7-4CCF-891E-C7191AFA3F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42913" y="3228132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2637C21-A386-4153-9319-89DB5E3D27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42913" y="4825397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1A58260A-38C8-47C5-AD75-E4C6D4E4AF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308270" y="1630866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8D58250C-77B1-4723-9DA2-A202A100ADF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308270" y="3228132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F94EF6B3-6D46-4AEA-8468-3927D95F9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308270" y="4825397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D818E49-05F4-484D-AD39-4E58D65F8C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306612" y="1630866"/>
            <a:ext cx="4568725" cy="1237266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956AB2D6-8ED2-4DA7-9FC2-2E0D6B5B9B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306612" y="3228132"/>
            <a:ext cx="4568725" cy="123726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0F96483-CB0F-4AB7-A410-DFC7CD06A92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306612" y="4825397"/>
            <a:ext cx="4568725" cy="123726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F75A2D36-82B2-4A51-A21F-805645886E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171970" y="1630866"/>
            <a:ext cx="4568725" cy="123726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D2A42BAD-3AA1-4B6D-8165-B3DBA34718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75500" y="3228132"/>
            <a:ext cx="4568725" cy="123726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84BC5EA-4E9D-4289-9BFE-A7379A7040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175500" y="4825397"/>
            <a:ext cx="4568725" cy="123726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D4BD7-BC07-4FA9-A000-33C643D5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65385-6DC5-4C12-95DB-5C31E47B2A0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8985524F-1D27-4003-A49C-C4956DB36159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90FB0-9D04-4C48-96B4-4AA5ED46C621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3B82A-AE14-410C-80A2-F5AECD1CFF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2B7177D-5CA7-4320-9EFC-57AD32A2ED4A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2375D-0400-44E2-9461-BECB52161B72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DF2DB6-2413-4ECC-B678-C4438E02A9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73A2B3-538A-400D-95BE-C6928A6D9A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6CF3AA-A1C6-4DC2-95F0-F3330593C72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740C11-E035-4704-B68B-D74507E3302D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175CFD-81B9-4D63-8FDF-0A757F187D8A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3DE217-7978-40AB-9849-05801121731C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F901DA-F0C9-4124-B978-B0A1E55006BC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3619B2E7-E2C6-4E3A-988F-76CF8D9050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6CDD07-C5E5-4FA5-97A4-EB5BE13ACF1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7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2" userDrawn="1">
          <p15:clr>
            <a:srgbClr val="FBAE40"/>
          </p15:clr>
        </p15:guide>
        <p15:guide id="4" pos="3974" userDrawn="1">
          <p15:clr>
            <a:srgbClr val="FBAE40"/>
          </p15:clr>
        </p15:guide>
        <p15:guide id="5" pos="689" userDrawn="1">
          <p15:clr>
            <a:srgbClr val="FBAE40"/>
          </p15:clr>
        </p15:guide>
        <p15:guide id="6" pos="4383" userDrawn="1">
          <p15:clr>
            <a:srgbClr val="FBAE40"/>
          </p15:clr>
        </p15:guide>
        <p15:guide id="7" pos="822" userDrawn="1">
          <p15:clr>
            <a:srgbClr val="FBAE40"/>
          </p15:clr>
        </p15:guide>
        <p15:guide id="8" pos="451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subhead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5437088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6312001" y="1628775"/>
            <a:ext cx="5437088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35D3BF5-9047-4E1C-B246-901166A0B8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42913" y="2241549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2637C21-A386-4153-9319-89DB5E3D27A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42913" y="4332106"/>
            <a:ext cx="650295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1A58260A-38C8-47C5-AD75-E4C6D4E4AF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308270" y="2241550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F94EF6B3-6D46-4AEA-8468-3927D95F9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308270" y="4332106"/>
            <a:ext cx="647700" cy="6477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CDC845B-14C4-4DD0-958A-4D0DF92635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306612" y="2241548"/>
            <a:ext cx="4573487" cy="1730556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B4A62619-3164-42EA-87A6-120CFAA9EFC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306612" y="4332105"/>
            <a:ext cx="4573487" cy="1730556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A27230C0-2AB1-47A3-BC22-3AB3B41FAC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175499" y="2241550"/>
            <a:ext cx="4573487" cy="1730557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2230B3F4-3E09-4E2A-911D-41981371FBB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175499" y="4332106"/>
            <a:ext cx="4573487" cy="1730557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571D-CF1F-48A4-A05A-061FF85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61B89-78F2-423C-9B3E-4A1C1441F75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ACC4AC9-6711-4FA0-AB2C-C583E466F7D2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3BDD-AF1E-477C-BC63-2F5F57BA3CC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4F463-8382-45BD-BA89-42E9E1CB42B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17B1CC-112F-4A7C-BA31-DB706312DC14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D128D7-6A20-4CDF-949D-2A28BCF1BD2C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DD9600-D1B3-4F97-BC1C-3F87948CAD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6BA0AA-66A2-4085-B5B3-AEA07D7002E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D0CF8D-29BB-481E-9237-2575C68F7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BF1B1E-A30B-45BF-9739-A6BEDE6BA6EF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2B9E20-5413-4DFA-86EF-D954B3293950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7F44C4-86DA-414E-9AD1-2CCDFBA0A2EF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5EA125-C71E-4F9E-83B9-465A8DC3FCE6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E181F74E-5A91-4177-B3B3-8574299792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C33569-EC37-4F25-916F-C1D420AA7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586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08" userDrawn="1">
          <p15:clr>
            <a:srgbClr val="FBAE40"/>
          </p15:clr>
        </p15:guide>
        <p15:guide id="2" orient="horz" pos="1412" userDrawn="1">
          <p15:clr>
            <a:srgbClr val="FBAE40"/>
          </p15:clr>
        </p15:guide>
        <p15:guide id="3" pos="3705" userDrawn="1">
          <p15:clr>
            <a:srgbClr val="FBAE40"/>
          </p15:clr>
        </p15:guide>
        <p15:guide id="4" pos="3975" userDrawn="1">
          <p15:clr>
            <a:srgbClr val="FBAE40"/>
          </p15:clr>
        </p15:guide>
        <p15:guide id="5" pos="689" userDrawn="1">
          <p15:clr>
            <a:srgbClr val="FBAE40"/>
          </p15:clr>
        </p15:guide>
        <p15:guide id="6" pos="4383" userDrawn="1">
          <p15:clr>
            <a:srgbClr val="FBAE40"/>
          </p15:clr>
        </p15:guide>
        <p15:guide id="7" pos="822" userDrawn="1">
          <p15:clr>
            <a:srgbClr val="FBAE40"/>
          </p15:clr>
        </p15:guide>
        <p15:guide id="8" pos="45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+ single column with subhead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7323137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241551"/>
            <a:ext cx="7323137" cy="382111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8193615" y="1628775"/>
            <a:ext cx="3555473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60F54D-583C-48F7-9368-76864DCEA1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93614" y="2241551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D2C46F9-06D0-49D6-BF01-4BEEA1A951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8193615" y="3635255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DA554B7-45EE-42DD-8A4E-5EEE57FD4D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93614" y="5028959"/>
            <a:ext cx="432000" cy="432000"/>
          </a:xfrm>
        </p:spPr>
        <p:txBody>
          <a:bodyPr tIns="36000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23AD7F8-BF29-4AD0-B050-F6F38EA01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73322" y="2241551"/>
            <a:ext cx="2975765" cy="1033704"/>
          </a:xfrm>
        </p:spPr>
        <p:txBody>
          <a:bodyPr wrap="square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64952966-5502-4385-B0F5-B5B874C8A65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73322" y="3635255"/>
            <a:ext cx="2975765" cy="1033704"/>
          </a:xfrm>
        </p:spPr>
        <p:txBody>
          <a:bodyPr wrap="square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1396256-1710-4527-AF10-688A3FAB06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73322" y="5028959"/>
            <a:ext cx="2975765" cy="1033704"/>
          </a:xfrm>
        </p:spPr>
        <p:txBody>
          <a:bodyPr wrap="square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262D7-4248-4F05-AAED-312974F3A2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1981-DE8A-41F8-BB5C-84D2FCA9702A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48FF6C95-01DF-4A93-9B8F-5B0A42515EF9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A780-EE86-43CD-94C5-E002638EC24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4695A9-BABC-4CC5-8A76-32278A20A4F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B9CD512-5354-4EB3-92A5-07B21A866FFC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873B73-2183-4C43-B598-0F32A5CB15B8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4BEE0A-8E1E-4C5D-924A-51A46DE095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1F4E97-7550-4A7C-BA2D-E1A2BC91BA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E45EBB-5EB9-486F-9342-6AC6447DA7F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619C9C-D32F-4B19-BFCE-C27C99689B0A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D6A2A4-F62A-4119-8E72-61B375E42F9F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2A3CC6-90B5-43D9-9BAA-97FEE2D1E045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1CC308-56D5-4998-BFBB-B5A0DC07253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23CAA4A4-4E8D-4710-A575-F62ACD85AB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06E63A-D34A-44E2-A2A5-DA0385A2035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08" userDrawn="1">
          <p15:clr>
            <a:srgbClr val="FBAE40"/>
          </p15:clr>
        </p15:guide>
        <p15:guide id="2" orient="horz" pos="1412" userDrawn="1">
          <p15:clr>
            <a:srgbClr val="FBAE40"/>
          </p15:clr>
        </p15:guide>
        <p15:guide id="4" pos="4892" userDrawn="1">
          <p15:clr>
            <a:srgbClr val="FBAE40"/>
          </p15:clr>
        </p15:guide>
        <p15:guide id="5" pos="5433" userDrawn="1">
          <p15:clr>
            <a:srgbClr val="FBAE40"/>
          </p15:clr>
        </p15:guide>
        <p15:guide id="6" pos="5160" userDrawn="1">
          <p15:clr>
            <a:srgbClr val="FBAE40"/>
          </p15:clr>
        </p15:guide>
        <p15:guide id="7" pos="552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293F-C27C-487B-9F96-75B20B279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C6BA003-6164-45CF-B9D3-7AA1170B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2A0-F148-4519-9BB8-B439AC88A39C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CA561AD-B747-4CFD-ACFB-1EABF80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538373-311C-431F-B62E-B5C3DB09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A9C2C2-DCDF-43D5-B560-45DE896C4AD7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6B824B-C137-4408-B714-E1F883052C8F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5C0EFB-4C14-416B-8657-078AB3B24D8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061947-6C78-4685-B864-51A0A7EED6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631A64-2906-4767-A357-5859CB2AB26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EF5A3F-4B4E-4436-93AC-3C1F20F39937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01E74-7E21-4741-BBFD-1453904B8017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91BDF-332D-4A3E-9B7E-11F832DC0D5F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EC100E-E7AC-43E2-AA47-133FBC6D724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06DD3DDF-979D-4E15-9D77-1B107004B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82224B-523B-4A07-B1F5-D67F0C6BE65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873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1A50B1-019B-4A96-9D60-6A39C8D5C92F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442913" y="1636751"/>
            <a:ext cx="11306175" cy="442591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EFCF-159E-4D7D-BC74-408A3F8A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4F47F-A3A7-4B6A-903D-3FB8DFC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EE2-CDEE-4F25-A5B2-4F07B1B87DFB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6A4A4-50E1-427B-B315-9AB667A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8179-7C80-4E15-9FBC-29E2B0A9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AA0BE0-FDAC-4870-A723-917B86D38BE7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EFF488-E0CB-4B08-9383-C3D096875623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2C278A-210F-4249-9DC2-2E40760C441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AB5500-5748-427A-800C-3714B04771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49C518-2438-433D-8D24-80E5D65C3B79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38DD29-5890-45D7-B833-669B1E1CFFF2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BF2EB-D050-49CE-A95D-428F715D2331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54DADC-1C00-4968-9EF4-54475E1585F0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ACB213-ED9D-4DE0-BA42-CDAEFCBE24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CF750DE-1506-4AFE-8F65-64165FCAF9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036CF5-A3C0-477A-A976-A2427E8318C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58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1636752"/>
            <a:ext cx="5437088" cy="4425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F3D365-81A4-40AF-9C10-9C1DF08A28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 bwMode="gray">
          <a:xfrm>
            <a:off x="6312001" y="1636751"/>
            <a:ext cx="5437088" cy="44259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D4CD2-0AEC-4055-A377-2F5C1A76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3ACE-7235-45D1-8027-6EA8C67B34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3062C3-88DD-4EA5-A234-1F68601FD704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D4F5-0562-4665-AE9D-5E9F3A2BE9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82A7-7A58-4F7B-9619-BA131D7A55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F9D2358-8BE3-434C-BEBC-2C912DAF73DA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303C08-A5A0-433A-B2CE-0ADDA5AD05E8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BADC77-1560-4768-9C24-4403C571C8F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8AD380-CED5-4AFB-9554-7F4FFCEC6E1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CE711F-38E2-4BE2-958D-4B849ED4B50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8290D8-5DF6-45AF-859C-69A398CD2017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AF00DD-9919-43A7-B53B-6C865C12DE5F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614BE8-48D5-4FA1-80E0-87DFCD26467F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1C17B9-6B08-491A-88F1-FBEE8AE119D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2AF6C0AD-415C-44C7-A286-7898CAAF7C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7BBAE5-7A06-4C9B-BE2B-B8756E5CDF4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23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1636752"/>
            <a:ext cx="3480726" cy="44259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E3B184-B29C-4339-B1AE-8C2C42D2E07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8268363" y="1636753"/>
            <a:ext cx="3480726" cy="442590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4355638" y="1636752"/>
            <a:ext cx="3480726" cy="44259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2605F5-BFBB-4119-B1FA-BD46F8FF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E803A-EFCF-4DFB-A7D2-E7646A0D8E4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B28F1D5-E569-435A-9D5B-A42A648F3F98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1CD0-96AD-4970-BE78-F4AC4BF220D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F8B-D27F-4DE7-BD59-7D8C6BAC67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B64FE7-E9C1-4C48-B223-4DD16A39D9ED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48EF19-65C3-4AA3-BBE8-CCDE836EBF25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2239F7-36E0-4910-8761-0380C8A3208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10422D-DE68-4189-9DE2-B519F73901C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AF13A6-9A2E-484D-9519-CE838D72CE9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A6A50C-8449-4371-82B2-71C9B3E00623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FB568-5EE0-473F-8989-535BBD780D4D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DF753-15DA-4E2D-BEF5-E6E0EAB6F6A7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185220-C1CB-4D1D-B303-2FDF292E126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0708C96D-D703-4854-8C2C-F2C0D0F876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333218-CAFA-47FC-8252-B9840718E57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094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2472" userDrawn="1">
          <p15:clr>
            <a:srgbClr val="FBAE40"/>
          </p15:clr>
        </p15:guide>
        <p15:guide id="4" pos="2744" userDrawn="1">
          <p15:clr>
            <a:srgbClr val="FBAE40"/>
          </p15:clr>
        </p15:guide>
        <p15:guide id="5" pos="4937" userDrawn="1">
          <p15:clr>
            <a:srgbClr val="FBAE40"/>
          </p15:clr>
        </p15:guide>
        <p15:guide id="6" pos="52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42D381B-10AF-462D-BCBB-A2BFBDBF86C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1636753"/>
            <a:ext cx="2502544" cy="44259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D32392-B45C-4D41-BAC4-D15826ABDAC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9246545" y="1636753"/>
            <a:ext cx="2502544" cy="442590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0057A9E-EE30-460E-B2AE-49A9B4CE60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3377457" y="1636752"/>
            <a:ext cx="2502544" cy="44259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BDD99D2-5B85-4F34-BF56-C78F359A719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001" y="1636753"/>
            <a:ext cx="2502544" cy="44259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C293B-5F41-41CF-B047-CD717C3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17B4-A9AD-4E71-A826-67BBEC3750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7BA58EF-D001-4849-A482-0CF7D0978C0F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BFD58-7950-4B9B-BD65-83D393D480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A318D-F4B7-4F4E-B365-E864AE1EEDF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653233-D498-46EA-BC77-524CFB17239B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F70662-4B99-4674-A612-68179EF2012F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6B92B-8AD1-4E56-B109-C7F062C709B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FD070C-BE69-4B51-A558-5B938549AB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613F3A-1830-4A3C-9B67-4AA8EB3E4A1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270E87-0073-42B9-9FE1-64658E258004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CC70D-FC75-45DB-9F9E-215907D2B335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79D31C-F1BC-4CFC-9040-5130C01B724A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A1BA23-4767-4F29-9FB5-839048F0D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77A0007F-9B91-4550-AA3D-97F18E80CB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410579-72B2-4856-A908-BAE39A6EC1D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546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1856" userDrawn="1">
          <p15:clr>
            <a:srgbClr val="FBAE40"/>
          </p15:clr>
        </p15:guide>
        <p15:guide id="4" pos="2129" userDrawn="1">
          <p15:clr>
            <a:srgbClr val="FBAE40"/>
          </p15:clr>
        </p15:guide>
        <p15:guide id="5" pos="5553" userDrawn="1">
          <p15:clr>
            <a:srgbClr val="FBAE40"/>
          </p15:clr>
        </p15:guide>
        <p15:guide id="6" pos="5825" userDrawn="1">
          <p15:clr>
            <a:srgbClr val="FBAE40"/>
          </p15:clr>
        </p15:guide>
        <p15:guide id="7" pos="3705" userDrawn="1">
          <p15:clr>
            <a:srgbClr val="FBAE40"/>
          </p15:clr>
        </p15:guide>
        <p15:guide id="8" pos="39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11306175" cy="443198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C929AC6-6136-4451-A2D7-4D8003A134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241550"/>
            <a:ext cx="11306175" cy="382111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1600"/>
            </a:lvl1pPr>
            <a:lvl2pPr>
              <a:spcBef>
                <a:spcPts val="300"/>
              </a:spcBef>
              <a:spcAft>
                <a:spcPts val="300"/>
              </a:spcAft>
              <a:defRPr sz="1600"/>
            </a:lvl2pPr>
            <a:lvl3pPr>
              <a:spcBef>
                <a:spcPts val="300"/>
              </a:spcBef>
              <a:spcAft>
                <a:spcPts val="300"/>
              </a:spcAft>
              <a:defRPr sz="1600"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CBEDD8-5A51-4BD8-9BD3-2C17D598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38163"/>
            <a:ext cx="11306175" cy="77559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 – max 2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600417-D8FF-4B75-9AFD-B427C5F434B7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5AED72-EB8C-4A24-850C-EBD2DDD3E624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2A8BDF-9C0A-4794-A84B-162A665DB7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EE073-C160-4823-AEC6-16DF0BC2AB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43DF46-435F-4961-A5D6-F7E64B8A6E8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A5BE60-35FE-4B1A-87B9-C6D4661FB3D3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E9257-CCA5-4F58-81FE-BF9B32E04770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BA8EA-A0AF-4ECA-88EA-2607B0A3A44F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A9EAE-19B3-41F8-AA0F-180E8092BEA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99B941-818F-488B-AFD1-1E36CDEAF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79D84571-9FEE-4E7F-A190-5769DCAEC2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2B8A9C3C-6617-445F-8AFA-DBB1AF5955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0EEB2C-5D9C-4F49-9EA7-425C63B693D3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58AB79F-44C2-4CC7-BEC6-3629A2DB8C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DF3F405-3B27-4B36-AA5F-15D7E6B351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07" userDrawn="1">
          <p15:clr>
            <a:srgbClr val="FBAE40"/>
          </p15:clr>
        </p15:guide>
        <p15:guide id="2" orient="horz" pos="141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1636753"/>
            <a:ext cx="5437088" cy="4425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D4CD2-0AEC-4055-A377-2F5C1A76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5437187" cy="7755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357CB3C-2FA2-4D8D-9E64-73CF246CF56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12001" y="219074"/>
            <a:ext cx="5660924" cy="6419849"/>
          </a:xfrm>
          <a:custGeom>
            <a:avLst/>
            <a:gdLst>
              <a:gd name="connsiteX0" fmla="*/ 0 w 5660924"/>
              <a:gd name="connsiteY0" fmla="*/ 0 h 6419849"/>
              <a:gd name="connsiteX1" fmla="*/ 5660924 w 5660924"/>
              <a:gd name="connsiteY1" fmla="*/ 0 h 6419849"/>
              <a:gd name="connsiteX2" fmla="*/ 5660924 w 5660924"/>
              <a:gd name="connsiteY2" fmla="*/ 5960271 h 6419849"/>
              <a:gd name="connsiteX3" fmla="*/ 4927420 w 5660924"/>
              <a:gd name="connsiteY3" fmla="*/ 5960271 h 6419849"/>
              <a:gd name="connsiteX4" fmla="*/ 4655231 w 5660924"/>
              <a:gd name="connsiteY4" fmla="*/ 6417471 h 6419849"/>
              <a:gd name="connsiteX5" fmla="*/ 4656647 w 5660924"/>
              <a:gd name="connsiteY5" fmla="*/ 6419849 h 6419849"/>
              <a:gd name="connsiteX6" fmla="*/ 0 w 5660924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0924" h="6419849">
                <a:moveTo>
                  <a:pt x="0" y="0"/>
                </a:moveTo>
                <a:lnTo>
                  <a:pt x="5660924" y="0"/>
                </a:lnTo>
                <a:lnTo>
                  <a:pt x="5660924" y="5960271"/>
                </a:lnTo>
                <a:lnTo>
                  <a:pt x="4927420" y="5960271"/>
                </a:lnTo>
                <a:lnTo>
                  <a:pt x="4655231" y="6417471"/>
                </a:lnTo>
                <a:lnTo>
                  <a:pt x="4656647" y="6419849"/>
                </a:lnTo>
                <a:lnTo>
                  <a:pt x="0" y="6419849"/>
                </a:lnTo>
                <a:close/>
              </a:path>
            </a:pathLst>
          </a:cu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15BF4-384F-4F6B-92AD-7BF5C93D3F9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2A9BDE-75A0-497E-9600-0D8A351BD45F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C8-B25A-4F96-9112-A199E2F6882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8717-9F13-4746-B30E-AA717E7D47C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AF452F-2A67-4F48-8A5E-79A24677956C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F3CC48-2972-4020-A9F2-AB0E409ACEB7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03ABB-A51F-45AB-8C5E-A64C540EA48E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6BFC8-7434-4D48-8669-1C60EC120E2C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300E48-F141-47D7-956A-D80CF609EDB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D00EB28E-6564-4F1F-A863-E4E1EBDFE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9EF571-5094-4E7A-A7B9-57CA39F34FE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420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1636752"/>
            <a:ext cx="3480726" cy="44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EFE8EA0-150E-440B-9384-5DDDD7EF4EE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4355638" y="1636752"/>
            <a:ext cx="3480726" cy="44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2605F5-BFBB-4119-B1FA-BD46F8FF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7394575" cy="7755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D977660-D04C-4195-B16E-A1F02FEF2E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8363" y="219074"/>
            <a:ext cx="3704562" cy="6419849"/>
          </a:xfrm>
          <a:custGeom>
            <a:avLst/>
            <a:gdLst>
              <a:gd name="connsiteX0" fmla="*/ 0 w 3704562"/>
              <a:gd name="connsiteY0" fmla="*/ 0 h 6419849"/>
              <a:gd name="connsiteX1" fmla="*/ 3704562 w 3704562"/>
              <a:gd name="connsiteY1" fmla="*/ 0 h 6419849"/>
              <a:gd name="connsiteX2" fmla="*/ 3704562 w 3704562"/>
              <a:gd name="connsiteY2" fmla="*/ 5960271 h 6419849"/>
              <a:gd name="connsiteX3" fmla="*/ 2971058 w 3704562"/>
              <a:gd name="connsiteY3" fmla="*/ 5960271 h 6419849"/>
              <a:gd name="connsiteX4" fmla="*/ 2698869 w 3704562"/>
              <a:gd name="connsiteY4" fmla="*/ 6417471 h 6419849"/>
              <a:gd name="connsiteX5" fmla="*/ 2700285 w 3704562"/>
              <a:gd name="connsiteY5" fmla="*/ 6419849 h 6419849"/>
              <a:gd name="connsiteX6" fmla="*/ 0 w 3704562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4562" h="6419849">
                <a:moveTo>
                  <a:pt x="0" y="0"/>
                </a:moveTo>
                <a:lnTo>
                  <a:pt x="3704562" y="0"/>
                </a:lnTo>
                <a:lnTo>
                  <a:pt x="3704562" y="5960271"/>
                </a:lnTo>
                <a:lnTo>
                  <a:pt x="2971058" y="5960271"/>
                </a:lnTo>
                <a:lnTo>
                  <a:pt x="2698869" y="6417471"/>
                </a:lnTo>
                <a:lnTo>
                  <a:pt x="2700285" y="6419849"/>
                </a:lnTo>
                <a:lnTo>
                  <a:pt x="0" y="6419849"/>
                </a:lnTo>
                <a:close/>
              </a:path>
            </a:pathLst>
          </a:cu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16277-09AA-4110-874C-CF6B5C36B40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2A3E1C55-7931-487C-93D2-D392DD0B4A38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BF5E-C3E4-4AB7-AB53-B026D74782F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87D2-B8B4-40BC-ABB8-392CF2DA30B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790957-19F9-484E-9683-95EED0C92EC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A825F-D9E5-4D09-9302-79F9BDDCBD08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1CC506-37BC-4AB2-9F43-CD40E19D287A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85883A-4AC0-4BE9-8CEA-A4BF751E5792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F80678-71CC-4B1B-957E-C0F9BB60E31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2370FAE5-48F6-49AA-A95A-4B71C4D4E7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EFCFD8-1AE7-4EA1-A869-34ED9F101C29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28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2472">
          <p15:clr>
            <a:srgbClr val="FBAE40"/>
          </p15:clr>
        </p15:guide>
        <p15:guide id="4" pos="2744">
          <p15:clr>
            <a:srgbClr val="FBAE40"/>
          </p15:clr>
        </p15:guide>
        <p15:guide id="5" pos="4937">
          <p15:clr>
            <a:srgbClr val="FBAE40"/>
          </p15:clr>
        </p15:guide>
        <p15:guide id="6" pos="52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42D381B-10AF-462D-BCBB-A2BFBDBF86C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2" y="1636753"/>
            <a:ext cx="2502544" cy="44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0057A9E-EE30-460E-B2AE-49A9B4CE60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 bwMode="gray">
          <a:xfrm>
            <a:off x="3377457" y="1636753"/>
            <a:ext cx="2502544" cy="44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BDD99D2-5B85-4F34-BF56-C78F359A719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001" y="1636753"/>
            <a:ext cx="2502544" cy="44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C293B-5F41-41CF-B047-CD717C32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8372475" cy="7755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2EE0DF5-F196-4DAE-94CB-51B584B9D1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6545" y="219074"/>
            <a:ext cx="2726380" cy="6419849"/>
          </a:xfrm>
          <a:custGeom>
            <a:avLst/>
            <a:gdLst>
              <a:gd name="connsiteX0" fmla="*/ 0 w 2726380"/>
              <a:gd name="connsiteY0" fmla="*/ 0 h 6419849"/>
              <a:gd name="connsiteX1" fmla="*/ 2726380 w 2726380"/>
              <a:gd name="connsiteY1" fmla="*/ 0 h 6419849"/>
              <a:gd name="connsiteX2" fmla="*/ 2726380 w 2726380"/>
              <a:gd name="connsiteY2" fmla="*/ 5960271 h 6419849"/>
              <a:gd name="connsiteX3" fmla="*/ 1992876 w 2726380"/>
              <a:gd name="connsiteY3" fmla="*/ 5960271 h 6419849"/>
              <a:gd name="connsiteX4" fmla="*/ 1720687 w 2726380"/>
              <a:gd name="connsiteY4" fmla="*/ 6417471 h 6419849"/>
              <a:gd name="connsiteX5" fmla="*/ 1722103 w 2726380"/>
              <a:gd name="connsiteY5" fmla="*/ 6419849 h 6419849"/>
              <a:gd name="connsiteX6" fmla="*/ 0 w 2726380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80" h="6419849">
                <a:moveTo>
                  <a:pt x="0" y="0"/>
                </a:moveTo>
                <a:lnTo>
                  <a:pt x="2726380" y="0"/>
                </a:lnTo>
                <a:lnTo>
                  <a:pt x="2726380" y="5960271"/>
                </a:lnTo>
                <a:lnTo>
                  <a:pt x="1992876" y="5960271"/>
                </a:lnTo>
                <a:lnTo>
                  <a:pt x="1720687" y="6417471"/>
                </a:lnTo>
                <a:lnTo>
                  <a:pt x="1722103" y="6419849"/>
                </a:lnTo>
                <a:lnTo>
                  <a:pt x="0" y="6419849"/>
                </a:lnTo>
                <a:close/>
              </a:path>
            </a:pathLst>
          </a:cu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0E5A-0A6B-4E5B-AFFE-87B5157E6E9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0A13023-218C-4EE7-9395-BD2BB93D385A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95D35-5570-47C1-B64A-913D555C7F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CB086-078B-4B1D-8BBA-9D5E5A4A120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93FC8-84B8-4023-B481-B680B424ADB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73D4DE-B5C5-462A-8192-0C0F2184CB77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25B75-A614-430B-868C-769B626ADE48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534AC-2732-45E3-A673-BC4BA6E33476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5B0D2D-8BA5-42E8-A4E2-7936E997692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D0F9099-503F-43A5-B075-67BCD7A7BC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9B84D5-7560-4ED5-AC7D-EC8ECEE54E0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813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1856">
          <p15:clr>
            <a:srgbClr val="FBAE40"/>
          </p15:clr>
        </p15:guide>
        <p15:guide id="4" pos="2129">
          <p15:clr>
            <a:srgbClr val="FBAE40"/>
          </p15:clr>
        </p15:guide>
        <p15:guide id="5" pos="5553">
          <p15:clr>
            <a:srgbClr val="FBAE40"/>
          </p15:clr>
        </p15:guide>
        <p15:guide id="6" pos="5825">
          <p15:clr>
            <a:srgbClr val="FBAE40"/>
          </p15:clr>
        </p15:guide>
        <p15:guide id="7" pos="3705">
          <p15:clr>
            <a:srgbClr val="FBAE40"/>
          </p15:clr>
        </p15:guide>
        <p15:guide id="8" pos="397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653ACB4-0EAF-4189-BFF5-304317E35F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5688000" tIns="2664000" rIns="72000" bIns="7200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5F492F91-D7DA-4F13-9A3E-2A9AF0AC1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2588478"/>
            <a:ext cx="4375974" cy="1661993"/>
          </a:xfrm>
        </p:spPr>
        <p:txBody>
          <a:bodyPr anchor="ctr">
            <a:sp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121C43-6191-4BE0-A2DA-56B95B759AE7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667083"/>
            <a:chOff x="-3451566" y="560902"/>
            <a:chExt cx="3146766" cy="16670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A0C073-4946-4A9B-BB3F-9207E975F400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003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GB" sz="1000" b="0" dirty="0">
                  <a:solidFill>
                    <a:schemeClr val="tx2"/>
                  </a:solidFill>
                </a:rPr>
                <a:t>Click the icon to add a picture or use the dark blue background as-is (the grey prompt text will not be visible in Slide Show/</a:t>
              </a:r>
              <a:r>
                <a:rPr lang="en-GB" sz="1000" b="0">
                  <a:solidFill>
                    <a:schemeClr val="tx2"/>
                  </a:solidFill>
                </a:rPr>
                <a:t>print)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000" b="0">
                  <a:solidFill>
                    <a:schemeClr val="tx2"/>
                  </a:solidFill>
                </a:rPr>
                <a:t>On a blue background: feel free to change the width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of the text box but do not change its horizontal and vertical position </a:t>
              </a:r>
            </a:p>
            <a:p>
              <a:pPr marL="180975" marR="0" lvl="0" indent="-180975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1000" b="0">
                  <a:solidFill>
                    <a:schemeClr val="tx2"/>
                  </a:solidFill>
                </a:rPr>
                <a:t>On a picture background or a blue background with illustrations: feel free to change the font size and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the placement of the text box</a:t>
              </a:r>
              <a:endParaRPr lang="en-GB" sz="1000" b="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9AB20-B55E-4F8E-833D-30048ACFFE07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</a:t>
              </a:r>
              <a:r>
                <a:rPr lang="en-GB" sz="1200" b="1">
                  <a:solidFill>
                    <a:schemeClr val="accent1"/>
                  </a:solidFill>
                </a:rPr>
                <a:t>use the Big Statement layout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0AD7441C-F496-4E50-8157-EE02A490218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3594EDBC-1309-4138-A718-FDA87E51A288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19F09E39-F5EA-4BB3-B53A-148816D2D4E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B9DEE127-34EB-4384-B7F0-E798D20DB4F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4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ictur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A13DCB-2E6D-4228-8F5F-A0C9611A33B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9075" y="219074"/>
            <a:ext cx="11753850" cy="6419849"/>
          </a:xfrm>
          <a:custGeom>
            <a:avLst/>
            <a:gdLst>
              <a:gd name="connsiteX0" fmla="*/ 0 w 11753850"/>
              <a:gd name="connsiteY0" fmla="*/ 0 h 6419849"/>
              <a:gd name="connsiteX1" fmla="*/ 11753850 w 11753850"/>
              <a:gd name="connsiteY1" fmla="*/ 0 h 6419849"/>
              <a:gd name="connsiteX2" fmla="*/ 11753850 w 11753850"/>
              <a:gd name="connsiteY2" fmla="*/ 5960271 h 6419849"/>
              <a:gd name="connsiteX3" fmla="*/ 11020346 w 11753850"/>
              <a:gd name="connsiteY3" fmla="*/ 5960271 h 6419849"/>
              <a:gd name="connsiteX4" fmla="*/ 10748157 w 11753850"/>
              <a:gd name="connsiteY4" fmla="*/ 6417471 h 6419849"/>
              <a:gd name="connsiteX5" fmla="*/ 10749573 w 11753850"/>
              <a:gd name="connsiteY5" fmla="*/ 6419849 h 6419849"/>
              <a:gd name="connsiteX6" fmla="*/ 0 w 11753850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3850" h="6419849">
                <a:moveTo>
                  <a:pt x="0" y="0"/>
                </a:moveTo>
                <a:lnTo>
                  <a:pt x="11753850" y="0"/>
                </a:lnTo>
                <a:lnTo>
                  <a:pt x="11753850" y="5960271"/>
                </a:lnTo>
                <a:lnTo>
                  <a:pt x="11020346" y="5960271"/>
                </a:lnTo>
                <a:lnTo>
                  <a:pt x="10748157" y="6417471"/>
                </a:lnTo>
                <a:lnTo>
                  <a:pt x="10749573" y="6419849"/>
                </a:lnTo>
                <a:lnTo>
                  <a:pt x="0" y="6419849"/>
                </a:lnTo>
                <a:close/>
              </a:path>
            </a:pathLst>
          </a:cu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6CA8B5-C001-416F-858C-86538746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4F7F74-0948-4C61-A681-4758C549F27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28A449F-5400-40E7-A3A3-A917134D6A02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3B28F5-42B0-4D93-92CD-7EB470BA90F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704EF-F3B6-4524-BF41-2B829C603CE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D46D654-947A-4AAD-B417-999E8DAE12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19075" y="219074"/>
            <a:ext cx="11753850" cy="6419849"/>
          </a:xfrm>
          <a:prstGeom prst="rect">
            <a:avLst/>
          </a:pr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534009-B84D-4A77-8201-C7A8E568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1A26AA-77B5-444E-8CC8-3E17C5ECE09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A16B2D4B-223A-40ED-ABB4-206724A189E9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15873F-02AF-4087-B7C1-5554D781652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E84388-35B2-4537-A6AC-36939A4DFE8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B472671F-4F8E-444C-9C45-A19FA7DC915C}"/>
              </a:ext>
            </a:extLst>
          </p:cNvPr>
          <p:cNvSpPr>
            <a:spLocks noGrp="1"/>
          </p:cNvSpPr>
          <p:nvPr>
            <p:ph type="media" sz="quarter" idx="2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lIns="72000" tIns="2880000" rIns="72000" bIns="72000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video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E8315A-94A7-4354-BF4D-217F585B07DC}"/>
              </a:ext>
            </a:extLst>
          </p:cNvPr>
          <p:cNvGrpSpPr/>
          <p:nvPr userDrawn="1"/>
        </p:nvGrpSpPr>
        <p:grpSpPr bwMode="gray">
          <a:xfrm>
            <a:off x="-3273766" y="68474"/>
            <a:ext cx="3146766" cy="897642"/>
            <a:chOff x="-3451566" y="560902"/>
            <a:chExt cx="3146766" cy="8976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3B8C0B-BE55-41CD-BBCC-E41D341E591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6309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Click the media icon in the video placeholder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and select the video.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Click on the inserted video to get access to the Video Format and the Playback menus in the Ribbon.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13B599-8736-41B2-943A-BFBF52DBA8E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Insert a video from file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64F700-DD95-4988-AE8A-B8FF88CD0314}"/>
              </a:ext>
            </a:extLst>
          </p:cNvPr>
          <p:cNvGrpSpPr/>
          <p:nvPr userDrawn="1"/>
        </p:nvGrpSpPr>
        <p:grpSpPr bwMode="gray">
          <a:xfrm>
            <a:off x="-3273766" y="1197372"/>
            <a:ext cx="3146766" cy="1605528"/>
            <a:chOff x="-3451566" y="738702"/>
            <a:chExt cx="3146766" cy="16055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E7CD4F-E5F1-4A31-9165-913E627AD877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1005402"/>
              <a:ext cx="3146766" cy="1338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Go to the Insert tab in the Ribbon.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In the Media section, click the drop-down menu Video and select Online Video. Paste the URL or embed code from the video into the dialog box.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video will be placed in the video placeholder and will play in full screen.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/>
                <a:defRPr/>
              </a:pPr>
              <a:r>
                <a:rPr lang="en-GB" sz="1000" b="0" dirty="0">
                  <a:solidFill>
                    <a:schemeClr val="tx2"/>
                  </a:solidFill>
                </a:rPr>
                <a:t>Click on the inserted video to get access to the Video Format and the Playback menus in the Ribbon.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D3248F-6024-4713-B29A-7AF964A42B1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7387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Insert an online video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33E-2E6A-42E7-A21C-821A83A0C9B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8EE8714-9E3F-433A-AB4E-17839B9E8D31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981DFE-27F1-4822-BCDB-9CE8995D15D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DDAF74-C57B-4CBE-8449-E9F8EB3671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F5F8-30A4-4B81-A773-65B020C8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82F2-7EB6-4E71-9C13-1196CA7B4400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C085-6077-4919-9447-2821FAC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0611-5A9A-4BE9-9E74-D013DC08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1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0230880-C180-41C9-97C1-49B5C6EDF9E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9075" y="219074"/>
            <a:ext cx="11753850" cy="6419849"/>
          </a:xfrm>
          <a:custGeom>
            <a:avLst/>
            <a:gdLst>
              <a:gd name="connsiteX0" fmla="*/ 0 w 11753850"/>
              <a:gd name="connsiteY0" fmla="*/ 0 h 6419849"/>
              <a:gd name="connsiteX1" fmla="*/ 11753850 w 11753850"/>
              <a:gd name="connsiteY1" fmla="*/ 0 h 6419849"/>
              <a:gd name="connsiteX2" fmla="*/ 11753850 w 11753850"/>
              <a:gd name="connsiteY2" fmla="*/ 5969795 h 6419849"/>
              <a:gd name="connsiteX3" fmla="*/ 11020346 w 11753850"/>
              <a:gd name="connsiteY3" fmla="*/ 5969795 h 6419849"/>
              <a:gd name="connsiteX4" fmla="*/ 10752411 w 11753850"/>
              <a:gd name="connsiteY4" fmla="*/ 6419849 h 6419849"/>
              <a:gd name="connsiteX5" fmla="*/ 0 w 11753850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3850" h="6419849">
                <a:moveTo>
                  <a:pt x="0" y="0"/>
                </a:moveTo>
                <a:lnTo>
                  <a:pt x="11753850" y="0"/>
                </a:lnTo>
                <a:lnTo>
                  <a:pt x="11753850" y="5969795"/>
                </a:lnTo>
                <a:lnTo>
                  <a:pt x="11020346" y="5969795"/>
                </a:lnTo>
                <a:lnTo>
                  <a:pt x="10752411" y="6419849"/>
                </a:lnTo>
                <a:lnTo>
                  <a:pt x="0" y="6419849"/>
                </a:lnTo>
                <a:close/>
              </a:path>
            </a:pathLst>
          </a:custGeom>
        </p:spPr>
        <p:txBody>
          <a:bodyPr wrap="square" lIns="72000" tIns="2700000" rIns="72000" bIns="72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the icon to add a picture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5F492F91-D7DA-4F13-9A3E-2A9AF0AC1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3" y="544513"/>
            <a:ext cx="11306175" cy="830997"/>
          </a:xfrm>
        </p:spPr>
        <p:txBody>
          <a:bodyPr anchor="t">
            <a:sp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D2E16D-E9C0-4EC3-910A-5C2FB5EEEDEF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543699"/>
            <a:chOff x="-3451566" y="560902"/>
            <a:chExt cx="3146766" cy="543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C51C4E-6C90-4693-8092-8836A203B273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Feel free to change the font colour to Group Blue (the dark blue colour </a:t>
              </a:r>
              <a:r>
                <a:rPr lang="en-GB" sz="1000" dirty="0">
                  <a:solidFill>
                    <a:schemeClr val="tx2"/>
                  </a:solidFill>
                </a:rPr>
                <a:t>used for headings and sub-headings</a:t>
              </a:r>
              <a:r>
                <a:rPr lang="en-GB" sz="1000" b="0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DE1172-2BBE-4230-A4DE-73159326DEB0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</a:t>
              </a:r>
              <a:r>
                <a:rPr lang="en-GB" sz="1200" b="1">
                  <a:solidFill>
                    <a:schemeClr val="accent1"/>
                  </a:solidFill>
                </a:rPr>
                <a:t>use the End Slide layout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041E-B3DD-478B-8597-19BA959A4DB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3F1DF9B-6ED5-4190-B540-7CDA6C579D32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DC7B-F182-4D70-BE52-CBBBC4805EE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9D260-AAE9-436A-80BF-B1D349688F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8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de 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CEE5531-C59B-4498-8D1D-15C1A4C396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F5991D1D-C88A-4122-A0BA-B5F8AEAAD7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8539" y="5957887"/>
            <a:ext cx="1357889" cy="469107"/>
          </a:xfrm>
          <a:prstGeom prst="rect">
            <a:avLst/>
          </a:prstGeom>
        </p:spPr>
      </p:pic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605AB99C-CBB9-4429-B06B-09C293E43B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49">
            <a:extLst>
              <a:ext uri="{FF2B5EF4-FFF2-40B4-BE49-F238E27FC236}">
                <a16:creationId xmlns:a16="http://schemas.microsoft.com/office/drawing/2014/main" id="{568B4A00-CFC1-4987-A659-1CBC9E43B1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1116806"/>
            <a:ext cx="7248469" cy="1791494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</a:t>
            </a:r>
            <a:br>
              <a:rPr lang="en-GB" dirty="0"/>
            </a:br>
            <a:r>
              <a:rPr lang="en-GB" dirty="0"/>
              <a:t>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3209132"/>
            <a:ext cx="4970335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0C848-94FD-442C-838B-C222A1082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2914" y="538163"/>
            <a:ext cx="7248469" cy="2778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 sz="1800" b="1">
                <a:solidFill>
                  <a:schemeClr val="accent3"/>
                </a:solidFill>
              </a:defRPr>
            </a:lvl1pPr>
            <a:lvl2pPr marL="0" indent="0">
              <a:buNone/>
              <a:defRPr sz="1800" b="1">
                <a:solidFill>
                  <a:schemeClr val="accent3"/>
                </a:solidFill>
              </a:defRPr>
            </a:lvl2pPr>
            <a:lvl3pPr marL="0" indent="0">
              <a:buNone/>
              <a:defRPr sz="1800" b="1">
                <a:solidFill>
                  <a:schemeClr val="accent3"/>
                </a:solidFill>
              </a:defRPr>
            </a:lvl3pPr>
            <a:lvl4pPr marL="0" indent="0">
              <a:buNone/>
              <a:defRPr sz="1800" b="1">
                <a:solidFill>
                  <a:schemeClr val="accent3"/>
                </a:solidFill>
              </a:defRPr>
            </a:lvl4pPr>
            <a:lvl5pPr marL="0" indent="0"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/>
            </a:pPr>
            <a:r>
              <a:rPr lang="en-GB" dirty="0"/>
              <a:t>Click to add 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5B88002-7B9E-435B-8F5F-89ED768DAE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5006" y="1272306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title slides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6B7A9E-3B78-4D77-B538-BD002C3E659F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281209-2458-4FC6-96D2-AD7A1FDDAF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F86D1-DF66-4766-9247-2880F137CDC0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255FA02-5C20-4BBA-B841-05E143DB366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ED152-C3D4-4CD6-821C-A1E1D5FE6E87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5A6480-64D4-4A4C-86AB-67F2F7FAAB0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D1A653-A10E-404A-849A-E6B6D8134A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title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57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Sales Present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49">
            <a:extLst>
              <a:ext uri="{FF2B5EF4-FFF2-40B4-BE49-F238E27FC236}">
                <a16:creationId xmlns:a16="http://schemas.microsoft.com/office/drawing/2014/main" id="{C7582D9F-563C-4289-B721-BB3EDE256A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605AB99C-CBB9-4429-B06B-09C293E43B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222251" y="209550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529261 h 6419849"/>
              <a:gd name="connsiteX3" fmla="*/ 10334057 w 11755436"/>
              <a:gd name="connsiteY3" fmla="*/ 5529261 h 6419849"/>
              <a:gd name="connsiteX4" fmla="*/ 9807737 w 11755436"/>
              <a:gd name="connsiteY4" fmla="*/ 6419849 h 6419849"/>
              <a:gd name="connsiteX5" fmla="*/ 0 w 11755436"/>
              <a:gd name="connsiteY5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529261"/>
                </a:lnTo>
                <a:lnTo>
                  <a:pt x="10334057" y="5529261"/>
                </a:lnTo>
                <a:lnTo>
                  <a:pt x="9807737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tIns="2808000" anchor="b">
            <a:noAutofit/>
          </a:bodyPr>
          <a:lstStyle>
            <a:lvl1pPr marL="0" indent="0" algn="ctr">
              <a:buNone/>
              <a:defRPr sz="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1116806"/>
            <a:ext cx="5720143" cy="1791494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</a:t>
            </a:r>
            <a:br>
              <a:rPr lang="en-GB" dirty="0"/>
            </a:br>
            <a:r>
              <a:rPr lang="en-GB" dirty="0"/>
              <a:t>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3209132"/>
            <a:ext cx="4970335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insert customer name (do not use logo)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F0C848-94FD-442C-838B-C222A1082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2914" y="538163"/>
            <a:ext cx="5720143" cy="2778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 sz="1800" b="1">
                <a:solidFill>
                  <a:schemeClr val="accent3"/>
                </a:solidFill>
              </a:defRPr>
            </a:lvl1pPr>
            <a:lvl2pPr marL="0" indent="0">
              <a:buNone/>
              <a:defRPr sz="1800" b="1">
                <a:solidFill>
                  <a:schemeClr val="accent3"/>
                </a:solidFill>
              </a:defRPr>
            </a:lvl2pPr>
            <a:lvl3pPr marL="0" indent="0">
              <a:buNone/>
              <a:defRPr sz="1800" b="1">
                <a:solidFill>
                  <a:schemeClr val="accent3"/>
                </a:solidFill>
              </a:defRPr>
            </a:lvl3pPr>
            <a:lvl4pPr marL="0" indent="0">
              <a:buNone/>
              <a:defRPr sz="1800" b="1">
                <a:solidFill>
                  <a:schemeClr val="accent3"/>
                </a:solidFill>
              </a:defRPr>
            </a:lvl4pPr>
            <a:lvl5pPr marL="0" indent="0"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DFDS" panose="00000500000000000000" pitchFamily="2" charset="0"/>
              <a:buNone/>
              <a:tabLst/>
              <a:defRPr/>
            </a:pPr>
            <a:r>
              <a:rPr lang="en-GB" dirty="0"/>
              <a:t>Click to add date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37EF9-C84F-4544-A5E8-A0F7040FDD01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5FF808-79B4-48E0-BE51-0CEC084F8D77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72B5CA-37F9-4D4B-BB34-8470D45866E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06D927-DA5A-4CB4-8AD9-EF79FF9C858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4F5213-A909-4881-BA98-157087C438C5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5D0C0C-B655-42EB-B6B6-65645EB639E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8C5411-2856-46B6-BD9C-60FE5458223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title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312E010-DD7F-4E83-8B99-84A86BDD2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11753" y="1049413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title slides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188FF2-6CCB-48B7-8258-37286AFC33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E2BEAD4-6D3D-483C-8025-2BD7BEF68A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8539" y="5957887"/>
            <a:ext cx="1357889" cy="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56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Standard 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49A5CC01-F1FC-448B-A127-F9620CDEB4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381A55-67A8-4FC1-8883-ED36CF1519A4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A01313-1997-4134-B89D-0C766D9EB5D1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AE3-8CEB-464C-A1DF-500A0EB88722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3245116-B476-44EE-86F5-FC8D85B045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59E0CD-FCF8-43BD-AD2C-089ED6A88127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AFCE8D-0FA0-4513-8F6C-2A10E358835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F0CC307-33A1-4966-B9FD-33C53A9E34C2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agenda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EC9D4F9F-1C3D-4558-8EAB-68EB359C76E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61D1914-625A-4DFD-B07D-BEAC84EE5B9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4F220583-D96B-4711-AC61-BD9BDC420449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09AA819-FA01-4B74-8C86-BD50269905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17AC85-CA85-4D4D-B44C-AE9C06CFBB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4" y="538163"/>
            <a:ext cx="5354382" cy="946150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agenda heading 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4" y="1836676"/>
            <a:ext cx="5354382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time and subject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FAE3604-CD42-4BA5-AFA5-7268A61962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11753" y="1049413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agenda slides</a:t>
            </a:r>
          </a:p>
        </p:txBody>
      </p:sp>
    </p:spTree>
    <p:extLst>
      <p:ext uri="{BB962C8B-B14F-4D97-AF65-F5344CB8AC3E}">
        <p14:creationId xmlns:p14="http://schemas.microsoft.com/office/powerpoint/2010/main" val="3819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Wide 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D804DD5-788A-4E8E-9DB0-F827D5BD5B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29EA83-64CC-4C4B-BD8E-1943B00C2DDA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E6B893-7B74-481F-A2A2-04ADB6DCFD03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247A8A-4502-4615-8FA3-31F96EDF6D61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5CCB2B1-4881-45BA-A789-ECF3DB10844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7770AB-6141-41A6-A24F-61EDBCAD5B55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183297-56D2-4E60-9907-14BABE819BEE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F7CB24-6951-4C24-B107-B61E1880E49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agenda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10EED75-ADC2-4CE4-AF0C-77CA56B7F0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61D1914-625A-4DFD-B07D-BEAC84EE5B9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EB877777-4A1E-4097-9436-7E6F4D7A5165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09AA819-FA01-4B74-8C86-BD50269905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17AC85-CA85-4D4D-B44C-AE9C06CFBB1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E53E-15BB-410F-84DC-A4E767EAC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42913" y="538163"/>
            <a:ext cx="7251223" cy="946150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agenda heading - max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22EC-38A5-403F-83E6-ABDC3CB844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42913" y="1836676"/>
            <a:ext cx="7251223" cy="2492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time and subject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498D43D-A39F-433D-A697-134684DBB1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05006" y="1272306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agenda slides</a:t>
            </a:r>
          </a:p>
        </p:txBody>
      </p:sp>
    </p:spTree>
    <p:extLst>
      <p:ext uri="{BB962C8B-B14F-4D97-AF65-F5344CB8AC3E}">
        <p14:creationId xmlns:p14="http://schemas.microsoft.com/office/powerpoint/2010/main" val="30279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Standard 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051963F-4BD0-4642-B08E-83690E41ED9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D0595-868E-4EBD-922F-7A139555E4E7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F9A96-180B-4580-9510-237637B2AF06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EAB682-5474-4F33-8AAA-6DC65F5D5AC1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E44729C-D5C1-48F0-9C94-97F4D0EDA1D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FE6300-C126-498A-84C1-60AE1F6815CB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7D1A-F3BD-4F7B-92B3-3B85BF36777B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93AAD8-C415-4BCB-9A8E-44B3A4EDC780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breaker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3093CD4-D870-40C7-8E7B-CB383FE6BEC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B19AA-21AA-4E1A-9C31-116A175DCDC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F89C21E-E5D7-4CB1-95C5-EC236E3AC20A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0C0B-0F1F-4842-B583-71CA128B8B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4E0AB-08FF-442C-9085-7042B01AE66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A36BB336-FA68-49FA-BBEA-E842097240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2C4400-AED9-430A-8120-0CA58C989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4" y="2085975"/>
            <a:ext cx="4375974" cy="1661993"/>
          </a:xfr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breaker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866F86E-8E64-448C-AF5C-0844428E62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11753" y="1049413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breaker slides</a:t>
            </a:r>
          </a:p>
        </p:txBody>
      </p:sp>
    </p:spTree>
    <p:extLst>
      <p:ext uri="{BB962C8B-B14F-4D97-AF65-F5344CB8AC3E}">
        <p14:creationId xmlns:p14="http://schemas.microsoft.com/office/powerpoint/2010/main" val="32278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Wide 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7D47687-37BC-4EB1-BD57-3818D187AB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D0595-868E-4EBD-922F-7A139555E4E7}"/>
              </a:ext>
            </a:extLst>
          </p:cNvPr>
          <p:cNvGrpSpPr/>
          <p:nvPr userDrawn="1"/>
        </p:nvGrpSpPr>
        <p:grpSpPr bwMode="gray">
          <a:xfrm>
            <a:off x="-3439886" y="68474"/>
            <a:ext cx="3312886" cy="1759416"/>
            <a:chOff x="-3451566" y="560902"/>
            <a:chExt cx="3146766" cy="17594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F9A96-180B-4580-9510-237637B2AF06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14927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Select the overlay (the ray and the echo) by clicking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on the blue part in the bottom-left corner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overlay and select Send to Back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outside the slide to de-select the overlay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Now select the picture and delete it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another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EAB682-5474-4F33-8AAA-6DC65F5D5AC1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change the existing picture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E44729C-D5C1-48F0-9C94-97F4D0EDA1D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433507" y="3292231"/>
            <a:ext cx="318567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200" b="0" dirty="0">
                <a:solidFill>
                  <a:schemeClr val="accent1"/>
                </a:solidFill>
              </a:rPr>
              <a:t>Refer to the guidelines in this template </a:t>
            </a:r>
            <a:br>
              <a:rPr lang="en-GB" sz="1200" b="0" dirty="0">
                <a:solidFill>
                  <a:schemeClr val="accent1"/>
                </a:solidFill>
              </a:rPr>
            </a:br>
            <a:r>
              <a:rPr lang="en-GB" sz="1200" b="0" dirty="0">
                <a:solidFill>
                  <a:schemeClr val="accent1"/>
                </a:solidFill>
              </a:rPr>
              <a:t>in order to </a:t>
            </a:r>
            <a:r>
              <a:rPr lang="en-GB" sz="1200" b="1" dirty="0">
                <a:solidFill>
                  <a:schemeClr val="accent1"/>
                </a:solidFill>
              </a:rPr>
              <a:t>crop, scale and resize pictures</a:t>
            </a:r>
            <a:r>
              <a:rPr lang="en-GB" sz="1200" b="0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FE6300-C126-498A-84C1-60AE1F6815CB}"/>
              </a:ext>
            </a:extLst>
          </p:cNvPr>
          <p:cNvGrpSpPr/>
          <p:nvPr userDrawn="1"/>
        </p:nvGrpSpPr>
        <p:grpSpPr bwMode="gray">
          <a:xfrm>
            <a:off x="-3439886" y="2191304"/>
            <a:ext cx="3312886" cy="759143"/>
            <a:chOff x="-3451566" y="560902"/>
            <a:chExt cx="3146766" cy="7591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7D1A-F3BD-4F7B-92B3-3B85BF36777B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827602"/>
              <a:ext cx="314676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Click the picture icon and insert a picture</a:t>
              </a:r>
            </a:p>
            <a:p>
              <a:pPr marL="180975" indent="-180975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/>
              </a:pPr>
              <a:r>
                <a:rPr lang="en-GB" sz="1000" b="0" dirty="0">
                  <a:solidFill>
                    <a:schemeClr val="tx2"/>
                  </a:solidFill>
                </a:rPr>
                <a:t>Right-click the inserted picture and choose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Send to Back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93AAD8-C415-4BCB-9A8E-44B3A4EDC780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451566" y="560902"/>
              <a:ext cx="302593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accent1"/>
                  </a:solidFill>
                </a:rPr>
                <a:t>How to insert a picture on a new breaker slide</a:t>
              </a:r>
              <a:endParaRPr lang="en-GB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7CF953B-2F7B-4E09-A291-40684803DF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18282" y="219076"/>
            <a:ext cx="11755436" cy="6419849"/>
          </a:xfrm>
          <a:custGeom>
            <a:avLst/>
            <a:gdLst>
              <a:gd name="connsiteX0" fmla="*/ 0 w 11755436"/>
              <a:gd name="connsiteY0" fmla="*/ 0 h 6419849"/>
              <a:gd name="connsiteX1" fmla="*/ 11755436 w 11755436"/>
              <a:gd name="connsiteY1" fmla="*/ 0 h 6419849"/>
              <a:gd name="connsiteX2" fmla="*/ 11755436 w 11755436"/>
              <a:gd name="connsiteY2" fmla="*/ 5960269 h 6419849"/>
              <a:gd name="connsiteX3" fmla="*/ 11021140 w 11755436"/>
              <a:gd name="connsiteY3" fmla="*/ 5960269 h 6419849"/>
              <a:gd name="connsiteX4" fmla="*/ 10748951 w 11755436"/>
              <a:gd name="connsiteY4" fmla="*/ 6417469 h 6419849"/>
              <a:gd name="connsiteX5" fmla="*/ 10750368 w 11755436"/>
              <a:gd name="connsiteY5" fmla="*/ 6419849 h 6419849"/>
              <a:gd name="connsiteX6" fmla="*/ 0 w 11755436"/>
              <a:gd name="connsiteY6" fmla="*/ 6419849 h 64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5436" h="6419849">
                <a:moveTo>
                  <a:pt x="0" y="0"/>
                </a:moveTo>
                <a:lnTo>
                  <a:pt x="11755436" y="0"/>
                </a:lnTo>
                <a:lnTo>
                  <a:pt x="11755436" y="5960269"/>
                </a:lnTo>
                <a:lnTo>
                  <a:pt x="11021140" y="5960269"/>
                </a:lnTo>
                <a:lnTo>
                  <a:pt x="10748951" y="6417469"/>
                </a:lnTo>
                <a:lnTo>
                  <a:pt x="10750368" y="6419849"/>
                </a:lnTo>
                <a:lnTo>
                  <a:pt x="0" y="6419849"/>
                </a:lnTo>
                <a:close/>
              </a:path>
            </a:pathLst>
          </a:custGeom>
          <a:noFill/>
        </p:spPr>
        <p:txBody>
          <a:bodyPr wrap="square" lIns="0" tIns="0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B19AA-21AA-4E1A-9C31-116A175DCDC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060F70F3-5D35-4081-B844-42BED3511F74}" type="datetime1">
              <a:rPr lang="en-GB" noProof="0" smtClean="0"/>
              <a:t>25/04/2023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40C0B-0F1F-4842-B583-71CA128B8B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4E0AB-08FF-442C-9085-7042B01AE66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A36BB336-FA68-49FA-BBEA-E842097240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82C4400-AED9-430A-8120-0CA58C989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42914" y="2085975"/>
            <a:ext cx="5362800" cy="1661993"/>
          </a:xfr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breaker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ADE38F6-DFC4-4FD4-A29D-3C61A1F889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5006" y="1272306"/>
            <a:ext cx="1480494" cy="1480494"/>
          </a:xfrm>
          <a:prstGeom prst="ellipse">
            <a:avLst/>
          </a:prstGeom>
          <a:solidFill>
            <a:srgbClr val="FF0000"/>
          </a:solidFill>
        </p:spPr>
        <p:txBody>
          <a:bodyPr lIns="0" tIns="0" rIns="0" bIns="0" anchor="ctr"/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180975" indent="0" algn="ctr">
              <a:buNone/>
              <a:defRPr>
                <a:solidFill>
                  <a:schemeClr val="bg1"/>
                </a:solidFill>
              </a:defRPr>
            </a:lvl2pPr>
            <a:lvl3pPr marL="361950" indent="0" algn="ctr">
              <a:buNone/>
              <a:defRPr>
                <a:solidFill>
                  <a:schemeClr val="bg1"/>
                </a:solidFill>
              </a:defRPr>
            </a:lvl3pPr>
            <a:lvl4pPr marL="361950" indent="0" algn="ctr">
              <a:buNone/>
              <a:defRPr>
                <a:solidFill>
                  <a:schemeClr val="bg1"/>
                </a:solidFill>
              </a:defRPr>
            </a:lvl4pPr>
            <a:lvl5pPr marL="3619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Read and delete: This layout is only to be used for breaker slides</a:t>
            </a:r>
          </a:p>
        </p:txBody>
      </p:sp>
    </p:spTree>
    <p:extLst>
      <p:ext uri="{BB962C8B-B14F-4D97-AF65-F5344CB8AC3E}">
        <p14:creationId xmlns:p14="http://schemas.microsoft.com/office/powerpoint/2010/main" val="28077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ABAC-8AF5-4319-8165-37C84CC388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42913" y="1628775"/>
            <a:ext cx="5437087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9B0F-0EAD-449B-A851-823C2FDBD24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442913" y="2241548"/>
            <a:ext cx="5437087" cy="38211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11974F-B973-477B-8A3D-B9C5B69C7E9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gray">
          <a:xfrm>
            <a:off x="6312000" y="1628775"/>
            <a:ext cx="5437087" cy="443198"/>
          </a:xfrm>
        </p:spPr>
        <p:txBody>
          <a:bodyPr anchor="b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 – max 2 lines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EE82064-40D1-4C69-B3F6-FDFEBE63C0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 bwMode="gray">
          <a:xfrm>
            <a:off x="6312000" y="2241548"/>
            <a:ext cx="5437087" cy="382111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D82D-0A30-4B69-BDC9-DF64EEAF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A4920-A3DA-40AB-AEEC-5F2269648B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27F1A4-5EBF-49A1-80F8-68C4BEE9FEDD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5DCA7-E76C-4AC8-94D1-287E3E0F08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7EC825-E10E-4757-BB59-33FE00A1DD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AA2588-CF1A-4565-BE39-2A56EF2C0248}"/>
              </a:ext>
            </a:extLst>
          </p:cNvPr>
          <p:cNvSpPr>
            <a:spLocks/>
          </p:cNvSpPr>
          <p:nvPr userDrawn="1"/>
        </p:nvSpPr>
        <p:spPr>
          <a:xfrm>
            <a:off x="10504487" y="6062662"/>
            <a:ext cx="1808163" cy="913511"/>
          </a:xfrm>
          <a:custGeom>
            <a:avLst/>
            <a:gdLst>
              <a:gd name="connsiteX0" fmla="*/ 2349500 w 2466975"/>
              <a:gd name="connsiteY0" fmla="*/ 0 h 1447800"/>
              <a:gd name="connsiteX1" fmla="*/ 2466975 w 2466975"/>
              <a:gd name="connsiteY1" fmla="*/ 0 h 1447800"/>
              <a:gd name="connsiteX2" fmla="*/ 2466975 w 2466975"/>
              <a:gd name="connsiteY2" fmla="*/ 1447800 h 1447800"/>
              <a:gd name="connsiteX3" fmla="*/ 0 w 2466975"/>
              <a:gd name="connsiteY3" fmla="*/ 1447800 h 1447800"/>
              <a:gd name="connsiteX4" fmla="*/ 0 w 2466975"/>
              <a:gd name="connsiteY4" fmla="*/ 133985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975" h="1447800">
                <a:moveTo>
                  <a:pt x="2349500" y="0"/>
                </a:moveTo>
                <a:lnTo>
                  <a:pt x="2466975" y="0"/>
                </a:lnTo>
                <a:lnTo>
                  <a:pt x="2466975" y="1447800"/>
                </a:lnTo>
                <a:lnTo>
                  <a:pt x="0" y="1447800"/>
                </a:lnTo>
                <a:lnTo>
                  <a:pt x="0" y="1339850"/>
                </a:lnTo>
              </a:path>
            </a:pathLst>
          </a:custGeom>
          <a:noFill/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8BDA03-A1DF-46E7-A67B-8061753C2468}"/>
              </a:ext>
            </a:extLst>
          </p:cNvPr>
          <p:cNvGrpSpPr/>
          <p:nvPr userDrawn="1"/>
        </p:nvGrpSpPr>
        <p:grpSpPr>
          <a:xfrm>
            <a:off x="12439650" y="6062662"/>
            <a:ext cx="1808163" cy="1123140"/>
            <a:chOff x="12439650" y="6062662"/>
            <a:chExt cx="1808163" cy="112314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02D-28E0-451A-BECE-FC2C4079BFD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416361"/>
              <a:ext cx="1808163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The dotted line </a:t>
              </a:r>
              <a:r>
                <a:rPr lang="en-GB" sz="1000" b="0">
                  <a:solidFill>
                    <a:schemeClr val="tx2"/>
                  </a:solidFill>
                </a:rPr>
                <a:t>indicates </a:t>
              </a:r>
              <a:br>
                <a:rPr lang="en-GB" sz="1000" b="0">
                  <a:solidFill>
                    <a:schemeClr val="tx2"/>
                  </a:solidFill>
                </a:rPr>
              </a:br>
              <a:r>
                <a:rPr lang="en-GB" sz="1000" b="0">
                  <a:solidFill>
                    <a:schemeClr val="tx2"/>
                  </a:solidFill>
                </a:rPr>
                <a:t>a square in </a:t>
              </a:r>
              <a:r>
                <a:rPr lang="en-GB" sz="1000" b="0" dirty="0">
                  <a:solidFill>
                    <a:schemeClr val="tx2"/>
                  </a:solidFill>
                </a:rPr>
                <a:t>which you should </a:t>
              </a:r>
              <a:br>
                <a:rPr lang="en-GB" sz="1000" b="0" dirty="0">
                  <a:solidFill>
                    <a:schemeClr val="tx2"/>
                  </a:solidFill>
                </a:rPr>
              </a:br>
              <a:r>
                <a:rPr lang="en-GB" sz="1000" b="0" dirty="0">
                  <a:solidFill>
                    <a:schemeClr val="tx2"/>
                  </a:solidFill>
                </a:rPr>
                <a:t>not place content.</a:t>
              </a:r>
            </a:p>
            <a:p>
              <a:pPr marL="0" indent="0"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 typeface="+mj-lt"/>
                <a:buNone/>
              </a:pPr>
              <a:r>
                <a:rPr lang="en-GB" sz="1000" b="0" dirty="0">
                  <a:solidFill>
                    <a:schemeClr val="tx2"/>
                  </a:solidFill>
                </a:rPr>
                <a:t>Tip: you can create a soft line break in text with Shift + Enter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415828-9CEF-4DF7-A731-31C36E8220B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439650" y="6062662"/>
              <a:ext cx="180816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GB" sz="1200" b="1" dirty="0">
                  <a:solidFill>
                    <a:schemeClr val="tx2"/>
                  </a:solidFill>
                </a:rPr>
                <a:t>Leave a clear </a:t>
              </a:r>
              <a:r>
                <a:rPr lang="en-GB" sz="1200" b="1">
                  <a:solidFill>
                    <a:schemeClr val="tx2"/>
                  </a:solidFill>
                </a:rPr>
                <a:t>area </a:t>
              </a:r>
              <a:br>
                <a:rPr lang="en-GB" sz="1200" b="1">
                  <a:solidFill>
                    <a:schemeClr val="tx2"/>
                  </a:solidFill>
                </a:rPr>
              </a:br>
              <a:r>
                <a:rPr lang="en-GB" sz="1200" b="1">
                  <a:solidFill>
                    <a:schemeClr val="tx2"/>
                  </a:solidFill>
                </a:rPr>
                <a:t>around </a:t>
              </a:r>
              <a:r>
                <a:rPr lang="en-GB" sz="1200" b="1" dirty="0">
                  <a:solidFill>
                    <a:schemeClr val="tx2"/>
                  </a:solidFill>
                </a:rPr>
                <a:t>the logo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402B0F-F76A-4175-816A-B6BD817A8DB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1638300"/>
            <a:ext cx="0" cy="442801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41B486-058C-4F6B-BDA7-913C920C8E5F}"/>
              </a:ext>
            </a:extLst>
          </p:cNvPr>
          <p:cNvSpPr txBox="1">
            <a:spLocks/>
          </p:cNvSpPr>
          <p:nvPr userDrawn="1"/>
        </p:nvSpPr>
        <p:spPr>
          <a:xfrm>
            <a:off x="-1215391" y="3783059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Content area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E8F05-9B60-450B-9C2C-18E7861B2FF5}"/>
              </a:ext>
            </a:extLst>
          </p:cNvPr>
          <p:cNvSpPr txBox="1">
            <a:spLocks/>
          </p:cNvSpPr>
          <p:nvPr userDrawn="1"/>
        </p:nvSpPr>
        <p:spPr>
          <a:xfrm>
            <a:off x="-1215391" y="856712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Title 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12057C-313F-487F-A349-61C7BAC4FC59}"/>
              </a:ext>
            </a:extLst>
          </p:cNvPr>
          <p:cNvSpPr txBox="1">
            <a:spLocks/>
          </p:cNvSpPr>
          <p:nvPr userDrawn="1"/>
        </p:nvSpPr>
        <p:spPr>
          <a:xfrm>
            <a:off x="-1215391" y="6199887"/>
            <a:ext cx="92611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000" b="0" dirty="0">
                <a:solidFill>
                  <a:schemeClr val="tx2"/>
                </a:solidFill>
              </a:rPr>
              <a:t>Notes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753758-801E-46A5-89BE-0467A3749226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538163"/>
            <a:ext cx="0" cy="775597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BF0101A8-5F31-41D2-BA5D-99F7D6070D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2913" y="6115248"/>
            <a:ext cx="10061567" cy="279813"/>
          </a:xfrm>
        </p:spPr>
        <p:txBody>
          <a:bodyPr wrap="square" anchor="b">
            <a:noAutofit/>
          </a:bodyPr>
          <a:lstStyle>
            <a:lvl1pPr marL="0" indent="0">
              <a:lnSpc>
                <a:spcPts val="65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dirty="0"/>
              <a:t>Click to </a:t>
            </a:r>
            <a:r>
              <a:rPr lang="en-GB"/>
              <a:t>insert notes</a:t>
            </a:r>
            <a:r>
              <a:rPr lang="en-GB" dirty="0"/>
              <a:t>, footnotes</a:t>
            </a:r>
            <a:r>
              <a:rPr lang="en-GB"/>
              <a:t>, and </a:t>
            </a:r>
            <a:r>
              <a:rPr lang="en-GB" dirty="0"/>
              <a:t>sources – max 3 lines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041452-46D3-4D75-BDDF-88F56BDC050B}"/>
              </a:ext>
            </a:extLst>
          </p:cNvPr>
          <p:cNvCxnSpPr>
            <a:cxnSpLocks/>
          </p:cNvCxnSpPr>
          <p:nvPr userDrawn="1"/>
        </p:nvCxnSpPr>
        <p:spPr>
          <a:xfrm flipV="1">
            <a:off x="-165100" y="6115248"/>
            <a:ext cx="0" cy="279813"/>
          </a:xfrm>
          <a:prstGeom prst="line">
            <a:avLst/>
          </a:prstGeom>
          <a:noFill/>
          <a:ln w="31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527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12" userDrawn="1">
          <p15:clr>
            <a:srgbClr val="FBAE40"/>
          </p15:clr>
        </p15:guide>
        <p15:guide id="2" orient="horz" pos="1307" userDrawn="1">
          <p15:clr>
            <a:srgbClr val="FBAE40"/>
          </p15:clr>
        </p15:guide>
        <p15:guide id="3" pos="3704" userDrawn="1">
          <p15:clr>
            <a:srgbClr val="FBAE40"/>
          </p15:clr>
        </p15:guide>
        <p15:guide id="4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C11E7BE-B203-40B5-BAC4-17DB03B82B2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18281 w 12191999"/>
              <a:gd name="connsiteY0" fmla="*/ 219076 h 6858000"/>
              <a:gd name="connsiteX1" fmla="*/ 218281 w 12191999"/>
              <a:gd name="connsiteY1" fmla="*/ 6638925 h 6858000"/>
              <a:gd name="connsiteX2" fmla="*/ 10966269 w 12191999"/>
              <a:gd name="connsiteY2" fmla="*/ 6638925 h 6858000"/>
              <a:gd name="connsiteX3" fmla="*/ 10964853 w 12191999"/>
              <a:gd name="connsiteY3" fmla="*/ 6636545 h 6858000"/>
              <a:gd name="connsiteX4" fmla="*/ 11237041 w 12191999"/>
              <a:gd name="connsiteY4" fmla="*/ 6179345 h 6858000"/>
              <a:gd name="connsiteX5" fmla="*/ 11973717 w 12191999"/>
              <a:gd name="connsiteY5" fmla="*/ 6179345 h 6858000"/>
              <a:gd name="connsiteX6" fmla="*/ 11973717 w 12191999"/>
              <a:gd name="connsiteY6" fmla="*/ 219076 h 6858000"/>
              <a:gd name="connsiteX7" fmla="*/ 0 w 12191999"/>
              <a:gd name="connsiteY7" fmla="*/ 0 h 6858000"/>
              <a:gd name="connsiteX8" fmla="*/ 12191999 w 12191999"/>
              <a:gd name="connsiteY8" fmla="*/ 0 h 6858000"/>
              <a:gd name="connsiteX9" fmla="*/ 12191999 w 12191999"/>
              <a:gd name="connsiteY9" fmla="*/ 6858000 h 6858000"/>
              <a:gd name="connsiteX10" fmla="*/ 0 w 1219199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6858000">
                <a:moveTo>
                  <a:pt x="218281" y="219076"/>
                </a:moveTo>
                <a:lnTo>
                  <a:pt x="218281" y="6638925"/>
                </a:lnTo>
                <a:lnTo>
                  <a:pt x="10966269" y="6638925"/>
                </a:lnTo>
                <a:lnTo>
                  <a:pt x="10964853" y="6636545"/>
                </a:lnTo>
                <a:lnTo>
                  <a:pt x="11237041" y="6179345"/>
                </a:lnTo>
                <a:lnTo>
                  <a:pt x="11973717" y="6179345"/>
                </a:lnTo>
                <a:lnTo>
                  <a:pt x="11973717" y="219076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da-DK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43AED-8E72-49CC-8FC8-BD89C5DD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84AF-1257-4D22-9A84-CB58C11D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638300"/>
            <a:ext cx="11306175" cy="4424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BB89-C059-4C3E-B2B4-A3BC91500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42" y="6426955"/>
            <a:ext cx="126523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82EEF16D-A20F-42EF-9465-28EE7595DED9}" type="datetime1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C8A9-59BC-4122-A862-0CD12BD9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3" y="6426955"/>
            <a:ext cx="419219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8D20-A898-4F47-8D4B-5103B793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10225" y="6426956"/>
            <a:ext cx="97155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 b="1">
                <a:solidFill>
                  <a:schemeClr val="tx2"/>
                </a:solidFill>
              </a:defRPr>
            </a:lvl1pPr>
          </a:lstStyle>
          <a:p>
            <a:fld id="{A36BB336-FA68-49FA-BBEA-E8420972406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3A5065A-E042-453D-9C61-9DE74B28C947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191876" y="6290153"/>
            <a:ext cx="683417" cy="2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67" r:id="rId9"/>
    <p:sldLayoutId id="2147483668" r:id="rId10"/>
    <p:sldLayoutId id="2147483669" r:id="rId11"/>
    <p:sldLayoutId id="2147483674" r:id="rId12"/>
    <p:sldLayoutId id="2147483676" r:id="rId13"/>
    <p:sldLayoutId id="2147483677" r:id="rId14"/>
    <p:sldLayoutId id="2147483654" r:id="rId15"/>
    <p:sldLayoutId id="2147483650" r:id="rId16"/>
    <p:sldLayoutId id="2147483671" r:id="rId17"/>
    <p:sldLayoutId id="2147483672" r:id="rId18"/>
    <p:sldLayoutId id="2147483673" r:id="rId19"/>
    <p:sldLayoutId id="2147483703" r:id="rId20"/>
    <p:sldLayoutId id="2147483704" r:id="rId21"/>
    <p:sldLayoutId id="2147483705" r:id="rId22"/>
    <p:sldLayoutId id="2147483706" r:id="rId23"/>
    <p:sldLayoutId id="2147483696" r:id="rId24"/>
    <p:sldLayoutId id="2147483693" r:id="rId25"/>
    <p:sldLayoutId id="2147483684" r:id="rId26"/>
    <p:sldLayoutId id="2147483655" r:id="rId27"/>
    <p:sldLayoutId id="214748369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DFDS" panose="00000500000000000000" pitchFamily="2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DFDS" panose="00000500000000000000" pitchFamily="2" charset="0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39" userDrawn="1">
          <p15:clr>
            <a:srgbClr val="F26B43"/>
          </p15:clr>
        </p15:guide>
        <p15:guide id="3" orient="horz" pos="828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7" pos="7401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orient="horz" pos="3819" userDrawn="1">
          <p15:clr>
            <a:srgbClr val="F26B43"/>
          </p15:clr>
        </p15:guide>
        <p15:guide id="10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87326CD9-E437-4667-96D1-AD3E03CF43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0734" r="31979" b="12981"/>
          <a:stretch/>
        </p:blipFill>
        <p:spPr>
          <a:xfrm>
            <a:off x="222251" y="209550"/>
            <a:ext cx="11755436" cy="6419849"/>
          </a:xfr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8F11849-6F0E-4FB6-A160-B512A1858B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2251" y="122464"/>
            <a:ext cx="11755436" cy="6419849"/>
          </a:xfrm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F52851-3725-4B8F-8410-8191C265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116806"/>
            <a:ext cx="5957887" cy="1791494"/>
          </a:xfrm>
        </p:spPr>
        <p:txBody>
          <a:bodyPr/>
          <a:lstStyle/>
          <a:p>
            <a:r>
              <a:rPr lang="da-DK" dirty="0" err="1"/>
              <a:t>Coding</a:t>
            </a:r>
            <a:r>
              <a:rPr lang="da-DK" dirty="0"/>
              <a:t> Challenge</a:t>
            </a:r>
            <a:br>
              <a:rPr lang="da-DK" dirty="0"/>
            </a:br>
            <a:r>
              <a:rPr lang="da-DK" dirty="0" err="1"/>
              <a:t>ZhedSolver</a:t>
            </a:r>
            <a:endParaRPr lang="da-DK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67767A-9877-4C3E-8D23-FB84F9841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Mikkel Schmidt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F64DB-8609-44F2-A1FD-F58D9B38A9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26-04-2023</a:t>
            </a:r>
          </a:p>
        </p:txBody>
      </p:sp>
    </p:spTree>
    <p:extLst>
      <p:ext uri="{BB962C8B-B14F-4D97-AF65-F5344CB8AC3E}">
        <p14:creationId xmlns:p14="http://schemas.microsoft.com/office/powerpoint/2010/main" val="67287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203821" y="4213077"/>
            <a:ext cx="223045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F50566-0189-A977-EA32-40ED9AC6E841}"/>
              </a:ext>
            </a:extLst>
          </p:cNvPr>
          <p:cNvCxnSpPr>
            <a:cxnSpLocks/>
          </p:cNvCxnSpPr>
          <p:nvPr/>
        </p:nvCxnSpPr>
        <p:spPr>
          <a:xfrm>
            <a:off x="11132410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5DB264-EFE7-1FF0-0D58-6319C9F820C3}"/>
              </a:ext>
            </a:extLst>
          </p:cNvPr>
          <p:cNvCxnSpPr>
            <a:cxnSpLocks/>
          </p:cNvCxnSpPr>
          <p:nvPr/>
        </p:nvCxnSpPr>
        <p:spPr>
          <a:xfrm>
            <a:off x="10732360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D76A0-30D7-6E2D-4DD8-4D7B03E1B53C}"/>
              </a:ext>
            </a:extLst>
          </p:cNvPr>
          <p:cNvCxnSpPr>
            <a:cxnSpLocks/>
          </p:cNvCxnSpPr>
          <p:nvPr/>
        </p:nvCxnSpPr>
        <p:spPr>
          <a:xfrm>
            <a:off x="10322785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B3080-57A6-FC0F-B542-5BBD2D12B769}"/>
              </a:ext>
            </a:extLst>
          </p:cNvPr>
          <p:cNvCxnSpPr>
            <a:cxnSpLocks/>
          </p:cNvCxnSpPr>
          <p:nvPr/>
        </p:nvCxnSpPr>
        <p:spPr>
          <a:xfrm>
            <a:off x="9927498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F7BE9-6A4E-BEEE-A8C8-DD48531EB06C}"/>
              </a:ext>
            </a:extLst>
          </p:cNvPr>
          <p:cNvCxnSpPr>
            <a:cxnSpLocks/>
          </p:cNvCxnSpPr>
          <p:nvPr/>
        </p:nvCxnSpPr>
        <p:spPr>
          <a:xfrm>
            <a:off x="9522686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9D8A3C-7E44-61EE-608F-5DABB6C4C0B4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62675-867C-6995-467C-74A519B1B57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6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6735E0-230B-6F42-3938-0ADC5EAC1B1A}"/>
              </a:ext>
            </a:extLst>
          </p:cNvPr>
          <p:cNvCxnSpPr>
            <a:cxnSpLocks/>
          </p:cNvCxnSpPr>
          <p:nvPr/>
        </p:nvCxnSpPr>
        <p:spPr>
          <a:xfrm>
            <a:off x="9522686" y="2899352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AA8345-FBB6-22AA-39FD-2017B828D56B}"/>
              </a:ext>
            </a:extLst>
          </p:cNvPr>
          <p:cNvSpPr/>
          <p:nvPr/>
        </p:nvSpPr>
        <p:spPr>
          <a:xfrm flipH="1">
            <a:off x="9342511" y="3719628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45B7FD-886B-E388-4D75-7A5DCAD6F0F0}"/>
              </a:ext>
            </a:extLst>
          </p:cNvPr>
          <p:cNvSpPr/>
          <p:nvPr/>
        </p:nvSpPr>
        <p:spPr>
          <a:xfrm flipH="1">
            <a:off x="9342511" y="4156877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DB2A4-6E1D-D228-8BF6-571E5B82ED8D}"/>
              </a:ext>
            </a:extLst>
          </p:cNvPr>
          <p:cNvCxnSpPr>
            <a:cxnSpLocks/>
          </p:cNvCxnSpPr>
          <p:nvPr/>
        </p:nvCxnSpPr>
        <p:spPr>
          <a:xfrm>
            <a:off x="9403044" y="2899352"/>
            <a:ext cx="0" cy="4676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0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6735E0-230B-6F42-3938-0ADC5EAC1B1A}"/>
              </a:ext>
            </a:extLst>
          </p:cNvPr>
          <p:cNvCxnSpPr>
            <a:cxnSpLocks/>
          </p:cNvCxnSpPr>
          <p:nvPr/>
        </p:nvCxnSpPr>
        <p:spPr>
          <a:xfrm>
            <a:off x="9522686" y="2899352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E4842-F8CD-FFE5-72BB-32D7FC5C0FF2}"/>
              </a:ext>
            </a:extLst>
          </p:cNvPr>
          <p:cNvCxnSpPr>
            <a:cxnSpLocks/>
          </p:cNvCxnSpPr>
          <p:nvPr/>
        </p:nvCxnSpPr>
        <p:spPr>
          <a:xfrm>
            <a:off x="9178183" y="3289419"/>
            <a:ext cx="44438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A29AE-BD7A-5EFE-4F22-5425D462D40A}"/>
              </a:ext>
            </a:extLst>
          </p:cNvPr>
          <p:cNvCxnSpPr>
            <a:cxnSpLocks/>
          </p:cNvCxnSpPr>
          <p:nvPr/>
        </p:nvCxnSpPr>
        <p:spPr>
          <a:xfrm>
            <a:off x="9178183" y="3776530"/>
            <a:ext cx="44438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0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 , (0,2)→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6735E0-230B-6F42-3938-0ADC5EAC1B1A}"/>
              </a:ext>
            </a:extLst>
          </p:cNvPr>
          <p:cNvCxnSpPr>
            <a:cxnSpLocks/>
          </p:cNvCxnSpPr>
          <p:nvPr/>
        </p:nvCxnSpPr>
        <p:spPr>
          <a:xfrm>
            <a:off x="9522686" y="2899352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E4842-F8CD-FFE5-72BB-32D7FC5C0FF2}"/>
              </a:ext>
            </a:extLst>
          </p:cNvPr>
          <p:cNvCxnSpPr>
            <a:cxnSpLocks/>
          </p:cNvCxnSpPr>
          <p:nvPr/>
        </p:nvCxnSpPr>
        <p:spPr>
          <a:xfrm>
            <a:off x="9178183" y="3289419"/>
            <a:ext cx="44438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A29AE-BD7A-5EFE-4F22-5425D462D40A}"/>
              </a:ext>
            </a:extLst>
          </p:cNvPr>
          <p:cNvCxnSpPr>
            <a:cxnSpLocks/>
          </p:cNvCxnSpPr>
          <p:nvPr/>
        </p:nvCxnSpPr>
        <p:spPr>
          <a:xfrm>
            <a:off x="9178183" y="3776530"/>
            <a:ext cx="44438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3CF716-D2E1-C239-941A-095B4E74C094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1162-874C-1F07-4342-5AC3FD8B4FF1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3060F-C00C-752B-AB44-E9765D84233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D6967-08F4-4572-9B16-4F64E9E96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9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</a:t>
            </a:r>
            <a:r>
              <a:rPr lang="en-US" dirty="0">
                <a:solidFill>
                  <a:schemeClr val="accent6"/>
                </a:solidFill>
              </a:rPr>
              <a:t>(2,0)↓ </a:t>
            </a:r>
            <a:r>
              <a:rPr lang="en-US" dirty="0">
                <a:solidFill>
                  <a:schemeClr val="tx2"/>
                </a:solidFill>
              </a:rPr>
              <a:t>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78F5D-2D20-7429-CAE2-F4BC17723C33}"/>
              </a:ext>
            </a:extLst>
          </p:cNvPr>
          <p:cNvCxnSpPr>
            <a:cxnSpLocks/>
          </p:cNvCxnSpPr>
          <p:nvPr/>
        </p:nvCxnSpPr>
        <p:spPr>
          <a:xfrm>
            <a:off x="9992705" y="2899352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A651B0-AC70-3DF3-CD02-60FAEB0F9658}"/>
              </a:ext>
            </a:extLst>
          </p:cNvPr>
          <p:cNvSpPr/>
          <p:nvPr/>
        </p:nvSpPr>
        <p:spPr>
          <a:xfrm flipH="1">
            <a:off x="9769801" y="4173969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825FB-4E1D-0438-E49A-1AC4A0BB8784}"/>
              </a:ext>
            </a:extLst>
          </p:cNvPr>
          <p:cNvCxnSpPr>
            <a:cxnSpLocks/>
          </p:cNvCxnSpPr>
          <p:nvPr/>
        </p:nvCxnSpPr>
        <p:spPr>
          <a:xfrm>
            <a:off x="9866475" y="2896229"/>
            <a:ext cx="0" cy="9664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6CB6B9-FC19-CF09-CEF5-37E474633472}"/>
              </a:ext>
            </a:extLst>
          </p:cNvPr>
          <p:cNvCxnSpPr>
            <a:cxnSpLocks/>
          </p:cNvCxnSpPr>
          <p:nvPr/>
        </p:nvCxnSpPr>
        <p:spPr>
          <a:xfrm>
            <a:off x="9178183" y="3289419"/>
            <a:ext cx="7547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A2D13-A3E0-A9CA-034D-8026463745FE}"/>
              </a:ext>
            </a:extLst>
          </p:cNvPr>
          <p:cNvCxnSpPr>
            <a:cxnSpLocks/>
          </p:cNvCxnSpPr>
          <p:nvPr/>
        </p:nvCxnSpPr>
        <p:spPr>
          <a:xfrm>
            <a:off x="9178183" y="3776530"/>
            <a:ext cx="7547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</a:t>
            </a:r>
            <a:r>
              <a:rPr lang="en-US" dirty="0">
                <a:solidFill>
                  <a:schemeClr val="accent6"/>
                </a:solidFill>
              </a:rPr>
              <a:t>(2,0)↓ </a:t>
            </a:r>
            <a:r>
              <a:rPr lang="en-US" dirty="0">
                <a:solidFill>
                  <a:schemeClr val="tx2"/>
                </a:solidFill>
              </a:rPr>
              <a:t>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A651B0-AC70-3DF3-CD02-60FAEB0F9658}"/>
              </a:ext>
            </a:extLst>
          </p:cNvPr>
          <p:cNvSpPr/>
          <p:nvPr/>
        </p:nvSpPr>
        <p:spPr>
          <a:xfrm flipH="1">
            <a:off x="9769801" y="4173969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9BF76-169D-BBAE-1774-CE3609C42F12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0F28F-E816-C91C-7AE4-D23AE937E807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091323-2458-B301-F348-3E4ABE69DF6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BAC6FF-8A44-B553-2AFE-1D48E180FEF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B6D45-8390-9F39-E7B5-7919090A5E49}"/>
              </a:ext>
            </a:extLst>
          </p:cNvPr>
          <p:cNvCxnSpPr>
            <a:cxnSpLocks/>
          </p:cNvCxnSpPr>
          <p:nvPr/>
        </p:nvCxnSpPr>
        <p:spPr>
          <a:xfrm>
            <a:off x="9992705" y="2899352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45162-4699-E428-0DEF-D3ED268B443B}"/>
              </a:ext>
            </a:extLst>
          </p:cNvPr>
          <p:cNvCxnSpPr>
            <a:cxnSpLocks/>
          </p:cNvCxnSpPr>
          <p:nvPr/>
        </p:nvCxnSpPr>
        <p:spPr>
          <a:xfrm>
            <a:off x="9866475" y="2896229"/>
            <a:ext cx="0" cy="9664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6CB6B9-FC19-CF09-CEF5-37E474633472}"/>
              </a:ext>
            </a:extLst>
          </p:cNvPr>
          <p:cNvCxnSpPr>
            <a:cxnSpLocks/>
          </p:cNvCxnSpPr>
          <p:nvPr/>
        </p:nvCxnSpPr>
        <p:spPr>
          <a:xfrm>
            <a:off x="9178183" y="3289419"/>
            <a:ext cx="7547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A2D13-A3E0-A9CA-034D-8026463745FE}"/>
              </a:ext>
            </a:extLst>
          </p:cNvPr>
          <p:cNvCxnSpPr>
            <a:cxnSpLocks/>
          </p:cNvCxnSpPr>
          <p:nvPr/>
        </p:nvCxnSpPr>
        <p:spPr>
          <a:xfrm>
            <a:off x="9178183" y="3776530"/>
            <a:ext cx="7547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6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01ADDC-D328-E2BF-77DB-079EC3124A91}"/>
              </a:ext>
            </a:extLst>
          </p:cNvPr>
          <p:cNvCxnSpPr>
            <a:cxnSpLocks/>
          </p:cNvCxnSpPr>
          <p:nvPr/>
        </p:nvCxnSpPr>
        <p:spPr>
          <a:xfrm>
            <a:off x="9178183" y="3289419"/>
            <a:ext cx="75470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E1DE953-681A-B55E-EDF2-4DE9A023DA26}"/>
              </a:ext>
            </a:extLst>
          </p:cNvPr>
          <p:cNvSpPr/>
          <p:nvPr/>
        </p:nvSpPr>
        <p:spPr>
          <a:xfrm flipH="1">
            <a:off x="9760364" y="3392215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C9FE3B-4E4C-BC4E-4BEA-05D97CC197DB}"/>
              </a:ext>
            </a:extLst>
          </p:cNvPr>
          <p:cNvCxnSpPr>
            <a:cxnSpLocks/>
          </p:cNvCxnSpPr>
          <p:nvPr/>
        </p:nvCxnSpPr>
        <p:spPr>
          <a:xfrm>
            <a:off x="9178183" y="3391970"/>
            <a:ext cx="44438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DCDCE-480C-493A-9FCD-69260621ECEB}"/>
              </a:ext>
            </a:extLst>
          </p:cNvPr>
          <p:cNvCxnSpPr>
            <a:cxnSpLocks/>
          </p:cNvCxnSpPr>
          <p:nvPr/>
        </p:nvCxnSpPr>
        <p:spPr>
          <a:xfrm>
            <a:off x="9545653" y="2973936"/>
            <a:ext cx="0" cy="41803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7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83193-813D-B44F-F502-FE630048CC70}"/>
              </a:ext>
            </a:extLst>
          </p:cNvPr>
          <p:cNvCxnSpPr>
            <a:cxnSpLocks/>
          </p:cNvCxnSpPr>
          <p:nvPr/>
        </p:nvCxnSpPr>
        <p:spPr>
          <a:xfrm>
            <a:off x="9614018" y="2982483"/>
            <a:ext cx="0" cy="4436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DEFE11-004D-B83B-9DAD-492D2F3B0E6E}"/>
              </a:ext>
            </a:extLst>
          </p:cNvPr>
          <p:cNvCxnSpPr>
            <a:cxnSpLocks/>
          </p:cNvCxnSpPr>
          <p:nvPr/>
        </p:nvCxnSpPr>
        <p:spPr>
          <a:xfrm>
            <a:off x="9417465" y="2982483"/>
            <a:ext cx="0" cy="44651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2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14D5B0-8742-6821-2BB4-95181D4A0CD0}"/>
              </a:ext>
            </a:extLst>
          </p:cNvPr>
          <p:cNvCxnSpPr>
            <a:cxnSpLocks/>
          </p:cNvCxnSpPr>
          <p:nvPr/>
        </p:nvCxnSpPr>
        <p:spPr>
          <a:xfrm>
            <a:off x="9186729" y="3725965"/>
            <a:ext cx="80330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6012E0-23C2-058E-09E9-D02C22FD6F82}"/>
              </a:ext>
            </a:extLst>
          </p:cNvPr>
          <p:cNvCxnSpPr>
            <a:cxnSpLocks/>
          </p:cNvCxnSpPr>
          <p:nvPr/>
        </p:nvCxnSpPr>
        <p:spPr>
          <a:xfrm>
            <a:off x="9186731" y="3905428"/>
            <a:ext cx="80330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2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EFC6F5-FE29-F312-296D-3A171467FE33}"/>
              </a:ext>
            </a:extLst>
          </p:cNvPr>
          <p:cNvCxnSpPr>
            <a:cxnSpLocks/>
          </p:cNvCxnSpPr>
          <p:nvPr/>
        </p:nvCxnSpPr>
        <p:spPr>
          <a:xfrm>
            <a:off x="10408779" y="2918304"/>
            <a:ext cx="0" cy="139243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62A700-0197-4BBC-3D08-2C4343F9035D}"/>
              </a:ext>
            </a:extLst>
          </p:cNvPr>
          <p:cNvCxnSpPr>
            <a:cxnSpLocks/>
          </p:cNvCxnSpPr>
          <p:nvPr/>
        </p:nvCxnSpPr>
        <p:spPr>
          <a:xfrm>
            <a:off x="10212226" y="2915258"/>
            <a:ext cx="0" cy="14013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1F426-8DC5-0FA4-3D5A-9BAB88D8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5F54-282D-6E59-6D48-B7601EE52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Generate tree</a:t>
            </a:r>
          </a:p>
          <a:p>
            <a:pPr lvl="1"/>
            <a:r>
              <a:rPr lang="en-US" sz="1800" dirty="0"/>
              <a:t>Describes steps and how they can be affected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Find possible solutions </a:t>
            </a:r>
          </a:p>
          <a:p>
            <a:pPr lvl="1"/>
            <a:r>
              <a:rPr lang="en-US" sz="1800" dirty="0"/>
              <a:t>Solutions that might be valid</a:t>
            </a:r>
            <a:br>
              <a:rPr lang="en-US" sz="1800" dirty="0"/>
            </a:br>
            <a:endParaRPr lang="en-US" sz="1800" dirty="0"/>
          </a:p>
          <a:p>
            <a:r>
              <a:rPr lang="en-US" sz="2400" dirty="0"/>
              <a:t>Try out solutions</a:t>
            </a:r>
          </a:p>
          <a:p>
            <a:pPr lvl="1"/>
            <a:r>
              <a:rPr lang="en-US" sz="1800" dirty="0"/>
              <a:t>Till a valid solution is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9543C-CECE-93B6-ACF0-65F6D837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in three steps 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283B1-6B4A-CEF5-46CB-C639EF415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42F6-2196-A55A-FCC4-70F524030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96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-Done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260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 </a:t>
            </a:r>
            <a:r>
              <a:rPr lang="en-US" dirty="0">
                <a:solidFill>
                  <a:schemeClr val="tx2"/>
                </a:solidFill>
              </a:rPr>
              <a:t>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CAEC4007-0083-8B67-043B-6AC105DA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-Catches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7649-FF8C-E525-77CE-425253E5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5197337"/>
            <a:ext cx="11306175" cy="1459837"/>
          </a:xfrm>
        </p:spPr>
        <p:txBody>
          <a:bodyPr/>
          <a:lstStyle/>
          <a:p>
            <a:r>
              <a:rPr lang="en-US" dirty="0"/>
              <a:t>Position not in direct path to root</a:t>
            </a:r>
          </a:p>
          <a:p>
            <a:r>
              <a:rPr lang="en-US" dirty="0"/>
              <a:t>If position in indirect path to root -&gt; Directions must be equal</a:t>
            </a:r>
          </a:p>
          <a:p>
            <a:endParaRPr lang="en-US" dirty="0"/>
          </a:p>
          <a:p>
            <a:r>
              <a:rPr lang="en-US" dirty="0"/>
              <a:t>Supporting steps must have to go towards different positions</a:t>
            </a:r>
          </a:p>
          <a:p>
            <a:r>
              <a:rPr lang="en-US" dirty="0"/>
              <a:t>Supporting steps can also come from behind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469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 , 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[(0,1)→]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[(0,2)→]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B5A39D4F-3C49-E730-2B31-EE29506C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5753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,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,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,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Step</a:t>
            </a:r>
          </a:p>
          <a:p>
            <a:pPr marL="0" indent="0">
              <a:buNone/>
            </a:pPr>
            <a:endParaRPr lang="en-US" sz="2000" dirty="0"/>
          </a:p>
          <a:p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65087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Step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367111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898377" y="3289419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2958980" y="3289419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130821" y="3275177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027346" y="4097707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rgbClr val="00B050"/>
                </a:solidFill>
              </a:rPr>
              <a:t>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798535" y="2547551"/>
            <a:ext cx="1552841" cy="7418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2204" y="2539096"/>
            <a:ext cx="652684" cy="7503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32203" y="3522734"/>
            <a:ext cx="1" cy="5749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84888" y="2547551"/>
            <a:ext cx="519158" cy="7276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72525" y="2554672"/>
            <a:ext cx="1244484" cy="7205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29770" y="327517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088877" y="409770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086063" y="40977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516627" y="41119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344963" y="4905995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</p:cNvCxnSpPr>
          <p:nvPr/>
        </p:nvCxnSpPr>
        <p:spPr>
          <a:xfrm>
            <a:off x="4603866" y="3536975"/>
            <a:ext cx="0" cy="56073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73302" y="3529853"/>
            <a:ext cx="0" cy="5678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76116" y="3536975"/>
            <a:ext cx="0" cy="5607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432202" y="4331022"/>
            <a:ext cx="1" cy="5749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List of </a:t>
            </a:r>
            <a:r>
              <a:rPr lang="en-US" sz="2000" dirty="0" err="1">
                <a:solidFill>
                  <a:srgbClr val="C00000"/>
                </a:solidFill>
              </a:rPr>
              <a:t>multinodes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/>
          </a:p>
          <a:p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9829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077270" y="2943834"/>
            <a:ext cx="1105969" cy="3236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96000" y="3267510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217067" y="4516448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214253" y="45164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747367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424014" y="5853523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834606" y="4195002"/>
            <a:ext cx="0" cy="335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301492" y="4195002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304306" y="4195002"/>
            <a:ext cx="0" cy="3214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stCxn id="16" idx="2"/>
            <a:endCxn id="53" idx="0"/>
          </p:cNvCxnSpPr>
          <p:nvPr/>
        </p:nvCxnSpPr>
        <p:spPr>
          <a:xfrm flipH="1">
            <a:off x="3511253" y="5523802"/>
            <a:ext cx="2" cy="3297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List of </a:t>
            </a:r>
            <a:r>
              <a:rPr lang="en-US" sz="2000" dirty="0" err="1">
                <a:solidFill>
                  <a:srgbClr val="C00000"/>
                </a:solidFill>
              </a:rPr>
              <a:t>multinodes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List of </a:t>
            </a:r>
            <a:r>
              <a:rPr lang="en-US" sz="2000" dirty="0" err="1">
                <a:solidFill>
                  <a:srgbClr val="7030A0"/>
                </a:solidFill>
              </a:rPr>
              <a:t>singlenodes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2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0F072-2667-635A-3FFD-1146E0040C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077270" y="2943834"/>
            <a:ext cx="1105969" cy="3236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22F60F-09D9-02A0-0B6F-34D23367E1E8}"/>
              </a:ext>
            </a:extLst>
          </p:cNvPr>
          <p:cNvSpPr txBox="1"/>
          <p:nvPr/>
        </p:nvSpPr>
        <p:spPr>
          <a:xfrm>
            <a:off x="6096000" y="3267510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A0B3DD-437B-3C80-5A7A-272AB721D7FC}"/>
              </a:ext>
            </a:extLst>
          </p:cNvPr>
          <p:cNvSpPr txBox="1"/>
          <p:nvPr/>
        </p:nvSpPr>
        <p:spPr>
          <a:xfrm>
            <a:off x="1217067" y="4516448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BD69E-CC62-6E83-E856-165E0CA74FA3}"/>
              </a:ext>
            </a:extLst>
          </p:cNvPr>
          <p:cNvSpPr txBox="1"/>
          <p:nvPr/>
        </p:nvSpPr>
        <p:spPr>
          <a:xfrm>
            <a:off x="2214253" y="45164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46113A-2E10-F046-BDFB-43A11E4B715E}"/>
              </a:ext>
            </a:extLst>
          </p:cNvPr>
          <p:cNvSpPr txBox="1"/>
          <p:nvPr/>
        </p:nvSpPr>
        <p:spPr>
          <a:xfrm>
            <a:off x="4747367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0A3CBE-E111-A955-896C-D1C196F1D7DD}"/>
              </a:ext>
            </a:extLst>
          </p:cNvPr>
          <p:cNvSpPr txBox="1"/>
          <p:nvPr/>
        </p:nvSpPr>
        <p:spPr>
          <a:xfrm>
            <a:off x="3424014" y="5853523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D20E4-8672-8424-7E0D-789BE70C1D2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834606" y="4195002"/>
            <a:ext cx="0" cy="3356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E386A-96D4-49DA-CDCC-9AE5E97E16D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301492" y="4195002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326045-151A-2A7A-85A2-A2DEB1DADED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304306" y="4195002"/>
            <a:ext cx="0" cy="3214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86CEE8-DB32-5CB1-9A1C-C8429314DFA7}"/>
              </a:ext>
            </a:extLst>
          </p:cNvPr>
          <p:cNvCxnSpPr>
            <a:cxnSpLocks/>
            <a:stCxn id="16" idx="2"/>
            <a:endCxn id="53" idx="0"/>
          </p:cNvCxnSpPr>
          <p:nvPr/>
        </p:nvCxnSpPr>
        <p:spPr>
          <a:xfrm flipH="1">
            <a:off x="3511253" y="5523802"/>
            <a:ext cx="2" cy="3297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-Data structure</a:t>
            </a: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List of </a:t>
            </a:r>
            <a:r>
              <a:rPr lang="en-US" sz="2000" dirty="0" err="1">
                <a:solidFill>
                  <a:srgbClr val="C00000"/>
                </a:solidFill>
              </a:rPr>
              <a:t>multinodes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TowardsPosition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List of </a:t>
            </a:r>
            <a:r>
              <a:rPr lang="en-US" sz="2000" dirty="0" err="1">
                <a:solidFill>
                  <a:srgbClr val="7030A0"/>
                </a:solidFill>
              </a:rPr>
              <a:t>singlenodes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8BF6A7-C3B7-1685-9FFB-DA29A1D3D21F}"/>
              </a:ext>
            </a:extLst>
          </p:cNvPr>
          <p:cNvSpPr txBox="1"/>
          <p:nvPr/>
        </p:nvSpPr>
        <p:spPr>
          <a:xfrm>
            <a:off x="2594000" y="2005331"/>
            <a:ext cx="1117011" cy="358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0070C0"/>
                </a:solidFill>
              </a:rPr>
              <a:t>Intersection</a:t>
            </a:r>
            <a:endParaRPr lang="en-DK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0921F6-0DA0-30AB-0EEF-D1D701241BEA}"/>
              </a:ext>
            </a:extLst>
          </p:cNvPr>
          <p:cNvCxnSpPr>
            <a:cxnSpLocks/>
          </p:cNvCxnSpPr>
          <p:nvPr/>
        </p:nvCxnSpPr>
        <p:spPr>
          <a:xfrm flipV="1">
            <a:off x="3377367" y="1770148"/>
            <a:ext cx="506685" cy="7755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2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1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Base case (No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Return the single step</a:t>
            </a:r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ACA40A-0C6D-75EB-6CE2-37DCA33E2E10}"/>
              </a:ext>
            </a:extLst>
          </p:cNvPr>
          <p:cNvSpPr/>
          <p:nvPr/>
        </p:nvSpPr>
        <p:spPr>
          <a:xfrm>
            <a:off x="895325" y="3641292"/>
            <a:ext cx="946447" cy="889394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1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1F426-8DC5-0FA4-3D5A-9BAB88D8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5F54-282D-6E59-6D48-B7601EE52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Step/</a:t>
            </a:r>
            <a:r>
              <a:rPr lang="en-US" dirty="0" err="1"/>
              <a:t>SolutionStep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x,y</a:t>
            </a:r>
            <a:r>
              <a:rPr lang="en-US" dirty="0">
                <a:solidFill>
                  <a:schemeClr val="tx2"/>
                </a:solidFill>
              </a:rPr>
              <a:t>) →</a:t>
            </a:r>
          </a:p>
          <a:p>
            <a:pPr lvl="1"/>
            <a:endParaRPr lang="en-US" dirty="0"/>
          </a:p>
          <a:p>
            <a:r>
              <a:rPr lang="en-US" dirty="0"/>
              <a:t>Solution/Possible solution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SolutionSteps</a:t>
            </a:r>
            <a:endParaRPr lang="en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9543C-CECE-93B6-ACF0-65F6D837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283B1-6B4A-CEF5-46CB-C639EF415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42F6-2196-A55A-FCC4-70F524030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36BB336-FA68-49FA-BBEA-E8420972406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07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Base case (No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Return the single 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Else (1+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Add step to all children solutions</a:t>
            </a:r>
          </a:p>
          <a:p>
            <a:pPr marL="0" indent="0">
              <a:buNone/>
            </a:pPr>
            <a:endParaRPr lang="en-US" sz="2000" dirty="0"/>
          </a:p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DBD962-89AD-8069-C714-99E1F290B27A}"/>
              </a:ext>
            </a:extLst>
          </p:cNvPr>
          <p:cNvSpPr/>
          <p:nvPr/>
        </p:nvSpPr>
        <p:spPr>
          <a:xfrm>
            <a:off x="3554604" y="2434422"/>
            <a:ext cx="1291438" cy="1371983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Base case (No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Return the single 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Else (1+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Add step to all children solutions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Base case (1 child)</a:t>
            </a:r>
          </a:p>
          <a:p>
            <a:pPr lvl="2"/>
            <a:r>
              <a:rPr lang="en-US" sz="2000" dirty="0">
                <a:solidFill>
                  <a:srgbClr val="7030A0"/>
                </a:solidFill>
              </a:rPr>
              <a:t>Return possible solutions from child</a:t>
            </a:r>
            <a:endParaRPr lang="en-US" sz="2000" dirty="0"/>
          </a:p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3F1E9B4-0530-A5BF-C14B-74D89210FE41}"/>
              </a:ext>
            </a:extLst>
          </p:cNvPr>
          <p:cNvSpPr/>
          <p:nvPr/>
        </p:nvSpPr>
        <p:spPr>
          <a:xfrm>
            <a:off x="2999931" y="4459622"/>
            <a:ext cx="934425" cy="1137873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5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322650" cy="5343414"/>
          </a:xfrm>
        </p:spPr>
        <p:txBody>
          <a:bodyPr/>
          <a:lstStyle/>
          <a:p>
            <a:r>
              <a:rPr lang="en-US" sz="2000" dirty="0" err="1">
                <a:solidFill>
                  <a:schemeClr val="accent6"/>
                </a:solidFill>
              </a:rPr>
              <a:t>SingleNode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Base case (No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Return the single step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Else (1+ children)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Add step to all children solutions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MultiNode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Base case (1 child)</a:t>
            </a:r>
          </a:p>
          <a:p>
            <a:pPr lvl="2"/>
            <a:r>
              <a:rPr lang="en-US" sz="2000" dirty="0">
                <a:solidFill>
                  <a:srgbClr val="7030A0"/>
                </a:solidFill>
              </a:rPr>
              <a:t>Return possible solutions from child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Else (2+ children)</a:t>
            </a:r>
          </a:p>
          <a:p>
            <a:pPr lvl="2"/>
            <a:r>
              <a:rPr lang="en-US" sz="2000" dirty="0">
                <a:solidFill>
                  <a:srgbClr val="7030A0"/>
                </a:solidFill>
              </a:rPr>
              <a:t>All combinations with one of the possible solutions per child</a:t>
            </a:r>
            <a:endParaRPr lang="en-US" sz="2000" dirty="0"/>
          </a:p>
          <a:p>
            <a:endParaRPr lang="en-DK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7D3405-D84C-F399-F974-A9A3A6F65601}"/>
              </a:ext>
            </a:extLst>
          </p:cNvPr>
          <p:cNvSpPr/>
          <p:nvPr/>
        </p:nvSpPr>
        <p:spPr>
          <a:xfrm>
            <a:off x="693713" y="3225864"/>
            <a:ext cx="2367998" cy="1137873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8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the possible solutions</a:t>
            </a:r>
            <a:br>
              <a:rPr lang="en-US" dirty="0"/>
            </a:br>
            <a:endParaRPr lang="en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F05-F8CB-0A16-2BA4-02A83B131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7" y="1313761"/>
            <a:ext cx="5110386" cy="3309514"/>
          </a:xfrm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SingleNode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Base case (No children)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Return the single step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Else (1+ children)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Add step to all children solutions</a:t>
            </a:r>
          </a:p>
          <a:p>
            <a:r>
              <a:rPr lang="en-US" dirty="0" err="1">
                <a:solidFill>
                  <a:srgbClr val="00B050"/>
                </a:solidFill>
              </a:rPr>
              <a:t>MultiNode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Base case (1 child)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Return possible solutions from child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Else (2+ children)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All combinations with one of the possible solutions per child</a:t>
            </a:r>
            <a:endParaRPr lang="en-US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364621" y="4801699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25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8089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(0,3)→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73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34700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3D0A1A5-2B26-0122-BC65-2A51E3248CD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>
                <a:solidFill>
                  <a:srgbClr val="FF0000"/>
                </a:solidFill>
              </a:rPr>
              <a:t>(0,3)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endParaRPr lang="en-D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70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35885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</a:t>
            </a:r>
            <a:r>
              <a:rPr lang="en-US" dirty="0">
                <a:solidFill>
                  <a:srgbClr val="FF0000"/>
                </a:solidFill>
              </a:rPr>
              <a:t>(0,1)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endParaRPr lang="en-D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1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7432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(0,2)→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28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96717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</a:t>
            </a:r>
            <a:r>
              <a:rPr lang="en-US" dirty="0">
                <a:solidFill>
                  <a:srgbClr val="FF0000"/>
                </a:solidFill>
              </a:rPr>
              <a:t>(0,2)</a:t>
            </a:r>
            <a:r>
              <a:rPr lang="en-US" dirty="0"/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99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6888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(1,0)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90914"/>
              </p:ext>
            </p:extLst>
          </p:nvPr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1026" name="Title 3">
            <a:extLst>
              <a:ext uri="{FF2B5EF4-FFF2-40B4-BE49-F238E27FC236}">
                <a16:creationId xmlns:a16="http://schemas.microsoft.com/office/drawing/2014/main" id="{3CFAF857-2E0B-0B4B-67B0-C6426B4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potential ending steps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12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62939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(0,1)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</a:t>
            </a:r>
            <a:r>
              <a:rPr lang="en-US" dirty="0">
                <a:solidFill>
                  <a:srgbClr val="FF0000"/>
                </a:solidFill>
              </a:rPr>
              <a:t>(1,0)</a:t>
            </a:r>
            <a:r>
              <a:rPr lang="en-US" dirty="0"/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1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31683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</a:t>
            </a:r>
            <a:r>
              <a:rPr lang="en-US" dirty="0">
                <a:solidFill>
                  <a:srgbClr val="FF0000"/>
                </a:solidFill>
              </a:rPr>
              <a:t>(1,0)</a:t>
            </a:r>
            <a:r>
              <a:rPr lang="en-US" dirty="0"/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33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1624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</a:t>
            </a:r>
            <a:r>
              <a:rPr lang="en-US" dirty="0">
                <a:solidFill>
                  <a:srgbClr val="FF0000"/>
                </a:solidFill>
              </a:rPr>
              <a:t>(1,0)</a:t>
            </a:r>
            <a:r>
              <a:rPr lang="en-US" dirty="0"/>
              <a:t>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37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69717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(0,2)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(2,0)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(1,0)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(1,0)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2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44291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(3,0)↓</a:t>
                      </a:r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(3,0)</a:t>
                      </a:r>
                      <a:endParaRPr lang="en-DK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(1,0), (2,0)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(1,0)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(2,0)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4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80256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(1,0), (2,0), (3,0)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(1,0)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(2,0)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(3,0)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99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24821"/>
              </p:ext>
            </p:extLst>
          </p:nvPr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(1,0), (2,0), (3,0)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Applied: </a:t>
            </a:r>
            <a:r>
              <a:rPr lang="en-US" dirty="0">
                <a:solidFill>
                  <a:srgbClr val="00B050"/>
                </a:solidFill>
              </a:rPr>
              <a:t>(0,1)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(0,2)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(1,0)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(2,0)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(3,0)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(0,3)</a:t>
            </a:r>
            <a:endParaRPr lang="en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1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129-902D-711F-3EB0-0962527E9A23}"/>
              </a:ext>
            </a:extLst>
          </p:cNvPr>
          <p:cNvSpPr txBox="1"/>
          <p:nvPr/>
        </p:nvSpPr>
        <p:spPr>
          <a:xfrm>
            <a:off x="3027346" y="2664348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(2,0)↓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(3,0)↓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20EAE-ACC8-46AB-14E8-ECF048E6995B}"/>
              </a:ext>
            </a:extLst>
          </p:cNvPr>
          <p:cNvSpPr txBox="1"/>
          <p:nvPr/>
        </p:nvSpPr>
        <p:spPr>
          <a:xfrm>
            <a:off x="1026567" y="3947448"/>
            <a:ext cx="18003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4E32E-F69C-E09D-6A70-6DEB8B051DBA}"/>
              </a:ext>
            </a:extLst>
          </p:cNvPr>
          <p:cNvSpPr txBox="1"/>
          <p:nvPr/>
        </p:nvSpPr>
        <p:spPr>
          <a:xfrm>
            <a:off x="3189720" y="3947446"/>
            <a:ext cx="94644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(0,1)→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9AF29-4CA6-EC66-F834-4D452864015A}"/>
              </a:ext>
            </a:extLst>
          </p:cNvPr>
          <p:cNvSpPr txBox="1"/>
          <p:nvPr/>
        </p:nvSpPr>
        <p:spPr>
          <a:xfrm>
            <a:off x="4361561" y="3933204"/>
            <a:ext cx="946449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(0,2)→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CC1C9-3C00-9987-0E7C-F0B6A0ED8304}"/>
              </a:ext>
            </a:extLst>
          </p:cNvPr>
          <p:cNvSpPr txBox="1"/>
          <p:nvPr/>
        </p:nvSpPr>
        <p:spPr>
          <a:xfrm>
            <a:off x="3106397" y="5173425"/>
            <a:ext cx="80971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(1,0)↓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9F9D99-7B5B-FFE2-3FEE-257DD0F9DE2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0" cy="262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03BBC4-A560-9C8F-9F12-BC0D8895F73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911030" y="2943834"/>
            <a:ext cx="1382305" cy="2884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0F55F-04A6-D0AD-52BF-5CFF815B6C8C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3796813" y="3014725"/>
            <a:ext cx="399171" cy="2175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6B10F-0755-C958-AEEB-7D317C3B83D9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3511255" y="4881063"/>
            <a:ext cx="0" cy="2923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59586B-A6A1-DBA2-7D0B-D5EC91A0FD11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195984" y="3014725"/>
            <a:ext cx="420436" cy="2091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A95AC1-D96C-8BAB-2807-09C454F0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Try out the solutions</a:t>
            </a:r>
            <a:br>
              <a:rPr lang="en-US" dirty="0"/>
            </a:b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713E-4EC9-83E4-9EBC-C23112644AB8}"/>
              </a:ext>
            </a:extLst>
          </p:cNvPr>
          <p:cNvSpPr txBox="1"/>
          <p:nvPr/>
        </p:nvSpPr>
        <p:spPr>
          <a:xfrm>
            <a:off x="4107319" y="2135547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264462-5EC1-2305-01F1-9420731C41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4194558" y="2485924"/>
            <a:ext cx="1426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5385-C60A-2139-53C2-3516A1DB6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4558" y="2485924"/>
            <a:ext cx="850664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71D7EA-D8CD-6AE6-C2E2-1EC64F15F06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93335" y="2485924"/>
            <a:ext cx="901223" cy="1784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41730F-5A72-6558-9E66-8D5D6AD872FE}"/>
              </a:ext>
            </a:extLst>
          </p:cNvPr>
          <p:cNvSpPr txBox="1"/>
          <p:nvPr/>
        </p:nvSpPr>
        <p:spPr>
          <a:xfrm>
            <a:off x="4529181" y="322390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654B2-F851-0698-44C0-8597A250AEE4}"/>
              </a:ext>
            </a:extLst>
          </p:cNvPr>
          <p:cNvSpPr txBox="1"/>
          <p:nvPr/>
        </p:nvSpPr>
        <p:spPr>
          <a:xfrm>
            <a:off x="3709574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8D3A2-C955-6FD9-A8C9-A655499EB71D}"/>
              </a:ext>
            </a:extLst>
          </p:cNvPr>
          <p:cNvSpPr txBox="1"/>
          <p:nvPr/>
        </p:nvSpPr>
        <p:spPr>
          <a:xfrm>
            <a:off x="1823791" y="3232272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28BFEF-A40A-8C31-9F22-D5ACC37ED25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334735" y="3582649"/>
            <a:ext cx="576295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B2A1A-90C7-C36B-0B14-C0811F67B155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3662944" y="3582649"/>
            <a:ext cx="133869" cy="36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AB6751-507A-4080-61CF-90DB176EE2EE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>
            <a:off x="4616420" y="3574283"/>
            <a:ext cx="218366" cy="358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180691-6451-D494-E4DF-0170BF76313F}"/>
              </a:ext>
            </a:extLst>
          </p:cNvPr>
          <p:cNvSpPr txBox="1"/>
          <p:nvPr/>
        </p:nvSpPr>
        <p:spPr>
          <a:xfrm>
            <a:off x="3424016" y="4530686"/>
            <a:ext cx="174478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[]</a:t>
            </a:r>
            <a:endParaRPr lang="en-DK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A81ED8-38EC-59E1-D1D1-1045E3332A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11255" y="4209241"/>
            <a:ext cx="0" cy="321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8F0E92-6EFF-6D04-152C-1A66E9AFDD2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911030" y="3582649"/>
            <a:ext cx="416239" cy="3335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EF8DF-A16D-528A-281F-EDDD515843DB}"/>
              </a:ext>
            </a:extLst>
          </p:cNvPr>
          <p:cNvSpPr txBox="1">
            <a:spLocks/>
          </p:cNvSpPr>
          <p:nvPr/>
        </p:nvSpPr>
        <p:spPr bwMode="gray">
          <a:xfrm>
            <a:off x="5860277" y="1639021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order of the steps is not guaranteed to be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track of previous steps for each step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previous steps if step already exists</a:t>
            </a:r>
            <a:endParaRPr lang="en-DK" dirty="0"/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E66D6EF3-1E6F-CB23-B547-D44CC769B48B}"/>
              </a:ext>
            </a:extLst>
          </p:cNvPr>
          <p:cNvGraphicFramePr>
            <a:graphicFrameLocks noGrp="1"/>
          </p:cNvGraphicFramePr>
          <p:nvPr/>
        </p:nvGraphicFramePr>
        <p:xfrm>
          <a:off x="6377954" y="2781773"/>
          <a:ext cx="4486320" cy="209929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47720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</a:tblGrid>
              <a:tr h="34988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(3,0)↓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(0,3)→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(0,1)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(0,2)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(1,0)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(2,0)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  <a:tr h="349882"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(3,0)</a:t>
                      </a:r>
                      <a:endParaRPr lang="en-DK" sz="1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3787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329E0F-6463-8B6F-D3DC-987BAB46EC8B}"/>
              </a:ext>
            </a:extLst>
          </p:cNvPr>
          <p:cNvSpPr txBox="1">
            <a:spLocks/>
          </p:cNvSpPr>
          <p:nvPr/>
        </p:nvSpPr>
        <p:spPr bwMode="gray">
          <a:xfrm>
            <a:off x="6120000" y="5095008"/>
            <a:ext cx="6237366" cy="126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DFDS" panose="00000500000000000000" pitchFamily="2" charset="0"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Visited: </a:t>
            </a:r>
            <a:r>
              <a:rPr lang="en-US" dirty="0"/>
              <a:t>(0,3), (0,1), (0,2), (1,0), (2,0), (3,0)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Applied: </a:t>
            </a:r>
            <a:r>
              <a:rPr lang="en-US" sz="2000" dirty="0">
                <a:solidFill>
                  <a:srgbClr val="00B050"/>
                </a:solidFill>
              </a:rPr>
              <a:t>(0,1)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(0,2)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(1,0)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(2,0)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(3,0)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(0,3)</a:t>
            </a:r>
            <a:endParaRPr lang="en-DK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(0,3) →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075634" y="4213077"/>
            <a:ext cx="235863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70B925-04C3-38EB-28BB-E9863DACF836}"/>
              </a:ext>
            </a:extLst>
          </p:cNvPr>
          <p:cNvCxnSpPr>
            <a:cxnSpLocks/>
          </p:cNvCxnSpPr>
          <p:nvPr/>
        </p:nvCxnSpPr>
        <p:spPr>
          <a:xfrm>
            <a:off x="11561035" y="2777761"/>
            <a:ext cx="0" cy="13156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potential ending steps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563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203821" y="4213077"/>
            <a:ext cx="223045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1408AC-E430-09FF-B53D-8576C2CF0E76}"/>
              </a:ext>
            </a:extLst>
          </p:cNvPr>
          <p:cNvCxnSpPr>
            <a:cxnSpLocks/>
          </p:cNvCxnSpPr>
          <p:nvPr/>
        </p:nvCxnSpPr>
        <p:spPr>
          <a:xfrm>
            <a:off x="9203821" y="4297111"/>
            <a:ext cx="11536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7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203821" y="4213077"/>
            <a:ext cx="223045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1408AC-E430-09FF-B53D-8576C2CF0E76}"/>
              </a:ext>
            </a:extLst>
          </p:cNvPr>
          <p:cNvCxnSpPr>
            <a:cxnSpLocks/>
          </p:cNvCxnSpPr>
          <p:nvPr/>
        </p:nvCxnSpPr>
        <p:spPr>
          <a:xfrm>
            <a:off x="9203821" y="4297111"/>
            <a:ext cx="11536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9470D64-FE9C-F6CA-7E8A-C91835B45010}"/>
              </a:ext>
            </a:extLst>
          </p:cNvPr>
          <p:cNvSpPr/>
          <p:nvPr/>
        </p:nvSpPr>
        <p:spPr>
          <a:xfrm flipH="1">
            <a:off x="10675655" y="4258013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C9ADD-3EAB-563F-0485-9B7DF5B7A893}"/>
              </a:ext>
            </a:extLst>
          </p:cNvPr>
          <p:cNvSpPr/>
          <p:nvPr/>
        </p:nvSpPr>
        <p:spPr>
          <a:xfrm flipH="1">
            <a:off x="11474294" y="4256075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3069EB-749C-B848-2F11-5EA115076924}"/>
              </a:ext>
            </a:extLst>
          </p:cNvPr>
          <p:cNvSpPr/>
          <p:nvPr/>
        </p:nvSpPr>
        <p:spPr>
          <a:xfrm flipH="1">
            <a:off x="11073968" y="4256075"/>
            <a:ext cx="111096" cy="1163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7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/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203821" y="4213077"/>
            <a:ext cx="223045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F50566-0189-A977-EA32-40ED9AC6E841}"/>
              </a:ext>
            </a:extLst>
          </p:cNvPr>
          <p:cNvCxnSpPr>
            <a:cxnSpLocks/>
          </p:cNvCxnSpPr>
          <p:nvPr/>
        </p:nvCxnSpPr>
        <p:spPr>
          <a:xfrm>
            <a:off x="11132410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5DB264-EFE7-1FF0-0D58-6319C9F820C3}"/>
              </a:ext>
            </a:extLst>
          </p:cNvPr>
          <p:cNvCxnSpPr>
            <a:cxnSpLocks/>
          </p:cNvCxnSpPr>
          <p:nvPr/>
        </p:nvCxnSpPr>
        <p:spPr>
          <a:xfrm>
            <a:off x="10732360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D76A0-30D7-6E2D-4DD8-4D7B03E1B53C}"/>
              </a:ext>
            </a:extLst>
          </p:cNvPr>
          <p:cNvCxnSpPr>
            <a:cxnSpLocks/>
          </p:cNvCxnSpPr>
          <p:nvPr/>
        </p:nvCxnSpPr>
        <p:spPr>
          <a:xfrm>
            <a:off x="10322785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B3080-57A6-FC0F-B542-5BBD2D12B769}"/>
              </a:ext>
            </a:extLst>
          </p:cNvPr>
          <p:cNvCxnSpPr>
            <a:cxnSpLocks/>
          </p:cNvCxnSpPr>
          <p:nvPr/>
        </p:nvCxnSpPr>
        <p:spPr>
          <a:xfrm>
            <a:off x="9927498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F7BE9-6A4E-BEEE-A8C8-DD48531EB06C}"/>
              </a:ext>
            </a:extLst>
          </p:cNvPr>
          <p:cNvCxnSpPr>
            <a:cxnSpLocks/>
          </p:cNvCxnSpPr>
          <p:nvPr/>
        </p:nvCxnSpPr>
        <p:spPr>
          <a:xfrm>
            <a:off x="9522686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9D8A3C-7E44-61EE-608F-5DABB6C4C0B4}"/>
              </a:ext>
            </a:extLst>
          </p:cNvPr>
          <p:cNvSpPr txBox="1"/>
          <p:nvPr/>
        </p:nvSpPr>
        <p:spPr>
          <a:xfrm>
            <a:off x="3012392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62675-867C-6995-467C-74A519B1B57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4181029" y="1882762"/>
            <a:ext cx="1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4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E1741-5F39-42E7-2BD6-5515025A1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26769"/>
              </p:ext>
            </p:extLst>
          </p:nvPr>
        </p:nvGraphicFramePr>
        <p:xfrm>
          <a:off x="8520155" y="2135085"/>
          <a:ext cx="3230312" cy="234186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403789">
                  <a:extLst>
                    <a:ext uri="{9D8B030D-6E8A-4147-A177-3AD203B41FA5}">
                      <a16:colId xmlns:a16="http://schemas.microsoft.com/office/drawing/2014/main" val="405581294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393366479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084120214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435528995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199647042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871279901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1364792776"/>
                    </a:ext>
                  </a:extLst>
                </a:gridCol>
                <a:gridCol w="403789">
                  <a:extLst>
                    <a:ext uri="{9D8B030D-6E8A-4147-A177-3AD203B41FA5}">
                      <a16:colId xmlns:a16="http://schemas.microsoft.com/office/drawing/2014/main" val="2217414762"/>
                    </a:ext>
                  </a:extLst>
                </a:gridCol>
              </a:tblGrid>
              <a:tr h="468373"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952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DK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9388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6839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9013"/>
                  </a:ext>
                </a:extLst>
              </a:tr>
              <a:tr h="4683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9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3F0587-02F0-6F9D-A0C1-8546AC7E224A}"/>
              </a:ext>
            </a:extLst>
          </p:cNvPr>
          <p:cNvSpPr txBox="1"/>
          <p:nvPr/>
        </p:nvSpPr>
        <p:spPr>
          <a:xfrm>
            <a:off x="3758012" y="1532385"/>
            <a:ext cx="846034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/>
                </a:solidFill>
              </a:rPr>
              <a:t>(0,3) →</a:t>
            </a:r>
            <a:endParaRPr lang="en-DK" dirty="0">
              <a:solidFill>
                <a:schemeClr val="accent6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5CF5C4-343F-3818-0E1A-6989573E8F50}"/>
              </a:ext>
            </a:extLst>
          </p:cNvPr>
          <p:cNvCxnSpPr>
            <a:cxnSpLocks/>
          </p:cNvCxnSpPr>
          <p:nvPr/>
        </p:nvCxnSpPr>
        <p:spPr>
          <a:xfrm>
            <a:off x="9203821" y="4213077"/>
            <a:ext cx="223045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42F0B7C6-243A-E7E2-E243-1212FD2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538163"/>
            <a:ext cx="11306175" cy="775597"/>
          </a:xfrm>
        </p:spPr>
        <p:txBody>
          <a:bodyPr/>
          <a:lstStyle/>
          <a:p>
            <a:r>
              <a:rPr lang="en-US" dirty="0"/>
              <a:t>Generate tree</a:t>
            </a:r>
            <a:br>
              <a:rPr lang="en-US" dirty="0"/>
            </a:br>
            <a:r>
              <a:rPr lang="en-US" dirty="0"/>
              <a:t>-Find supporting steps</a:t>
            </a:r>
            <a:endParaRPr lang="en-D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F50566-0189-A977-EA32-40ED9AC6E841}"/>
              </a:ext>
            </a:extLst>
          </p:cNvPr>
          <p:cNvCxnSpPr>
            <a:cxnSpLocks/>
          </p:cNvCxnSpPr>
          <p:nvPr/>
        </p:nvCxnSpPr>
        <p:spPr>
          <a:xfrm>
            <a:off x="11132410" y="2914116"/>
            <a:ext cx="0" cy="117272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5DB264-EFE7-1FF0-0D58-6319C9F820C3}"/>
              </a:ext>
            </a:extLst>
          </p:cNvPr>
          <p:cNvCxnSpPr>
            <a:cxnSpLocks/>
          </p:cNvCxnSpPr>
          <p:nvPr/>
        </p:nvCxnSpPr>
        <p:spPr>
          <a:xfrm>
            <a:off x="10732360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D76A0-30D7-6E2D-4DD8-4D7B03E1B53C}"/>
              </a:ext>
            </a:extLst>
          </p:cNvPr>
          <p:cNvCxnSpPr>
            <a:cxnSpLocks/>
          </p:cNvCxnSpPr>
          <p:nvPr/>
        </p:nvCxnSpPr>
        <p:spPr>
          <a:xfrm>
            <a:off x="10322785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B3080-57A6-FC0F-B542-5BBD2D12B769}"/>
              </a:ext>
            </a:extLst>
          </p:cNvPr>
          <p:cNvCxnSpPr>
            <a:cxnSpLocks/>
          </p:cNvCxnSpPr>
          <p:nvPr/>
        </p:nvCxnSpPr>
        <p:spPr>
          <a:xfrm>
            <a:off x="9927498" y="2777761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F7BE9-6A4E-BEEE-A8C8-DD48531EB06C}"/>
              </a:ext>
            </a:extLst>
          </p:cNvPr>
          <p:cNvCxnSpPr>
            <a:cxnSpLocks/>
          </p:cNvCxnSpPr>
          <p:nvPr/>
        </p:nvCxnSpPr>
        <p:spPr>
          <a:xfrm>
            <a:off x="9522686" y="2771162"/>
            <a:ext cx="0" cy="13156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9D8A3C-7E44-61EE-608F-5DABB6C4C0B4}"/>
              </a:ext>
            </a:extLst>
          </p:cNvPr>
          <p:cNvSpPr txBox="1"/>
          <p:nvPr/>
        </p:nvSpPr>
        <p:spPr>
          <a:xfrm>
            <a:off x="771257" y="2340673"/>
            <a:ext cx="23372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[(1,0)↓ , (2,0)↓ , (3,0)↓]</a:t>
            </a:r>
            <a:endParaRPr lang="en-DK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E2DB2-05A4-A1CB-D751-30EBA2EB3CB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939895" y="1882762"/>
            <a:ext cx="2241134" cy="4579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7C987-7EB5-3A08-1E47-C6926635F54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43299" y="1882762"/>
            <a:ext cx="637730" cy="4572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304569-604E-EB0C-5361-984F9E91444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745620" cy="4572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1CBD5-E262-F642-1132-275FC7C16E3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81029" y="1882762"/>
            <a:ext cx="3040167" cy="45720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8D342E-856E-089E-8A20-12FC378B8810}"/>
              </a:ext>
            </a:extLst>
          </p:cNvPr>
          <p:cNvSpPr txBox="1"/>
          <p:nvPr/>
        </p:nvSpPr>
        <p:spPr>
          <a:xfrm>
            <a:off x="3453477" y="2340672"/>
            <a:ext cx="3325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[…]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60F2E1-FFAE-854A-1FE1-E68557F486D2}"/>
              </a:ext>
            </a:extLst>
          </p:cNvPr>
          <p:cNvSpPr txBox="1"/>
          <p:nvPr/>
        </p:nvSpPr>
        <p:spPr>
          <a:xfrm>
            <a:off x="4737835" y="2340671"/>
            <a:ext cx="3325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[…]</a:t>
            </a:r>
            <a:endParaRPr lang="en-DK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34316-1374-8A90-C478-B35C7301A039}"/>
              </a:ext>
            </a:extLst>
          </p:cNvPr>
          <p:cNvSpPr txBox="1"/>
          <p:nvPr/>
        </p:nvSpPr>
        <p:spPr>
          <a:xfrm>
            <a:off x="7069509" y="2340670"/>
            <a:ext cx="332575" cy="3503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/>
                </a:solidFill>
              </a:rPr>
              <a:t>[…]</a:t>
            </a:r>
            <a:endParaRPr lang="en-D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4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FDS 16:9">
  <a:themeElements>
    <a:clrScheme name="190626_DFDS">
      <a:dk1>
        <a:srgbClr val="000000"/>
      </a:dk1>
      <a:lt1>
        <a:srgbClr val="FFFFFF"/>
      </a:lt1>
      <a:dk2>
        <a:srgbClr val="4D4E4C"/>
      </a:dk2>
      <a:lt2>
        <a:srgbClr val="EDF0F2"/>
      </a:lt2>
      <a:accent1>
        <a:srgbClr val="002B45"/>
      </a:accent1>
      <a:accent2>
        <a:srgbClr val="1B5786"/>
      </a:accent2>
      <a:accent3>
        <a:srgbClr val="68B2E3"/>
      </a:accent3>
      <a:accent4>
        <a:srgbClr val="4D4E4C"/>
      </a:accent4>
      <a:accent5>
        <a:srgbClr val="B8B8B7"/>
      </a:accent5>
      <a:accent6>
        <a:srgbClr val="ED8B00"/>
      </a:accent6>
      <a:hlink>
        <a:srgbClr val="1B5786"/>
      </a:hlink>
      <a:folHlink>
        <a:srgbClr val="002B45"/>
      </a:folHlink>
    </a:clrScheme>
    <a:fontScheme name="190520_DFDS regular">
      <a:majorFont>
        <a:latin typeface="DFDS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300"/>
          </a:spcBef>
          <a:spcAft>
            <a:spcPts val="300"/>
          </a:spcAft>
          <a:defRPr smtClean="0">
            <a:solidFill>
              <a:schemeClr val="tx2"/>
            </a:solidFill>
          </a:defRPr>
        </a:defPPr>
      </a:lstStyle>
    </a:txDef>
  </a:objectDefaults>
  <a:extraClrSchemeLst/>
  <a:custClrLst>
    <a:custClr name="Action Medium">
      <a:srgbClr val="C3E0F4"/>
    </a:custClr>
  </a:custClrLst>
  <a:extLst>
    <a:ext uri="{05A4C25C-085E-4340-85A3-A5531E510DB2}">
      <thm15:themeFamily xmlns:thm15="http://schemas.microsoft.com/office/thememl/2012/main" name="Presentation5" id="{C7832C96-2A40-41EA-BCAE-E48E2AA278AA}" vid="{5DB801C8-1E78-4DA6-879E-712BF1953D9E}"/>
    </a:ext>
  </a:extLst>
</a:theme>
</file>

<file path=ppt/theme/theme2.xml><?xml version="1.0" encoding="utf-8"?>
<a:theme xmlns:a="http://schemas.openxmlformats.org/drawingml/2006/main" name="Office Theme">
  <a:themeElements>
    <a:clrScheme name="190604_DFDS">
      <a:dk1>
        <a:sysClr val="windowText" lastClr="000000"/>
      </a:dk1>
      <a:lt1>
        <a:srgbClr val="FFFFFF"/>
      </a:lt1>
      <a:dk2>
        <a:srgbClr val="101820"/>
      </a:dk2>
      <a:lt2>
        <a:srgbClr val="EDF0F2"/>
      </a:lt2>
      <a:accent1>
        <a:srgbClr val="122B45"/>
      </a:accent1>
      <a:accent2>
        <a:srgbClr val="66B0E3"/>
      </a:accent2>
      <a:accent3>
        <a:srgbClr val="175987"/>
      </a:accent3>
      <a:accent4>
        <a:srgbClr val="B5B5B2"/>
      </a:accent4>
      <a:accent5>
        <a:srgbClr val="4D4E4C"/>
      </a:accent5>
      <a:accent6>
        <a:srgbClr val="ED8B00"/>
      </a:accent6>
      <a:hlink>
        <a:srgbClr val="175987"/>
      </a:hlink>
      <a:folHlink>
        <a:srgbClr val="122B45"/>
      </a:folHlink>
    </a:clrScheme>
    <a:fontScheme name="190520_DFDS regular">
      <a:majorFont>
        <a:latin typeface="DFDS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ction Medium">
      <a:srgbClr val="C3E0F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190604_DFDS">
      <a:dk1>
        <a:sysClr val="windowText" lastClr="000000"/>
      </a:dk1>
      <a:lt1>
        <a:srgbClr val="FFFFFF"/>
      </a:lt1>
      <a:dk2>
        <a:srgbClr val="101820"/>
      </a:dk2>
      <a:lt2>
        <a:srgbClr val="EDF0F2"/>
      </a:lt2>
      <a:accent1>
        <a:srgbClr val="122B45"/>
      </a:accent1>
      <a:accent2>
        <a:srgbClr val="66B0E3"/>
      </a:accent2>
      <a:accent3>
        <a:srgbClr val="175987"/>
      </a:accent3>
      <a:accent4>
        <a:srgbClr val="B5B5B2"/>
      </a:accent4>
      <a:accent5>
        <a:srgbClr val="4D4E4C"/>
      </a:accent5>
      <a:accent6>
        <a:srgbClr val="ED8B00"/>
      </a:accent6>
      <a:hlink>
        <a:srgbClr val="175987"/>
      </a:hlink>
      <a:folHlink>
        <a:srgbClr val="122B45"/>
      </a:folHlink>
    </a:clrScheme>
    <a:fontScheme name="190520_DFDS regular">
      <a:majorFont>
        <a:latin typeface="DFDS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ction Medium">
      <a:srgbClr val="C3E0F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13C669E-9DF5-49D1-A736-E7DA407A7899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EB316AEE0894EB7C54BCAA64BEE8F" ma:contentTypeVersion="11" ma:contentTypeDescription="Create a new document." ma:contentTypeScope="" ma:versionID="1b62bc67529b3b5ca68703f87037db5c">
  <xsd:schema xmlns:xsd="http://www.w3.org/2001/XMLSchema" xmlns:xs="http://www.w3.org/2001/XMLSchema" xmlns:p="http://schemas.microsoft.com/office/2006/metadata/properties" xmlns:ns3="d4e1f13b-b4f3-41e7-b71c-f0155946ca2f" xmlns:ns4="8a81c837-a1b9-4923-bbb6-6297faa5b2c9" targetNamespace="http://schemas.microsoft.com/office/2006/metadata/properties" ma:root="true" ma:fieldsID="8aa9c34c1bd4d2c0a9a941d3cba8848a" ns3:_="" ns4:_="">
    <xsd:import namespace="d4e1f13b-b4f3-41e7-b71c-f0155946ca2f"/>
    <xsd:import namespace="8a81c837-a1b9-4923-bbb6-6297faa5b2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1f13b-b4f3-41e7-b71c-f0155946c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1c837-a1b9-4923-bbb6-6297faa5b2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D8D80-3DFC-421B-8A95-5ACABBB289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8DFE-999E-4D71-85AE-6CA3A6F06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e1f13b-b4f3-41e7-b71c-f0155946ca2f"/>
    <ds:schemaRef ds:uri="8a81c837-a1b9-4923-bbb6-6297faa5b2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A90BCF-D732-4438-84E8-919F5F6E579E}">
  <ds:schemaRefs>
    <ds:schemaRef ds:uri="http://schemas.microsoft.com/office/2006/documentManagement/types"/>
    <ds:schemaRef ds:uri="8a81c837-a1b9-4923-bbb6-6297faa5b2c9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d4e1f13b-b4f3-41e7-b71c-f0155946ca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360</TotalTime>
  <Words>3887</Words>
  <Application>Microsoft Office PowerPoint</Application>
  <PresentationFormat>Widescreen</PresentationFormat>
  <Paragraphs>1110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DFDS</vt:lpstr>
      <vt:lpstr>DFDS 16:9</vt:lpstr>
      <vt:lpstr>Coding Challenge ZhedSolver</vt:lpstr>
      <vt:lpstr>Solution in three steps </vt:lpstr>
      <vt:lpstr>Terminology </vt:lpstr>
      <vt:lpstr>Generate tree -Find potential ending steps</vt:lpstr>
      <vt:lpstr>Generate tree -Find potential ending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-Find supporting steps</vt:lpstr>
      <vt:lpstr>Generate tree -Done</vt:lpstr>
      <vt:lpstr>Generate tree -Catches</vt:lpstr>
      <vt:lpstr>Generate tree -Data structure</vt:lpstr>
      <vt:lpstr>Generate tree -Data structure</vt:lpstr>
      <vt:lpstr>Generate tree -Data structure</vt:lpstr>
      <vt:lpstr>Generate tree -Data structure</vt:lpstr>
      <vt:lpstr>Generate tree -Data structure</vt:lpstr>
      <vt:lpstr>Generate tree -Data structure</vt:lpstr>
      <vt:lpstr>Generate the possible solutions </vt:lpstr>
      <vt:lpstr>Generate the possible solutions </vt:lpstr>
      <vt:lpstr>Generate the possible solutions </vt:lpstr>
      <vt:lpstr>Generate the possible solutions </vt:lpstr>
      <vt:lpstr>Generate the possible solutions </vt:lpstr>
      <vt:lpstr>Generate the possible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  <vt:lpstr>Try out the solutions </vt:lpstr>
    </vt:vector>
  </TitlesOfParts>
  <Manager>luise@pptmatters.com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ZhedSolver</dc:title>
  <dc:creator>Mikkel Schmidt</dc:creator>
  <cp:lastModifiedBy>Mikkel Schmidt</cp:lastModifiedBy>
  <cp:revision>1</cp:revision>
  <dcterms:created xsi:type="dcterms:W3CDTF">2023-04-24T14:49:14Z</dcterms:created>
  <dcterms:modified xsi:type="dcterms:W3CDTF">2023-04-25T20:19:04Z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15362633</vt:lpwstr>
  </property>
  <property fmtid="{D5CDD505-2E9C-101B-9397-08002B2CF9AE}" pid="3" name="NXPowerLiteSettings">
    <vt:lpwstr>874006B004C800</vt:lpwstr>
  </property>
  <property fmtid="{D5CDD505-2E9C-101B-9397-08002B2CF9AE}" pid="4" name="NXPowerLiteVersion">
    <vt:lpwstr>D7.1.14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alled@DFDS.COM</vt:lpwstr>
  </property>
  <property fmtid="{D5CDD505-2E9C-101B-9397-08002B2CF9AE}" pid="8" name="MSIP_Label_c2458218-87f2-45e0-bab0-e659c30d0ebd_SetDate">
    <vt:lpwstr>2019-11-19T14:47:13.3176263Z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038e66df-803d-45ae-b1dc-74621aea7115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  <property fmtid="{D5CDD505-2E9C-101B-9397-08002B2CF9AE}" pid="14" name="ContentTypeId">
    <vt:lpwstr>0x01010058CEB316AEE0894EB7C54BCAA64BEE8F</vt:lpwstr>
  </property>
</Properties>
</file>