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2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71" r:id="rId23"/>
    <p:sldId id="276" r:id="rId24"/>
    <p:sldId id="270" r:id="rId25"/>
    <p:sldId id="273" r:id="rId26"/>
    <p:sldId id="274" r:id="rId27"/>
    <p:sldId id="286" r:id="rId28"/>
    <p:sldId id="257" r:id="rId29"/>
    <p:sldId id="265" r:id="rId30"/>
    <p:sldId id="264" r:id="rId3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C32B-9F4B-49A2-AA43-7C2D1B14D789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A02-DF5E-4BA2-B628-4247071E23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6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5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</a:t>
            </a:r>
            <a:r>
              <a:rPr lang="da-DK" dirty="0" err="1"/>
              <a:t>late</a:t>
            </a:r>
            <a:r>
              <a:rPr lang="da-DK" dirty="0"/>
              <a:t>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58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24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introduction: 1970s | Rise in popularity: 2000-2010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96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30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70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A21-689C-4A67-B218-BF01359A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C4A-EFBD-49E0-9266-EAAB6386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972-F1AB-46BA-99AE-12F2055A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38D-4996-424F-9075-43F9C9E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A14-13F8-4E67-9F03-253A038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39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7ED-D897-4EF6-8205-5BF2F9E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712-9409-4A86-9292-2C7E1EF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9515-0195-4B4D-B2DD-436738F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28E-5DAB-4274-B87D-883FC3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DF9-E0A4-4AD8-AD60-E8ECEA1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6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FA14-3180-4E86-9FED-09BBB30E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8C65-364C-48F6-8D42-26ADCCE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384F-BF0E-4884-87DC-27E30AD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F2F-5A81-4A35-B3A2-EAEE501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6C17-E2E1-4E82-8BF5-2CABF9C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CBD-4E9E-4E31-B52B-0B86FF5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B5C-D868-40C8-8FDC-AB5AB2F0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6B28-00CA-407A-8462-D7756F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AF8A-B2EC-412F-A3BF-2A4DD747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CCF8-34DF-47E2-94B5-43A58FC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7C4-DE54-47DD-B4D6-60EA75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3BFD-35D9-4578-907C-36F75FB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3B-C04C-4A9E-BC6A-80606AD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57F-9C55-4489-8C94-88D28E2B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DAF7-AC30-44B5-BB0C-6893AFC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68-1924-4EBE-82CB-7F00D42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D0-A2ED-4608-AAE0-5F8F0559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73-6775-404B-AE45-BA3B278C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A44F-8EE2-45A1-9530-860B50C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9D16-3B9D-4DAA-A33C-F5C2A4C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1531-4624-42C7-9477-6BCC2D8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80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F64-3976-4BE2-ABAE-3377B29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509-7C8A-43F4-9620-E0038EA7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C39-C977-4EDE-A10E-A09224B0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6DDC-8D29-4C41-9CE9-06A5CA3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BB233-7061-4D5C-9FC5-EBA17CB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2ED-3ED6-48EF-BDDC-26C648B5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25A9A-7C7E-43D3-B358-14813A6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F3F3-533F-4547-8B62-E3726BA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77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406-3076-49D9-BA51-CBB7B68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1619-2ECC-411B-AC4C-0307EAA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6741-9CA0-405B-A4F7-1DD38EF0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1F26-DB1C-4C1D-B17F-E54C36CA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1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1631-86AE-4004-8BD1-83EEA96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0A2BA-745E-4CDE-92E2-01A624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72D1-2FEE-4822-8537-B83863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26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09-E500-419D-88D6-51D5B8E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6AE-9B07-4198-911F-1810917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C88C-11C8-4298-A852-FD1B96B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4BD-1A39-42DA-8E99-4A7388A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B84-CF1F-46A7-82A6-AF5F359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ABA-3AB2-4827-80AE-6D6D9C6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AC6-8CF9-476B-AEBD-222F963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7F3F-D419-4ED4-95B6-DD64BA2F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486A-0DCF-437C-855D-327E7DF3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BFEF-A93A-4C88-9F4F-405A717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E9CB-4903-4148-92BE-C94A95C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6D51-D76A-4BA4-8472-0FB5215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DD5-4BBC-4C15-8A2C-F62F0AA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7421-E69E-4781-B9EE-7C3A69BF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EEF-D7E2-4E51-BB92-500AAAB9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3B1A-12F5-40A6-9485-D3E4796B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11B8-EBFB-4118-AE82-2CA8B8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08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kkelvalentinsorens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mikkelvalentinsorens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sma.io/blog/comparison-of-database-models-1iz9u29nwn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xygen.dk/indsigt/machine-learning" TargetMode="External"/><Relationship Id="rId4" Type="http://schemas.openxmlformats.org/officeDocument/2006/relationships/hyperlink" Target="https://www.cleverism.com/graph-databases-effective-big-data-analytic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0ADA0-DD34-4B60-9E81-AD151A2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9121"/>
            <a:ext cx="12192000" cy="382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C5E69-8E35-4F78-B74E-8FD1B6D2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076" y="1999086"/>
            <a:ext cx="941992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n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bg1"/>
                </a:solidFill>
              </a:rPr>
              <a:t>An introduction to Graph Databases</a:t>
            </a:r>
            <a:endParaRPr lang="en-DK" sz="4800" b="1" dirty="0">
              <a:ln>
                <a:solidFill>
                  <a:schemeClr val="tx1">
                    <a:alpha val="14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E2E3-CA7C-4C11-835F-33EE61BC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2" y="483080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Mikkel Valentin Sørensen</a:t>
            </a:r>
          </a:p>
          <a:p>
            <a:pPr algn="l"/>
            <a:br>
              <a:rPr lang="en-US" dirty="0"/>
            </a:br>
            <a:r>
              <a:rPr lang="en-US" sz="1600" dirty="0">
                <a:hlinkClick r:id="rId3"/>
              </a:rPr>
              <a:t>https://www.linkedin.com/in/mikkelvalentinsorensen</a:t>
            </a:r>
            <a:endParaRPr lang="en-US" sz="1600" dirty="0"/>
          </a:p>
          <a:p>
            <a:pPr algn="l"/>
            <a:r>
              <a:rPr lang="da-DK" sz="1600" dirty="0">
                <a:hlinkClick r:id="rId4"/>
              </a:rPr>
              <a:t>https://github.com/mikkelvalentinsorensen</a:t>
            </a:r>
            <a:r>
              <a:rPr lang="da-DK" sz="1600" dirty="0"/>
              <a:t> </a:t>
            </a:r>
            <a:endParaRPr lang="en-DK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4CD30-BB97-44E8-AAAE-6AA4F37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" y="1829888"/>
            <a:ext cx="1905782" cy="1905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54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8AB16-37A1-4FA0-A375-C226CE4A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1" y="2182011"/>
            <a:ext cx="5297585" cy="52975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62FF38-BCE7-45E4-B2CD-292C03DFF59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B89EF-09D9-4C85-A057-789E1F00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6D15F-3F97-4D5C-8D81-0017176ADF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this?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1" y="1825625"/>
            <a:ext cx="3926817" cy="4351338"/>
          </a:xfrm>
        </p:spPr>
      </p:pic>
    </p:spTree>
    <p:extLst>
      <p:ext uri="{BB962C8B-B14F-4D97-AF65-F5344CB8AC3E}">
        <p14:creationId xmlns:p14="http://schemas.microsoft.com/office/powerpoint/2010/main" val="175344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8C5253-FF9C-4E5C-802E-405662D9446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32632A-2AE9-422E-BE37-A3E4F8F91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8DB27E-4347-42AB-A418-D820962F80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more, like this.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1690688"/>
            <a:ext cx="951548" cy="105441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B125FC-3D1C-4A1E-A24C-6DEABBF8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1690688"/>
            <a:ext cx="951548" cy="1054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CF173C-D7B7-42F4-9A97-4DD5E2E0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1690688"/>
            <a:ext cx="951548" cy="105441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C1E82E-3CA4-468D-8AF9-A1C74AA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1690688"/>
            <a:ext cx="951548" cy="105441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4E6AB-C27A-4570-81D6-287F4BC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1690688"/>
            <a:ext cx="951548" cy="10544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0AB701-57B4-4092-9FEC-FCD3DFDE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2745106"/>
            <a:ext cx="951548" cy="10544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B87B7E2-21B0-4B9C-84BA-3783CFAE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2745106"/>
            <a:ext cx="951548" cy="105441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E89A62-8A66-4553-8DB7-21784BE4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2745106"/>
            <a:ext cx="951548" cy="1054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D1E1216-0712-443E-8C03-690C0902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2745106"/>
            <a:ext cx="951548" cy="105441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EACDEE9-9BFE-4551-9D9E-CD587F472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2745106"/>
            <a:ext cx="951548" cy="10544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7B79916-7ABA-441C-AEEC-27774E56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3799524"/>
            <a:ext cx="951548" cy="105441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B0EB255-3DBF-4448-AEFC-BA5E3B3A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3799524"/>
            <a:ext cx="951548" cy="105441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7C3C4D3-B4E5-4EE1-AE03-73093E36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799524"/>
            <a:ext cx="951548" cy="105441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0400413-3A45-417B-9572-CCE3F4567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3799524"/>
            <a:ext cx="951548" cy="105441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7F67BE29-DC9B-43C6-8498-716BFCC1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3799524"/>
            <a:ext cx="951548" cy="105441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FD58F7D-E319-47A5-BA64-5C329EA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4853942"/>
            <a:ext cx="951548" cy="105441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3C1D3228-066A-4998-9259-6538E6DA4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4853942"/>
            <a:ext cx="951548" cy="105441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71831DB-7A59-4DB0-A894-400E9C46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4853942"/>
            <a:ext cx="951548" cy="105441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82A7EB9-D5B3-4BE7-B161-D2101A65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4853942"/>
            <a:ext cx="951548" cy="105441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01C36A9-AB36-44A9-BEB5-3B045E12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4853942"/>
            <a:ext cx="951548" cy="1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B494A-AEB4-4F30-98F4-53070041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915" y="-1188479"/>
            <a:ext cx="12395915" cy="9234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  <a:ln w="66675">
            <a:noFill/>
          </a:ln>
        </p:spPr>
        <p:txBody>
          <a:bodyPr/>
          <a:lstStyle/>
          <a:p>
            <a:r>
              <a:rPr lang="en-US" dirty="0">
                <a:ln w="0">
                  <a:noFill/>
                </a:ln>
              </a:rPr>
              <a:t>But how does it actually look</a:t>
            </a:r>
            <a:endParaRPr lang="en-DK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7E1-9A2B-4586-8E68-A8F049F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5AA8-2453-4972-A3C1-F0183BFE1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some of the current modeling challenges.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27FAF-3C0E-40ED-A06A-4E81D2AC7B8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D91D42-4107-489B-A3FA-5DFEBE7F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EB3D51-F2A9-44FD-B935-A61002C9727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06680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8AB-E405-42EA-B5E4-5B963DC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components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680D-894A-4783-A351-8BE1C087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 – </a:t>
            </a:r>
            <a:r>
              <a:rPr lang="en-US" i="1" dirty="0"/>
              <a:t>Noun</a:t>
            </a:r>
            <a:r>
              <a:rPr lang="en-US" dirty="0"/>
              <a:t>: Person, Place, Thing </a:t>
            </a:r>
          </a:p>
          <a:p>
            <a:r>
              <a:rPr lang="en-US" b="1" dirty="0"/>
              <a:t>Relations</a:t>
            </a:r>
            <a:r>
              <a:rPr lang="en-US" dirty="0"/>
              <a:t> – </a:t>
            </a:r>
            <a:r>
              <a:rPr lang="en-US" i="1" dirty="0"/>
              <a:t>Verb</a:t>
            </a:r>
            <a:r>
              <a:rPr lang="en-US" dirty="0"/>
              <a:t>: Action, Relations</a:t>
            </a:r>
          </a:p>
          <a:p>
            <a:r>
              <a:rPr lang="en-US" b="1" dirty="0"/>
              <a:t>Properties</a:t>
            </a:r>
            <a:r>
              <a:rPr lang="en-US" dirty="0"/>
              <a:t> – </a:t>
            </a:r>
            <a:r>
              <a:rPr lang="en-US" i="1" dirty="0"/>
              <a:t>Adjective</a:t>
            </a:r>
            <a:r>
              <a:rPr lang="en-US" dirty="0"/>
              <a:t>: Definition, Elaboration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5138A-58A0-4786-9BDF-9E24BD02EB4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DDD24-5F14-4F29-8101-C365E2A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56A171-EF66-4CDF-8C14-369C2498B1E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0745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94F-C2BC-4830-BE88-10AC3BF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Entities / Weak Relations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9F5-9E81-4025-9FB0-D261CC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extend a Entity to create an relation.</a:t>
            </a:r>
          </a:p>
          <a:p>
            <a:r>
              <a:rPr lang="en-US" dirty="0"/>
              <a:t>You have to create an Entity to elaborate on a Relation</a:t>
            </a:r>
          </a:p>
          <a:p>
            <a:r>
              <a:rPr lang="en-US" dirty="0"/>
              <a:t>Owners on Entities have to be aware off Relations</a:t>
            </a:r>
          </a:p>
          <a:p>
            <a:r>
              <a:rPr lang="en-US" dirty="0"/>
              <a:t>Many to many relations are trouble some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73ABC3-5631-4C7E-B651-4A16DC28780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8CB2A6-2385-4EA0-8F00-0403FDC4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3236E0-C3A2-47CF-BF47-85E95F9E0F94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298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mikkel:Person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5010150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0DD7E-1526-4D51-93C9-2B891BBB08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2DCB38-82D5-49B3-8660-BDD63E57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52D9B8-D234-4B37-B4DD-B052A1AD071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484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FEFB38-DBFA-46B0-9236-7DFC7CFF3D9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986277-8328-40C3-A042-972112C3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A9875-C2D7-4712-8F57-EB3B90A3EF5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mikkel:Person</a:t>
            </a:r>
            <a:r>
              <a:rPr lang="en-US" dirty="0"/>
              <a:t> &gt; </a:t>
            </a:r>
            <a:r>
              <a:rPr lang="en-US" dirty="0" err="1"/>
              <a:t>Works_At</a:t>
            </a:r>
            <a:r>
              <a:rPr lang="en-US" dirty="0"/>
              <a:t> &gt; </a:t>
            </a:r>
            <a:r>
              <a:rPr lang="en-US" dirty="0" err="1"/>
              <a:t>valtech:Company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2190751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3AE94-E4F8-4EA7-9659-B315DBF2F226}"/>
              </a:ext>
            </a:extLst>
          </p:cNvPr>
          <p:cNvSpPr/>
          <p:nvPr/>
        </p:nvSpPr>
        <p:spPr>
          <a:xfrm>
            <a:off x="7829550" y="2915444"/>
            <a:ext cx="2171700" cy="21717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:Company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</a:t>
            </a:r>
            <a:r>
              <a:rPr lang="en-US" sz="1600" dirty="0" err="1"/>
              <a:t>Valtech</a:t>
            </a:r>
            <a:r>
              <a:rPr lang="en-US" sz="1600" dirty="0"/>
              <a:t>”</a:t>
            </a:r>
            <a:endParaRPr lang="en-DK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39845-0B38-4A76-AA9F-FFE13ED630A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62451" y="4001294"/>
            <a:ext cx="346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8A7EE0-7503-4705-8E25-1511643616CB}"/>
              </a:ext>
            </a:extLst>
          </p:cNvPr>
          <p:cNvSpPr txBox="1"/>
          <p:nvPr/>
        </p:nvSpPr>
        <p:spPr>
          <a:xfrm>
            <a:off x="5073925" y="400129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Works_At</a:t>
            </a:r>
            <a:endParaRPr lang="en-US" dirty="0"/>
          </a:p>
          <a:p>
            <a:r>
              <a:rPr lang="en-US" dirty="0"/>
              <a:t>since: “2017-11-01”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7007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306C9-9099-418B-BB0A-BF125CE7C27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E5DD4D-9151-43E9-9E1D-649AD1A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F8B28-E021-4F53-B079-75F174B20409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1124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AEE-8839-4A44-8726-4CEF4262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is complicated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21-8030-471F-A753-AD0EB898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so you get it is correct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F763E-1505-460E-BC00-1460C8F3D1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BCB366-D51E-4FFE-9E7E-28D5A9AB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EBB004-2F8B-4C8E-838C-88FAD1FCDC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580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happen on a technology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1A849-516E-4911-AA01-26C73A4238A0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FFF30-BBE2-4744-B761-F39FCA66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0AC24A-15FC-4BAC-A83D-71BF24AA1090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7789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6341-6829-45D6-84F6-A67B682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875"/>
            <a:ext cx="12192000" cy="8134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45CB7-D431-4ED8-8FE2-E3B015E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B1A-11A6-4A74-96C4-3A1DA6D5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 This is Mikkel falling in love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3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are thinking “Mikkel please show me how love looks like in a graph database.”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63474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458ABF-87F4-48C5-9B74-3A2C0F25401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CA7591-6B7B-4F32-B5F2-C22FE3EA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8F8D82-5C79-4847-9991-60C25FA928B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for data is it’s relation to decisions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choices based on fact.</a:t>
            </a:r>
          </a:p>
        </p:txBody>
      </p:sp>
    </p:spTree>
    <p:extLst>
      <p:ext uri="{BB962C8B-B14F-4D97-AF65-F5344CB8AC3E}">
        <p14:creationId xmlns:p14="http://schemas.microsoft.com/office/powerpoint/2010/main" val="388701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63E158-B3CC-496C-A85B-75124C82722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965CCA-54D0-4C21-8199-28DC65BF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79431-096D-45EC-9D5B-67CE13D41E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“way to”</a:t>
            </a:r>
            <a:r>
              <a:rPr lang="en-US" dirty="0"/>
              <a:t> quick look at Machine Learning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decisions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Programming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562402" y="35228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493344" y="408646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644A3-B4EC-450B-B0EB-6197E32F34B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89D77-0437-4E25-9660-2EA9F855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AFC64-4C39-447F-8E96-C9B1CBAD0B66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5903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learn like this.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322477" y="352284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674497" y="40864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1320E-B511-42E5-B607-7419AE3DDBD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34F53D-09AD-4995-89E8-213F3399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AE1206-A88B-413C-9E73-8B7BFA21F761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4982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machine learning.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5034013" y="233893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1576086" y="253144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1928106" y="30950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92663" y="28252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51722" y="271611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51721" y="327973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50479" y="300989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B37A6-C484-4FD0-BF09-EF9F2802B37A}"/>
              </a:ext>
            </a:extLst>
          </p:cNvPr>
          <p:cNvSpPr/>
          <p:nvPr/>
        </p:nvSpPr>
        <p:spPr>
          <a:xfrm>
            <a:off x="5034013" y="428859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Execution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6EC-3DD8-4553-A342-EC306EACBF98}"/>
              </a:ext>
            </a:extLst>
          </p:cNvPr>
          <p:cNvSpPr txBox="1"/>
          <p:nvPr/>
        </p:nvSpPr>
        <p:spPr>
          <a:xfrm>
            <a:off x="2643940" y="445134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B9B38-DD58-4316-B4AD-BC0D593E4E02}"/>
              </a:ext>
            </a:extLst>
          </p:cNvPr>
          <p:cNvSpPr txBox="1"/>
          <p:nvPr/>
        </p:nvSpPr>
        <p:spPr>
          <a:xfrm>
            <a:off x="2231647" y="5044727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F5AB-D8D8-49F4-BCE5-3408427E5A53}"/>
              </a:ext>
            </a:extLst>
          </p:cNvPr>
          <p:cNvSpPr txBox="1"/>
          <p:nvPr/>
        </p:nvSpPr>
        <p:spPr>
          <a:xfrm>
            <a:off x="9092663" y="477488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66BE9-0C7A-4A1A-BACF-88E179588B39}"/>
              </a:ext>
            </a:extLst>
          </p:cNvPr>
          <p:cNvCxnSpPr/>
          <p:nvPr/>
        </p:nvCxnSpPr>
        <p:spPr>
          <a:xfrm>
            <a:off x="3551722" y="466577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4798-1A07-4CF0-80B5-DBEEFBCBF74D}"/>
              </a:ext>
            </a:extLst>
          </p:cNvPr>
          <p:cNvCxnSpPr/>
          <p:nvPr/>
        </p:nvCxnSpPr>
        <p:spPr>
          <a:xfrm>
            <a:off x="3551721" y="522939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6A8E21-A8EF-45BA-8A34-7087B0E038AB}"/>
              </a:ext>
            </a:extLst>
          </p:cNvPr>
          <p:cNvCxnSpPr/>
          <p:nvPr/>
        </p:nvCxnSpPr>
        <p:spPr>
          <a:xfrm>
            <a:off x="7650479" y="495955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7125C-0EE0-4960-BFD2-84A0CAC8AD08}"/>
              </a:ext>
            </a:extLst>
          </p:cNvPr>
          <p:cNvCxnSpPr>
            <a:cxnSpLocks/>
          </p:cNvCxnSpPr>
          <p:nvPr/>
        </p:nvCxnSpPr>
        <p:spPr>
          <a:xfrm>
            <a:off x="1928105" y="4636015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0C4EEA-2542-46E6-99F9-7DE1C5D77EC4}"/>
              </a:ext>
            </a:extLst>
          </p:cNvPr>
          <p:cNvCxnSpPr>
            <a:cxnSpLocks/>
          </p:cNvCxnSpPr>
          <p:nvPr/>
        </p:nvCxnSpPr>
        <p:spPr>
          <a:xfrm>
            <a:off x="10065237" y="3009892"/>
            <a:ext cx="65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8E67D-D221-4202-AB77-D67B082F7ABD}"/>
              </a:ext>
            </a:extLst>
          </p:cNvPr>
          <p:cNvCxnSpPr>
            <a:cxnSpLocks/>
          </p:cNvCxnSpPr>
          <p:nvPr/>
        </p:nvCxnSpPr>
        <p:spPr>
          <a:xfrm>
            <a:off x="10722543" y="3009892"/>
            <a:ext cx="0" cy="99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49E2-5C0E-41A7-924D-4B58F63744FA}"/>
              </a:ext>
            </a:extLst>
          </p:cNvPr>
          <p:cNvCxnSpPr>
            <a:cxnSpLocks/>
          </p:cNvCxnSpPr>
          <p:nvPr/>
        </p:nvCxnSpPr>
        <p:spPr>
          <a:xfrm flipH="1">
            <a:off x="1928105" y="4001294"/>
            <a:ext cx="8794438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1A055-6226-4E36-913E-B2EBD7D64C39}"/>
              </a:ext>
            </a:extLst>
          </p:cNvPr>
          <p:cNvCxnSpPr>
            <a:cxnSpLocks/>
          </p:cNvCxnSpPr>
          <p:nvPr/>
        </p:nvCxnSpPr>
        <p:spPr>
          <a:xfrm flipV="1">
            <a:off x="1928105" y="4036983"/>
            <a:ext cx="0" cy="5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8943F-B007-4A58-8109-F3DB5183917A}"/>
              </a:ext>
            </a:extLst>
          </p:cNvPr>
          <p:cNvCxnSpPr>
            <a:cxnSpLocks/>
          </p:cNvCxnSpPr>
          <p:nvPr/>
        </p:nvCxnSpPr>
        <p:spPr>
          <a:xfrm>
            <a:off x="984132" y="2716110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F803B8-4480-48A8-BC36-D026F777ADD5}"/>
              </a:ext>
            </a:extLst>
          </p:cNvPr>
          <p:cNvCxnSpPr>
            <a:cxnSpLocks/>
          </p:cNvCxnSpPr>
          <p:nvPr/>
        </p:nvCxnSpPr>
        <p:spPr>
          <a:xfrm flipH="1" flipV="1">
            <a:off x="984132" y="2716111"/>
            <a:ext cx="26021" cy="320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08BE-27C3-4E24-B02D-45DEC9A479A8}"/>
              </a:ext>
            </a:extLst>
          </p:cNvPr>
          <p:cNvCxnSpPr>
            <a:cxnSpLocks/>
          </p:cNvCxnSpPr>
          <p:nvPr/>
        </p:nvCxnSpPr>
        <p:spPr>
          <a:xfrm flipH="1">
            <a:off x="1010153" y="5864072"/>
            <a:ext cx="9712390" cy="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C6309-44D4-448D-A813-9304BB739287}"/>
              </a:ext>
            </a:extLst>
          </p:cNvPr>
          <p:cNvCxnSpPr>
            <a:cxnSpLocks/>
          </p:cNvCxnSpPr>
          <p:nvPr/>
        </p:nvCxnSpPr>
        <p:spPr>
          <a:xfrm flipV="1">
            <a:off x="10722543" y="4939319"/>
            <a:ext cx="0" cy="9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4D3A66-4A63-4494-8DCF-CE5B59CE78B5}"/>
              </a:ext>
            </a:extLst>
          </p:cNvPr>
          <p:cNvCxnSpPr>
            <a:cxnSpLocks/>
          </p:cNvCxnSpPr>
          <p:nvPr/>
        </p:nvCxnSpPr>
        <p:spPr>
          <a:xfrm>
            <a:off x="10250905" y="4935466"/>
            <a:ext cx="471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0A10DB-9774-45F5-851A-13D1557646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486B29-3585-40CE-9DA3-5FDF7052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4EE93-F6ED-4457-85ED-756C27E4796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147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7800-4F7C-4164-A41D-B694BB82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E223-990A-456B-B418-B8FBEDCEF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076944-68E5-44B9-A30D-3EEE72BD1698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71B3A-BF38-443A-95E1-FE9F284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14F04-CEEE-4E52-9B90-17D2223E81E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5468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E43E0D-D4FC-4EB7-8648-2C45421AEA0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91F6CD-250A-455A-B44B-2EC746F7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E406C-D44B-4E35-8C9A-43F7DE425C2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08C343-50C5-463D-A29A-92CAC010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FD86-6D82-4D00-9B66-D6C57B7C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More info: </a:t>
            </a:r>
          </a:p>
          <a:p>
            <a:r>
              <a:rPr lang="da-DK" dirty="0">
                <a:hlinkClick r:id="rId3"/>
              </a:rPr>
              <a:t>https://www.prisma.io/blog/comparison-of-database-models-1iz9u29nwn37</a:t>
            </a:r>
            <a:r>
              <a:rPr lang="da-DK" dirty="0"/>
              <a:t> </a:t>
            </a:r>
          </a:p>
          <a:p>
            <a:r>
              <a:rPr lang="da-DK" dirty="0">
                <a:hlinkClick r:id="rId4"/>
              </a:rPr>
              <a:t>https://www.cleverism.com/graph-databases-effective-big-data-analytics/</a:t>
            </a:r>
            <a:r>
              <a:rPr lang="da-DK" dirty="0"/>
              <a:t> </a:t>
            </a:r>
          </a:p>
          <a:p>
            <a:r>
              <a:rPr lang="da-DK" dirty="0">
                <a:hlinkClick r:id="rId5"/>
              </a:rPr>
              <a:t>https://oxygen.dk/indsigt/machine-learning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1270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8AF619-AED7-4598-ADDD-6CC825F1391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6AD79C-93A9-42A1-B6DC-3AAD2FFBE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E7384-C0CC-468D-92BC-1703CA41421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FE6FE-AC5D-4F9B-80EA-3B9AF7E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2033-8B08-4F67-A848-4F47BE55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 node</a:t>
            </a:r>
            <a:r>
              <a:rPr lang="en-US" dirty="0"/>
              <a:t>, which represents an entity. This can be a person, a place, a thing and so on.</a:t>
            </a:r>
          </a:p>
          <a:p>
            <a:r>
              <a:rPr lang="en-US" b="1" dirty="0"/>
              <a:t>A relationship</a:t>
            </a:r>
            <a:r>
              <a:rPr lang="en-US" dirty="0"/>
              <a:t>, which is the connection between two separate nodes.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6406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F0792-840C-4ADD-B8DF-F1C8AE7698AB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9D309C-BA47-41F6-81FF-76F08708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FB670D-398E-4BAA-A433-04E159892E38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325499-150E-42CF-9D7B-1EFF7B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Flat-file </a:t>
            </a:r>
            <a:r>
              <a:rPr lang="en-US" dirty="0" err="1"/>
              <a:t>Databese</a:t>
            </a:r>
            <a:endParaRPr lang="en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E15703-5FE8-4E5C-9824-51CA10A0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540" y="1917315"/>
            <a:ext cx="533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/etc/passwd</a:t>
            </a: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*nix systems:</a:t>
            </a:r>
            <a:endParaRPr kumimoji="0" lang="en-US" altLang="en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root:x:0:0:root:/root:/bin/bash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daemon:x:1:1:daemon:/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bin:x:2:2:bin:/bin:/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sys:x:3:3:sys:/dev:/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sync:x:4:65534:sync:/bin:/bin/sync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games:x:5:60:games:/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man:x:6:12:man:/var/cache/man:/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lp:x:7:7:lp:/var/spool/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lpd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K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DFF89-5B6C-4F42-BCDF-2BB5DA0959CE}"/>
              </a:ext>
            </a:extLst>
          </p:cNvPr>
          <p:cNvSpPr txBox="1"/>
          <p:nvPr/>
        </p:nvSpPr>
        <p:spPr>
          <a:xfrm>
            <a:off x="5536502" y="5569545"/>
            <a:ext cx="605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(on Linux and Unix-like systems)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576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2A4516-36AC-4108-95BD-B6B13FAE23A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D6662C-0E62-47E9-A54A-CE5EE440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22FA29-F69E-406E-9BD6-A3A95FF2A93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29649-D343-44F2-B438-451355E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Graph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48605-2134-4C73-9DA7-F5AED9A1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1802765"/>
            <a:ext cx="6286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A5506-EA17-4252-9D62-BE5D88E3B31A}"/>
              </a:ext>
            </a:extLst>
          </p:cNvPr>
          <p:cNvSpPr txBox="1"/>
          <p:nvPr/>
        </p:nvSpPr>
        <p:spPr>
          <a:xfrm>
            <a:off x="9182100" y="3825240"/>
            <a:ext cx="156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JanusGraph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BA6F8-A98B-444B-9CC8-1FA0BDCA15CA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0769B-6D09-41F7-B058-4504FB6BE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BC355-1D6C-41D1-B8D7-30B7E190A04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311D0-F59A-453D-87E6-9084346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Hierarchical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72C4F-494D-4F2C-B063-5793031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2324894"/>
            <a:ext cx="68199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3D2-1F1B-4CA2-94DC-98CEAF289A6A}"/>
              </a:ext>
            </a:extLst>
          </p:cNvPr>
          <p:cNvSpPr txBox="1"/>
          <p:nvPr/>
        </p:nvSpPr>
        <p:spPr>
          <a:xfrm>
            <a:off x="8841523" y="4704080"/>
            <a:ext cx="201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LDAP directories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70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B99D80-69C1-4468-ACB9-CFA3277DF00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D1EB9-EDDD-430E-BB3B-A5006BA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733A34-3737-4CDB-98B5-DD736E33FC4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DD1F5-48AC-4C98-8B85-EB6BBC5E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FC28-4A39-4BDC-BBA6-40CDE0C4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5" y="2075339"/>
            <a:ext cx="264795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6B621-DD85-475F-8AAB-6A058F95E0B7}"/>
              </a:ext>
            </a:extLst>
          </p:cNvPr>
          <p:cNvSpPr txBox="1"/>
          <p:nvPr/>
        </p:nvSpPr>
        <p:spPr>
          <a:xfrm>
            <a:off x="7490460" y="409194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IDMS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44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070B19-22BA-43D1-AC87-4EE2F052824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7D47EE-30D9-4BA4-9EC2-291A1BD1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BD2F91-3C7B-466C-AEDC-4C913E8A6915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4DA020-5B03-4221-8CED-8C9484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76588-F802-4846-8AE0-1504B997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9" y="1690688"/>
            <a:ext cx="3460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6D74E-9576-45BD-9BE9-46A354105C97}"/>
              </a:ext>
            </a:extLst>
          </p:cNvPr>
          <p:cNvSpPr txBox="1"/>
          <p:nvPr/>
        </p:nvSpPr>
        <p:spPr>
          <a:xfrm>
            <a:off x="7780020" y="3489960"/>
            <a:ext cx="1533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686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92CEBD-E091-46E1-86AB-E3003881D7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10A3B-177D-455E-860E-3FEC52DC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DEA6D-087B-4ADA-89FA-C226C9E336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03B0F-CEE3-4886-BA09-458961B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NoSQL</a:t>
            </a:r>
            <a:r>
              <a:rPr lang="da-DK" dirty="0"/>
              <a:t> databases (Key </a:t>
            </a:r>
            <a:r>
              <a:rPr lang="da-DK" dirty="0" err="1"/>
              <a:t>value</a:t>
            </a:r>
            <a:r>
              <a:rPr lang="da-DK" dirty="0"/>
              <a:t> pair)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B89-4A85-4146-AA63-9223D3DF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9F9C0-91E1-42DC-9628-33DAB736E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22" y="2578417"/>
            <a:ext cx="31908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86C0D-D0EF-47F8-9F7C-CD49F42B40CF}"/>
              </a:ext>
            </a:extLst>
          </p:cNvPr>
          <p:cNvSpPr txBox="1"/>
          <p:nvPr/>
        </p:nvSpPr>
        <p:spPr>
          <a:xfrm>
            <a:off x="7391400" y="3825240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memcached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642DD6-FFA5-4254-9B3B-18DE545162B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079309-BF1D-4CCD-B822-572687C1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3938B-3F8C-4CAD-B438-A212F9AC6382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B749-B6D7-4C94-AE7A-7D919B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(Document databases)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DA4B-C509-49F9-BD9B-1E02983A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2" y="2028666"/>
            <a:ext cx="593407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FB75F-D4F8-49B1-A1D7-A11809AA18A3}"/>
              </a:ext>
            </a:extLst>
          </p:cNvPr>
          <p:cNvSpPr txBox="1"/>
          <p:nvPr/>
        </p:nvSpPr>
        <p:spPr>
          <a:xfrm>
            <a:off x="7848600" y="2933700"/>
            <a:ext cx="145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RethinkDB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06E0D-8001-4A8A-B22B-B24529E5EF61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36022F-B496-4771-A54F-5ED7B716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837A7-1F81-44CE-9269-13541B13DE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truly look?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model does not represent the data it describes, the data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38708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620</Words>
  <Application>Microsoft Office PowerPoint</Application>
  <PresentationFormat>Widescreen</PresentationFormat>
  <Paragraphs>121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Office Theme</vt:lpstr>
      <vt:lpstr>An introduction to Graph Databases</vt:lpstr>
      <vt:lpstr>A bit of History</vt:lpstr>
      <vt:lpstr>Flat-file Databese</vt:lpstr>
      <vt:lpstr>Hierarchical databases</vt:lpstr>
      <vt:lpstr>Network databases</vt:lpstr>
      <vt:lpstr>Relational databases</vt:lpstr>
      <vt:lpstr>NoSQL databases (Key value pair)</vt:lpstr>
      <vt:lpstr>NoSQL (Document databases)</vt:lpstr>
      <vt:lpstr>How does data truly look?</vt:lpstr>
      <vt:lpstr>Like this?</vt:lpstr>
      <vt:lpstr>Probably more, like this.</vt:lpstr>
      <vt:lpstr>But how does it actually look</vt:lpstr>
      <vt:lpstr>Modeling Challenges</vt:lpstr>
      <vt:lpstr>Modeling components</vt:lpstr>
      <vt:lpstr>Strong Entities / Weak Relations</vt:lpstr>
      <vt:lpstr>This is mikkel:Person</vt:lpstr>
      <vt:lpstr>mikkel:Person &gt; Works_At &gt; valtech:Company</vt:lpstr>
      <vt:lpstr>Demo</vt:lpstr>
      <vt:lpstr>Life is complicated</vt:lpstr>
      <vt:lpstr>PowerPoint Presentation</vt:lpstr>
      <vt:lpstr>Demo</vt:lpstr>
      <vt:lpstr>The reason for data is it’s relation to decisions</vt:lpstr>
      <vt:lpstr>A “way to” quick look at Machine Learning</vt:lpstr>
      <vt:lpstr>Traditional decisions</vt:lpstr>
      <vt:lpstr>Machines learn like this.</vt:lpstr>
      <vt:lpstr>Continuous machine learning.</vt:lpstr>
      <vt:lpstr>Q&amp;A</vt:lpstr>
      <vt:lpstr>PowerPoint Presentation</vt:lpstr>
      <vt:lpstr>PowerPoint Presentation</vt:lpstr>
      <vt:lpstr>Graph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Valentin Sørensen</dc:creator>
  <cp:lastModifiedBy>Mikkel Valentin Sørensen</cp:lastModifiedBy>
  <cp:revision>42</cp:revision>
  <dcterms:created xsi:type="dcterms:W3CDTF">2020-01-21T16:04:56Z</dcterms:created>
  <dcterms:modified xsi:type="dcterms:W3CDTF">2020-02-03T12:45:11Z</dcterms:modified>
</cp:coreProperties>
</file>