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259" r:id="rId6"/>
    <p:sldId id="326" r:id="rId7"/>
    <p:sldId id="257" r:id="rId8"/>
    <p:sldId id="261" r:id="rId9"/>
    <p:sldId id="258" r:id="rId10"/>
    <p:sldId id="263" r:id="rId11"/>
    <p:sldId id="264" r:id="rId12"/>
    <p:sldId id="265" r:id="rId13"/>
    <p:sldId id="268" r:id="rId14"/>
    <p:sldId id="267" r:id="rId15"/>
    <p:sldId id="266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0" autoAdjust="0"/>
  </p:normalViewPr>
  <p:slideViewPr>
    <p:cSldViewPr snapToGrid="0">
      <p:cViewPr varScale="1">
        <p:scale>
          <a:sx n="149" d="100"/>
          <a:sy n="149" d="100"/>
        </p:scale>
        <p:origin x="108" y="26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 custScaleX="76000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32497"/>
          <a:ext cx="10077450" cy="12433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355171" y="0"/>
          <a:ext cx="2221369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Expand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Foster collaborative growth</a:t>
          </a:r>
        </a:p>
      </dsp:txBody>
      <dsp:txXfrm>
        <a:off x="355171" y="0"/>
        <a:ext cx="2221369" cy="1243330"/>
      </dsp:txXfrm>
    </dsp:sp>
    <dsp:sp modelId="{69242FCE-B1A3-4CB0-90C2-CB5EC309668C}">
      <dsp:nvSpPr>
        <dsp:cNvPr id="0" name=""/>
        <dsp:cNvSpPr/>
      </dsp:nvSpPr>
      <dsp:spPr>
        <a:xfrm>
          <a:off x="1310439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073425" y="1864995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Ensure a tailored and user-focused experience</a:t>
          </a:r>
        </a:p>
      </dsp:txBody>
      <dsp:txXfrm>
        <a:off x="3073425" y="1864995"/>
        <a:ext cx="2922854" cy="1243330"/>
      </dsp:txXfrm>
    </dsp:sp>
    <dsp:sp modelId="{8A3CF5DF-2912-4784-8B16-20EF1087B16D}">
      <dsp:nvSpPr>
        <dsp:cNvPr id="0" name=""/>
        <dsp:cNvSpPr/>
      </dsp:nvSpPr>
      <dsp:spPr>
        <a:xfrm>
          <a:off x="4379436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142422" y="0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Capitalize on emerging global markets</a:t>
          </a:r>
        </a:p>
      </dsp:txBody>
      <dsp:txXfrm>
        <a:off x="6142422" y="0"/>
        <a:ext cx="2922854" cy="1243330"/>
      </dsp:txXfrm>
    </dsp:sp>
    <dsp:sp modelId="{AE8B9E76-450B-4587-ADD0-D709E0D11B62}">
      <dsp:nvSpPr>
        <dsp:cNvPr id="0" name=""/>
        <dsp:cNvSpPr/>
      </dsp:nvSpPr>
      <dsp:spPr>
        <a:xfrm>
          <a:off x="7448433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fredhealth.org.au/news/sandringham-hospital-emergency-department-grow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Hospital stay duration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Miguel Zavala –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salama</a:t>
            </a:r>
            <a:r>
              <a:rPr lang="en-US" dirty="0"/>
              <a:t> – arman azhand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dirty="0"/>
              <a:t>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0461082"/>
              </p:ext>
            </p:extLst>
          </p:nvPr>
        </p:nvGraphicFramePr>
        <p:xfrm>
          <a:off x="6227763" y="2378075"/>
          <a:ext cx="4645024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49815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95209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94512839"/>
              </p:ext>
            </p:extLst>
          </p:nvPr>
        </p:nvGraphicFramePr>
        <p:xfrm>
          <a:off x="1279525" y="2378075"/>
          <a:ext cx="9620248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5062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Aidyn zhanbolat | Aidyn@adatum.com | www.adatum.com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10" name="Picture Placeholder 9" descr="Stethoscope on white background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11" b="63143"/>
          <a:stretch/>
        </p:blipFill>
        <p:spPr>
          <a:xfrm>
            <a:off x="3048" y="-173833"/>
            <a:ext cx="12188952" cy="19119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-237777"/>
            <a:ext cx="10515600" cy="1564263"/>
          </a:xfrm>
          <a:noFill/>
        </p:spPr>
        <p:txBody>
          <a:bodyPr anchor="ctr" anchorCtr="0">
            <a:noAutofit/>
          </a:bodyPr>
          <a:lstStyle/>
          <a:p>
            <a:r>
              <a:rPr lang="en-US" sz="4800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942840" cy="2286000"/>
          </a:xfrm>
        </p:spPr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6746-2F93-7F76-5F78-F67F82C28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826695"/>
              </p:ext>
            </p:extLst>
          </p:nvPr>
        </p:nvGraphicFramePr>
        <p:xfrm>
          <a:off x="476618" y="1651000"/>
          <a:ext cx="7484658" cy="457200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Hospital 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Identifier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8871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01" r="601"/>
          <a:stretch/>
        </p:blipFill>
        <p:spPr>
          <a:xfrm>
            <a:off x="8662454" y="4178299"/>
            <a:ext cx="2843556" cy="1917748"/>
          </a:xfr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FAF75F-B7E4-0AA7-C3C8-E25EFFD60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54268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F72B33E-2BAD-516B-8E0B-D97716712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95263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5EA12C8-C61B-4B61-A6DA-E2292BD21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82417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9963ACF-F93E-246A-3642-0A4D539C5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02096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C91BBC-56EF-284B-1870-9E3FA4E8C319}"/>
              </a:ext>
            </a:extLst>
          </p:cNvPr>
          <p:cNvSpPr txBox="1"/>
          <p:nvPr/>
        </p:nvSpPr>
        <p:spPr>
          <a:xfrm>
            <a:off x="8203092" y="843200"/>
            <a:ext cx="35122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113 observations</a:t>
            </a:r>
          </a:p>
          <a:p>
            <a:endParaRPr lang="en-US" sz="2400" dirty="0"/>
          </a:p>
          <a:p>
            <a:r>
              <a:rPr lang="en-US" sz="2400" dirty="0"/>
              <a:t>13 variables: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1 identifier (not used)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1 response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8 continuous variables (numeric)</a:t>
            </a:r>
          </a:p>
          <a:p>
            <a:pPr marL="285750" indent="-285750">
              <a:buFontTx/>
              <a:buChar char="-"/>
            </a:pPr>
            <a:r>
              <a:rPr lang="en-US" dirty="0"/>
              <a:t>2 categorical variables</a:t>
            </a:r>
          </a:p>
          <a:p>
            <a:r>
              <a:rPr lang="en-US" sz="700" dirty="0"/>
              <a:t> </a:t>
            </a:r>
          </a:p>
          <a:p>
            <a:r>
              <a:rPr lang="en-US" b="1" dirty="0"/>
              <a:t>No missing values for any observation!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6BE8C-FEC9-B5F3-6058-01E3B56F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308" y="3590903"/>
            <a:ext cx="3202702" cy="25051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155AA7F-7831-83BB-56EA-5F04DBA91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130127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empowers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  <a:noFill/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  <a:noFill/>
        </p:spPr>
        <p:txBody>
          <a:bodyPr anchor="t" anchorCtr="0"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>
            <a:no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408372"/>
              </p:ext>
            </p:extLst>
          </p:nvPr>
        </p:nvGraphicFramePr>
        <p:xfrm>
          <a:off x="1279525" y="3173413"/>
          <a:ext cx="10077450" cy="310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{255A4EE8-F186-4F3F-A2C6-E00863C842E3}tf67061901_win32</Template>
  <TotalTime>340</TotalTime>
  <Words>1183</Words>
  <Application>Microsoft Office PowerPoint</Application>
  <PresentationFormat>Widescreen</PresentationFormat>
  <Paragraphs>236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Daytona Condensed Light</vt:lpstr>
      <vt:lpstr>Posterama</vt:lpstr>
      <vt:lpstr>Custom</vt:lpstr>
      <vt:lpstr>Hospital stay duration </vt:lpstr>
      <vt:lpstr>Objectives</vt:lpstr>
      <vt:lpstr>What is our data?</vt:lpstr>
      <vt:lpstr>Product overview</vt:lpstr>
      <vt:lpstr>Product benefits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Azhand</dc:creator>
  <cp:lastModifiedBy>Arman Azhand</cp:lastModifiedBy>
  <cp:revision>2</cp:revision>
  <dcterms:created xsi:type="dcterms:W3CDTF">2025-02-08T09:02:02Z</dcterms:created>
  <dcterms:modified xsi:type="dcterms:W3CDTF">2025-02-08T14:42:17Z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