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CE048-2854-47FD-A88B-54F060FC0012}" v="40" dt="2022-10-11T07:07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곽상미" userId="5492db0f-0572-41ca-8f58-cdae7c57501b" providerId="ADAL" clId="{343CE048-2854-47FD-A88B-54F060FC0012}"/>
    <pc:docChg chg="custSel addSld modSld">
      <pc:chgData name="곽상미" userId="5492db0f-0572-41ca-8f58-cdae7c57501b" providerId="ADAL" clId="{343CE048-2854-47FD-A88B-54F060FC0012}" dt="2022-10-11T07:07:28.888" v="884" actId="20577"/>
      <pc:docMkLst>
        <pc:docMk/>
      </pc:docMkLst>
      <pc:sldChg chg="modSp mod">
        <pc:chgData name="곽상미" userId="5492db0f-0572-41ca-8f58-cdae7c57501b" providerId="ADAL" clId="{343CE048-2854-47FD-A88B-54F060FC0012}" dt="2022-10-11T07:01:14.299" v="745" actId="113"/>
        <pc:sldMkLst>
          <pc:docMk/>
          <pc:sldMk cId="191555854" sldId="259"/>
        </pc:sldMkLst>
        <pc:spChg chg="mod">
          <ac:chgData name="곽상미" userId="5492db0f-0572-41ca-8f58-cdae7c57501b" providerId="ADAL" clId="{343CE048-2854-47FD-A88B-54F060FC0012}" dt="2022-10-11T07:01:14.299" v="745" actId="113"/>
          <ac:spMkLst>
            <pc:docMk/>
            <pc:sldMk cId="191555854" sldId="259"/>
            <ac:spMk id="2" creationId="{E95640B8-1608-A708-B3E1-65CFDCB434DD}"/>
          </ac:spMkLst>
        </pc:spChg>
        <pc:spChg chg="mod">
          <ac:chgData name="곽상미" userId="5492db0f-0572-41ca-8f58-cdae7c57501b" providerId="ADAL" clId="{343CE048-2854-47FD-A88B-54F060FC0012}" dt="2022-10-11T07:01:04.943" v="742" actId="6549"/>
          <ac:spMkLst>
            <pc:docMk/>
            <pc:sldMk cId="191555854" sldId="259"/>
            <ac:spMk id="3" creationId="{BEAF8047-70F3-7FCD-F421-4D468ED606A1}"/>
          </ac:spMkLst>
        </pc:spChg>
      </pc:sldChg>
      <pc:sldChg chg="modSp add mod">
        <pc:chgData name="곽상미" userId="5492db0f-0572-41ca-8f58-cdae7c57501b" providerId="ADAL" clId="{343CE048-2854-47FD-A88B-54F060FC0012}" dt="2022-10-11T07:07:28.888" v="884" actId="20577"/>
        <pc:sldMkLst>
          <pc:docMk/>
          <pc:sldMk cId="331208250" sldId="260"/>
        </pc:sldMkLst>
        <pc:spChg chg="mod">
          <ac:chgData name="곽상미" userId="5492db0f-0572-41ca-8f58-cdae7c57501b" providerId="ADAL" clId="{343CE048-2854-47FD-A88B-54F060FC0012}" dt="2022-10-11T07:03:01.397" v="766"/>
          <ac:spMkLst>
            <pc:docMk/>
            <pc:sldMk cId="331208250" sldId="260"/>
            <ac:spMk id="2" creationId="{E95640B8-1608-A708-B3E1-65CFDCB434DD}"/>
          </ac:spMkLst>
        </pc:spChg>
        <pc:spChg chg="mod">
          <ac:chgData name="곽상미" userId="5492db0f-0572-41ca-8f58-cdae7c57501b" providerId="ADAL" clId="{343CE048-2854-47FD-A88B-54F060FC0012}" dt="2022-10-11T07:07:28.888" v="884" actId="20577"/>
          <ac:spMkLst>
            <pc:docMk/>
            <pc:sldMk cId="331208250" sldId="260"/>
            <ac:spMk id="3" creationId="{BEAF8047-70F3-7FCD-F421-4D468ED606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11T06:48:31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13723 2346 0,'35'35'32,"18"1"-17,0-1-15,-18 18 16,124 53 0,141 246 15,-35-17 0,-160-123 0,-69-71-15,-1-35 0,-17-18-1,-18 36 1,17-18-1,-17 35 17,18-88-17,-18 0-15,0 35 16,0 0 0,0 35-1,0-34 1,0-1-1,0 18 1,-18-36 0,1 71-1,-1-35 1,0-18 0,18-35-1,-35 35 16,0 1-15,0 16 0,-1 19-1,1-54 1,-18 36 0,0-18-1,0 1 1,0 17-1,0-18 1,0 18 0,-52 35-1,16-18 1,54-17 0,0-18-1,-18 0 16,-18-35-15,36 0 0,-18 0-1,0-18 1,0 18 0,-17 0-1,-1-18 1,18 36-1,-52-18 1,-1 18 0,53-36-1,-18 18 1,18-18 0,18 0-1,17 1 16,1-1-15,-19-18 0,-16 19-1,34-1 1,-35-17 0,35-1-1,1 1 1,-19 17-1,-16-17 1,-1 17 0,17 0-1,1-17 1,0 17 0,17-17-1,-17 17 1,17-35 15,-70 53 1000,0 0-1031,35-18 16,18-17-16,-1 0 16,19-18-16,-1 17 78,-35 19-63,18-36 1,-71 70 15,71-52-15,17-1-1,-35 19 1,0-1 0,0-17-1,-17 17 1,52-18-16,-17 1 16,17 0-1,-17-1 1,17 1-1,-17 17 1,0-17 15,17 0-15,1-18 0,-36 17 15,17 1-16,1 17 1,17-35 0,1 0-16</inkml:trace>
  <inkml:trace contextRef="#ctx0" brushRef="#br0" timeOffset="3862.99">2857 10019 0,'-52'0'172,"-54"-18"-172,-71 1 16,-34-1-16,34 18 16,19 0-16,52 0 15,35 0-15,18 0 16,36 0-1,-1 71 204,0 52-219,1-52 16,-1 17-16,0 18 15,-17 52 1,17-17 0,1-88-16,-1 53 15,1-18 17,17 18-17,-18 18 1,18-1-1,-18-17 1,1 35 0,-1 18-1,0-71 1,1 18 0,17-18-1,0 0 1,0 18-1,0-18 1,17 36 0,19 17-1,-1-71 1,-35 1 15,0-53-15,35-1-1,-35 19 1,18-19 0,-1 18-1,1 18 1,0-53 0,-18 18-1,35-18 110,-17 18-109,52-1-16,18-17 15,71 0 1,229 18 0,-194 0-16,265 34 15,-159 37 1,-177-54 0,-88-17-1,-17-18 1,0 0-1,17 17 1,124 36 0,-36-35-1,-70-1 17,-35 1-17</inkml:trace>
  <inkml:trace contextRef="#ctx0" brushRef="#br0" timeOffset="5333.21">2857 12947 0,'0'18'78,"18"17"-62,17 35-16,18 89 31,53 70 0,-71-140-15,36 69-1,-36-69 1,1 16 0,-1-34-1,0 17 1,-17-70 0,-1 35-1,1-18 1,0-17-1,-1-1-15,1 1 16,17 35 0,-17-18 15,17 0-15,-17 1-1,17-1 1,-17-17-1,-1 17 1,1 0 0,0-17-1,-18-1 1,0-34 140,0-1-140,-18 18-16,0 0 15,1 0-15</inkml:trace>
  <inkml:trace contextRef="#ctx0" brushRef="#br0" timeOffset="6586.95">2999 14235 0,'0'0'0,"17"0"78,-17 17-62,18 1 0,0-18-16,-1 35 31,36 36-15,-18-18-1,-17 0-15,35 35 16,0-53-1,-36 0 1,1-35 0,0 18-1,-1 0 1,1-18 0,0 17 46,-1-17-46,1 0-16,70 18 31,-17-18-15,-36 0-1,-17 0-15,-1 0 16,1 0-1,0 0 1,-18-18 125,0-17-141,17 0 15,1-36 1,17-52 0,36-54-1,-1 54-15,-17-71 16,-18 106-1,-17 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0735-EB49-FEC0-8D66-26F406490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8854C-D2C6-37B2-1271-113F8D7B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3E4C6-CCBF-A55D-D480-CBB2735C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88B08-C669-DE3E-306E-C5F614F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1216B-588F-22D0-48DC-5034EB4B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4010-E748-3C88-738B-B1D7C98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D5603-3A44-B46B-377A-5900CFD1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D707E-3847-49E5-342F-E3112A52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F6927-45C6-910C-CFF9-42C2E732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91F52-5D68-F903-30A0-02C04DC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8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5AB840-9027-DE56-0A74-C6DEBDC1D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ED189-FE95-F559-89FD-A290CAA9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A67E3-4414-C9AE-067C-049CCE8E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909D1-A17F-BC2B-47D2-762271D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4D50B-C547-7A46-9A4C-6DF7BF9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21C6-BBA1-9DB8-7BBF-3DCD998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EE3D-3A41-105F-DAB8-EDC3EEE3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5D2D6-C08E-CD31-879C-1474419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8592-6285-1436-B51F-6C3ADE00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7841F-3115-8FD8-BA43-51787685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8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37F5-9D0B-63E0-7EED-7912F5C1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E32F3-DEFB-98BE-9E0D-50CD2E69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D1DD-7170-FDD2-C0F3-BA72C607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2CB0A-B40F-3518-2D39-5C8DC0F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DFDD-3B79-6D67-3EBE-48FF1F7F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7022-FCF6-943F-788D-D72A89CB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CAF0-6363-18D5-9A7C-6E192B58B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58C64A-30AB-C75A-E6D6-659ADEB6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2891F-2E6B-A7B6-0C0A-3C2C8C5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9B6CB-7D7E-7099-602E-FA2BE4F8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946FA-ABD4-6BE8-B09A-A2F0AD1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D55EF-D1A7-990C-2A80-8C569254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1A829-9A1C-29FF-0564-77FA8E45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D3774-ABF8-F6A9-8BFF-843176B4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54719-A257-3ECE-C291-1112A9D95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6CA07-C933-1EC6-FB98-04F023519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60EE76-6D19-8FC8-11DC-2DFA33F2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EDE11C-603B-15D8-4D11-CC6A3A8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8F57F-254E-D91C-8582-B2CB8AA6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AF1A-1B15-EA84-E45B-AA81B71E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75F703-0AED-7216-1538-1BAD8212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90ED1-0748-0347-9394-7218B18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73A98-3F72-0DA1-6069-6FAD66D2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A8C83-197D-5508-66B0-9598346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36939-5D60-83D2-F8C4-E14EF525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F51AC-DCEC-C682-A54C-B3A8957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FC0A-8CF3-0F7A-DEFE-6C2295B9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E81EA-10D6-B01F-9F69-751B5ADA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72B94-CBC9-9E27-A0D1-6DA8F1BC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408B1-7908-1D5A-032E-EFD791A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3FAA0-0871-1D10-7FC1-E7C2DBC0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F6E76-7BA2-9B7E-5598-67B50F8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3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168F1-0E88-1F58-BBA3-C99BFDB3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1520D-6F53-5295-C65E-D2D5FF83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FD65E-348C-58F0-81D0-8D54C805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E99BE-4BD4-99D3-05F2-3C9521B1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07AEF-DC23-9E73-AA36-681CC25A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99A33-051B-15C0-98B2-022ABEB7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21775-7220-1970-20DB-290AE426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85CF7-1B41-208B-3300-F7521C52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3C62-B28C-1226-D4F7-72124582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7D9E-262C-4970-A694-1B9E9CA8933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1C51C-492E-4B83-53B8-7BD2F0C4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DC6A3-C628-44E6-E2E4-454F105FD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EFE4-8192-4CF8-9860-DBC62D491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009388-8553-0EA2-DA8B-B6A1A6D4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3ABC58-42D2-A8FA-5664-79163B2D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3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40B8-1608-A708-B3E1-65CFDCB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63" y="-170584"/>
            <a:ext cx="10515600" cy="1325563"/>
          </a:xfrm>
        </p:spPr>
        <p:txBody>
          <a:bodyPr/>
          <a:lstStyle/>
          <a:p>
            <a:r>
              <a:rPr lang="en-US" altLang="ko-KR" b="1"/>
              <a:t>list.jsp(</a:t>
            </a:r>
            <a:r>
              <a:rPr lang="ko-KR" altLang="en-US" b="1"/>
              <a:t>조회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8047-70F3-7FCD-F421-4D468ED6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7" y="1154979"/>
            <a:ext cx="10515600" cy="546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1. request</a:t>
            </a:r>
            <a:r>
              <a:rPr lang="ko-KR" altLang="en-US" b="1"/>
              <a:t>객체 한글변환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2.  try{</a:t>
            </a:r>
          </a:p>
          <a:p>
            <a:pPr marL="0" indent="0">
              <a:buNone/>
            </a:pPr>
            <a:r>
              <a:rPr lang="en-US" altLang="ko-KR" b="1"/>
              <a:t>  1) </a:t>
            </a:r>
            <a:r>
              <a:rPr lang="ko-KR" altLang="en-US" b="1">
                <a:highlight>
                  <a:srgbClr val="FFFF00"/>
                </a:highlight>
              </a:rPr>
              <a:t>커넥션 및 </a:t>
            </a:r>
            <a:r>
              <a:rPr lang="en-US" altLang="ko-KR" b="1">
                <a:highlight>
                  <a:srgbClr val="FFFF00"/>
                </a:highlight>
              </a:rPr>
              <a:t>pstmt</a:t>
            </a:r>
            <a:r>
              <a:rPr lang="ko-KR" altLang="en-US" b="1">
                <a:highlight>
                  <a:srgbClr val="FFFF00"/>
                </a:highlight>
              </a:rPr>
              <a:t> 변수 초기화 </a:t>
            </a:r>
            <a:r>
              <a:rPr lang="ko-KR" altLang="en-US" b="1"/>
              <a:t>및 설정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2) </a:t>
            </a:r>
            <a:r>
              <a:rPr lang="en-US" altLang="ko-KR" b="1">
                <a:highlight>
                  <a:srgbClr val="FFFF00"/>
                </a:highlight>
              </a:rPr>
              <a:t>sql </a:t>
            </a:r>
            <a:r>
              <a:rPr lang="en-US" altLang="ko-KR" b="1"/>
              <a:t>=“SQL</a:t>
            </a:r>
            <a:r>
              <a:rPr lang="ko-KR" altLang="en-US" b="1"/>
              <a:t>문 작성</a:t>
            </a:r>
            <a:r>
              <a:rPr lang="en-US" altLang="ko-KR" b="1"/>
              <a:t>“</a:t>
            </a:r>
          </a:p>
          <a:p>
            <a:pPr marL="0" indent="0">
              <a:buNone/>
            </a:pPr>
            <a:r>
              <a:rPr lang="en-US" altLang="ko-KR" b="1"/>
              <a:t>  3) </a:t>
            </a:r>
            <a:r>
              <a:rPr lang="en-US" altLang="ko-KR" b="1">
                <a:highlight>
                  <a:srgbClr val="FFFF00"/>
                </a:highlight>
              </a:rPr>
              <a:t>pstmt </a:t>
            </a:r>
            <a:r>
              <a:rPr lang="ko-KR" altLang="en-US" b="1">
                <a:highlight>
                  <a:srgbClr val="FFFF00"/>
                </a:highlight>
              </a:rPr>
              <a:t>변수</a:t>
            </a:r>
            <a:r>
              <a:rPr lang="en-US" altLang="ko-KR" b="1">
                <a:highlight>
                  <a:srgbClr val="FFFF00"/>
                </a:highlight>
              </a:rPr>
              <a:t> = conn.prepareStatement(sql) </a:t>
            </a:r>
            <a:r>
              <a:rPr lang="ko-KR" altLang="en-US" b="1"/>
              <a:t>변수 설정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4) ResultSet rs = pstmt.</a:t>
            </a:r>
            <a:r>
              <a:rPr lang="en-US" altLang="ko-KR" b="1">
                <a:highlight>
                  <a:srgbClr val="FFFF00"/>
                </a:highlight>
              </a:rPr>
              <a:t>executeQuery();</a:t>
            </a:r>
            <a:r>
              <a:rPr lang="en-US" altLang="ko-KR" b="1"/>
              <a:t> //</a:t>
            </a:r>
            <a:r>
              <a:rPr lang="ko-KR" altLang="en-US" b="1"/>
              <a:t>조회  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5) while(rs.netx()){</a:t>
            </a:r>
          </a:p>
          <a:p>
            <a:pPr marL="0" indent="0">
              <a:buNone/>
            </a:pPr>
            <a:r>
              <a:rPr lang="en-US" altLang="ko-KR" b="1"/>
              <a:t>     rs.</a:t>
            </a:r>
            <a:r>
              <a:rPr lang="en-US" altLang="ko-KR" b="1">
                <a:highlight>
                  <a:srgbClr val="FFFF00"/>
                </a:highlight>
              </a:rPr>
              <a:t>getString</a:t>
            </a:r>
            <a:r>
              <a:rPr lang="en-US" altLang="ko-KR" b="1"/>
              <a:t>(</a:t>
            </a:r>
            <a:r>
              <a:rPr lang="ko-KR" altLang="en-US" b="1"/>
              <a:t>인덱스</a:t>
            </a:r>
            <a:r>
              <a:rPr lang="en-US" altLang="ko-KR" b="1"/>
              <a:t>) ~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 }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71CF-3BB9-99C0-FF99-32708B7D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476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70798-F4CF-1ACD-8042-F93838BF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6AC7E-A9EA-70E2-C635-9A66D4A8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5" y="1466133"/>
            <a:ext cx="10951941" cy="444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71D87-394A-24BC-CD80-9916EB517BE3}"/>
              </a:ext>
            </a:extLst>
          </p:cNvPr>
          <p:cNvSpPr txBox="1"/>
          <p:nvPr/>
        </p:nvSpPr>
        <p:spPr>
          <a:xfrm>
            <a:off x="5687724" y="1709597"/>
            <a:ext cx="586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FF00"/>
                </a:solidFill>
              </a:rPr>
              <a:t>case “2”~”5”  </a:t>
            </a:r>
            <a:r>
              <a:rPr lang="ko-KR" altLang="en-US" sz="3200">
                <a:solidFill>
                  <a:srgbClr val="FFFF00"/>
                </a:solidFill>
              </a:rPr>
              <a:t>추가</a:t>
            </a:r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B432-F782-E303-38C0-3EB04C39C888}"/>
              </a:ext>
            </a:extLst>
          </p:cNvPr>
          <p:cNvSpPr txBox="1"/>
          <p:nvPr/>
        </p:nvSpPr>
        <p:spPr>
          <a:xfrm>
            <a:off x="1240416" y="6060935"/>
            <a:ext cx="586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70C0"/>
                </a:solidFill>
              </a:rPr>
              <a:t>eh </a:t>
            </a:r>
            <a:r>
              <a:rPr lang="ko-KR" altLang="en-US" sz="3200">
                <a:solidFill>
                  <a:srgbClr val="0070C0"/>
                </a:solidFill>
              </a:rPr>
              <a:t>도 똑같이 두줄 추가</a:t>
            </a:r>
            <a:endParaRPr lang="ko-KR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29A623E-4BC1-EDA6-744A-F53C1592FD22}"/>
                  </a:ext>
                </a:extLst>
              </p14:cNvPr>
              <p14:cNvContentPartPr/>
              <p14:nvPr/>
            </p14:nvContentPartPr>
            <p14:xfrm>
              <a:off x="514440" y="1795911"/>
              <a:ext cx="4832640" cy="44517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29A623E-4BC1-EDA6-744A-F53C1592F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80" y="1786551"/>
                <a:ext cx="4851360" cy="4470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8D993865-AC62-893E-23A7-D961C05F88B6}"/>
              </a:ext>
            </a:extLst>
          </p:cNvPr>
          <p:cNvSpPr txBox="1">
            <a:spLocks/>
          </p:cNvSpPr>
          <p:nvPr/>
        </p:nvSpPr>
        <p:spPr>
          <a:xfrm>
            <a:off x="639185" y="234377"/>
            <a:ext cx="11196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List.jsp :</a:t>
            </a:r>
            <a:r>
              <a:rPr lang="ko-KR" altLang="en-US" b="1"/>
              <a:t>요일</a:t>
            </a:r>
            <a:r>
              <a:rPr lang="en-US" altLang="ko-KR" b="1"/>
              <a:t>, </a:t>
            </a:r>
            <a:r>
              <a:rPr lang="ko-KR" altLang="en-US" b="1"/>
              <a:t>시작시간</a:t>
            </a:r>
            <a:r>
              <a:rPr lang="en-US" altLang="ko-KR" b="1"/>
              <a:t>, </a:t>
            </a:r>
            <a:r>
              <a:rPr lang="ko-KR" altLang="en-US" b="1"/>
              <a:t>종료시간변환하기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FFF06A3-9BC0-2FCF-B369-1C557E8D5A56}"/>
              </a:ext>
            </a:extLst>
          </p:cNvPr>
          <p:cNvSpPr txBox="1">
            <a:spLocks/>
          </p:cNvSpPr>
          <p:nvPr/>
        </p:nvSpPr>
        <p:spPr>
          <a:xfrm>
            <a:off x="838200" y="1677843"/>
            <a:ext cx="105156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40B8-1608-A708-B3E1-65CFDCB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63" y="-170584"/>
            <a:ext cx="10515600" cy="1325563"/>
          </a:xfrm>
        </p:spPr>
        <p:txBody>
          <a:bodyPr/>
          <a:lstStyle/>
          <a:p>
            <a:r>
              <a:rPr lang="en-US" altLang="ko-KR" b="1"/>
              <a:t>action.jsp(</a:t>
            </a:r>
            <a:r>
              <a:rPr lang="ko-KR" altLang="en-US" b="1"/>
              <a:t>입력 및 수정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8047-70F3-7FCD-F421-4D468ED6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7" y="1154979"/>
            <a:ext cx="10515600" cy="546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1. form</a:t>
            </a:r>
            <a:r>
              <a:rPr lang="ko-KR" altLang="en-US" b="1"/>
              <a:t>의 </a:t>
            </a:r>
            <a:r>
              <a:rPr lang="en-US" altLang="ko-KR" b="1"/>
              <a:t>request</a:t>
            </a:r>
            <a:r>
              <a:rPr lang="ko-KR" altLang="en-US" b="1"/>
              <a:t>객체 한글변환 및 변수 선언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2.  try{</a:t>
            </a:r>
          </a:p>
          <a:p>
            <a:pPr marL="0" indent="0">
              <a:buNone/>
            </a:pPr>
            <a:r>
              <a:rPr lang="en-US" altLang="ko-KR" b="1"/>
              <a:t>  1) </a:t>
            </a:r>
            <a:r>
              <a:rPr lang="ko-KR" altLang="en-US" b="1">
                <a:highlight>
                  <a:srgbClr val="FFFF00"/>
                </a:highlight>
              </a:rPr>
              <a:t>커넥션 및 </a:t>
            </a:r>
            <a:r>
              <a:rPr lang="en-US" altLang="ko-KR" b="1">
                <a:highlight>
                  <a:srgbClr val="FFFF00"/>
                </a:highlight>
              </a:rPr>
              <a:t>pstmt</a:t>
            </a:r>
            <a:r>
              <a:rPr lang="ko-KR" altLang="en-US" b="1">
                <a:highlight>
                  <a:srgbClr val="FFFF00"/>
                </a:highlight>
              </a:rPr>
              <a:t> 변수 초기화 </a:t>
            </a:r>
            <a:r>
              <a:rPr lang="ko-KR" altLang="en-US" b="1"/>
              <a:t>및 설정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2)  </a:t>
            </a:r>
            <a:r>
              <a:rPr lang="en-US" altLang="ko-KR" b="1">
                <a:highlight>
                  <a:srgbClr val="FFFF00"/>
                </a:highlight>
              </a:rPr>
              <a:t>sql </a:t>
            </a:r>
            <a:r>
              <a:rPr lang="en-US" altLang="ko-KR" b="1"/>
              <a:t>=“SQL</a:t>
            </a:r>
            <a:r>
              <a:rPr lang="ko-KR" altLang="en-US" b="1"/>
              <a:t>문 작성</a:t>
            </a:r>
            <a:r>
              <a:rPr lang="en-US" altLang="ko-KR" b="1"/>
              <a:t>“</a:t>
            </a:r>
          </a:p>
          <a:p>
            <a:pPr marL="0" indent="0">
              <a:buNone/>
            </a:pPr>
            <a:r>
              <a:rPr lang="en-US" altLang="ko-KR" b="1"/>
              <a:t>  3) </a:t>
            </a:r>
            <a:r>
              <a:rPr lang="en-US" altLang="ko-KR" b="1">
                <a:highlight>
                  <a:srgbClr val="FFFF00"/>
                </a:highlight>
              </a:rPr>
              <a:t>pstmt = conn.prepareStatement(sql) </a:t>
            </a:r>
            <a:r>
              <a:rPr lang="ko-KR" altLang="en-US" b="1"/>
              <a:t>변수 설정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4) pstmt.</a:t>
            </a:r>
            <a:r>
              <a:rPr lang="en-US" altLang="ko-KR" b="1">
                <a:highlight>
                  <a:srgbClr val="FFFF00"/>
                </a:highlight>
              </a:rPr>
              <a:t>setString</a:t>
            </a:r>
            <a:r>
              <a:rPr lang="en-US" altLang="ko-KR" b="1"/>
              <a:t>(</a:t>
            </a:r>
            <a:r>
              <a:rPr lang="ko-KR" altLang="en-US" b="1"/>
              <a:t>인덱스</a:t>
            </a:r>
            <a:r>
              <a:rPr lang="en-US" altLang="ko-KR" b="1"/>
              <a:t>,</a:t>
            </a:r>
            <a:r>
              <a:rPr lang="ko-KR" altLang="en-US" b="1"/>
              <a:t>변수</a:t>
            </a:r>
            <a:r>
              <a:rPr lang="en-US" altLang="ko-KR" b="1"/>
              <a:t>); ~</a:t>
            </a:r>
          </a:p>
          <a:p>
            <a:pPr marL="0" indent="0">
              <a:buNone/>
            </a:pPr>
            <a:r>
              <a:rPr lang="en-US" altLang="ko-KR" b="1"/>
              <a:t>  5) pstmt.</a:t>
            </a:r>
            <a:r>
              <a:rPr lang="en-US" altLang="ko-KR" b="1">
                <a:highlight>
                  <a:srgbClr val="FFFF00"/>
                </a:highlight>
              </a:rPr>
              <a:t>executeUpdate();</a:t>
            </a:r>
            <a:r>
              <a:rPr lang="en-US" altLang="ko-KR" b="1"/>
              <a:t> //</a:t>
            </a:r>
            <a:r>
              <a:rPr lang="ko-KR" altLang="en-US" b="1"/>
              <a:t>입력</a:t>
            </a:r>
            <a:r>
              <a:rPr lang="en-US" altLang="ko-KR" b="1"/>
              <a:t>,</a:t>
            </a:r>
            <a:r>
              <a:rPr lang="ko-KR" altLang="en-US" b="1"/>
              <a:t>수정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  }</a:t>
            </a:r>
          </a:p>
          <a:p>
            <a:pPr marL="0" indent="0">
              <a:buNone/>
            </a:pPr>
            <a:r>
              <a:rPr lang="en-US" altLang="ko-KR" b="1"/>
              <a:t>3. &lt;jsp:forward </a:t>
            </a:r>
            <a:r>
              <a:rPr lang="ko-KR" altLang="en-US" b="1"/>
              <a:t>페이지 설정</a:t>
            </a:r>
            <a:r>
              <a:rPr lang="en-US" altLang="ko-KR" b="1"/>
              <a:t>&gt;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8925654DD1F840B93CF9424EDA9ABC" ma:contentTypeVersion="9" ma:contentTypeDescription="새 문서를 만듭니다." ma:contentTypeScope="" ma:versionID="1a3d6bff6813254df555fa4ee4ef37d2">
  <xsd:schema xmlns:xsd="http://www.w3.org/2001/XMLSchema" xmlns:xs="http://www.w3.org/2001/XMLSchema" xmlns:p="http://schemas.microsoft.com/office/2006/metadata/properties" xmlns:ns3="a41e53e0-7992-43f6-ab55-d2609114a625" targetNamespace="http://schemas.microsoft.com/office/2006/metadata/properties" ma:root="true" ma:fieldsID="e2116ad0c68bbf3bf42811228405c930" ns3:_="">
    <xsd:import namespace="a41e53e0-7992-43f6-ab55-d2609114a6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e53e0-7992-43f6-ab55-d2609114a6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536862-B2B9-4265-AC1D-3F3C56511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e53e0-7992-43f6-ab55-d2609114a6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8F4111-FC0E-4A52-B485-4BBD8E502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4EC23F-50F6-4D33-AD99-96FB4866FE44}">
  <ds:schemaRefs>
    <ds:schemaRef ds:uri="a41e53e0-7992-43f6-ab55-d2609114a625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189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list.jsp(조회)</vt:lpstr>
      <vt:lpstr>PowerPoint 프레젠테이션</vt:lpstr>
      <vt:lpstr>action.jsp(입력 및 수정)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곽상미</dc:creator>
  <cp:lastModifiedBy>곽상미</cp:lastModifiedBy>
  <cp:revision>1</cp:revision>
  <dcterms:created xsi:type="dcterms:W3CDTF">2022-10-11T06:48:51Z</dcterms:created>
  <dcterms:modified xsi:type="dcterms:W3CDTF">2022-10-11T07:07:40Z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0x010100F98925654DD1F840B93CF9424EDA9ABC</vt:lpwstr>
  </property>
</Properties>
</file>