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2452-6351-493D-9F1F-5F4643D27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40B06-8FA5-4C0A-8F80-A34BD3BA6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50F8B-E08B-48E4-9928-9E07D694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CF17-5B68-4CFF-8927-1B95564A48B6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E00B8-5DBC-4DB6-BF20-02EDF844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B2603-BF1B-48F5-8E7E-E1EACA3D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13F-A2AB-4363-B245-C5941F6183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911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4E2A-5267-4A4D-B456-BEC4372B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1311F-A05D-4D4E-BD3A-6A93280AB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32231-3321-4B2F-AC56-B2D121E9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CF17-5B68-4CFF-8927-1B95564A48B6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07303-6399-415D-B6DB-C8C6D5E0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B32C5-4307-47C2-B6DD-B363B0AB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13F-A2AB-4363-B245-C5941F6183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600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3AD04-6017-43EA-A47E-EDD36ED2C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BFBA6-F0C6-434E-A2FD-22128EB19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25888-66C1-466A-A20E-3615ECDE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CF17-5B68-4CFF-8927-1B95564A48B6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F4A48-4BAB-4778-96BB-C531DE41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ABB88-0AF6-4059-BDFB-1938C436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13F-A2AB-4363-B245-C5941F6183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881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320F-4B74-483C-BD2A-545BA3C3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86DDA-2734-4B72-ACD6-F94798B62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47600-35D9-4A30-9694-7F00C98B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CF17-5B68-4CFF-8927-1B95564A48B6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DBF0-CDE1-4BF6-A045-940F1260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339C7-1678-4056-8B12-8D10DC68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13F-A2AB-4363-B245-C5941F6183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729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1F0E-DBAF-41FD-9CDB-B2A56CCE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1726C-E7D0-4F28-8B39-E9BD19D6F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13AE-4C81-47D6-8647-FD53028F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CF17-5B68-4CFF-8927-1B95564A48B6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0C43C-0B62-4DA5-AA79-4816B402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A905E-CAF7-4E79-BAA2-DD5C91A1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13F-A2AB-4363-B245-C5941F6183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228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9750-6EF4-48E4-8BDB-0621FEEF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CE2B8-62DF-4501-B8B7-07770B201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B7FD7-0B80-4077-B66A-8DD7CB139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BC15A-3969-4215-8A3B-3ADD6609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CF17-5B68-4CFF-8927-1B95564A48B6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4F6BB-E83C-488C-A112-3E6E4D69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A7B2F-778A-49D2-A975-AB1A2A3C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13F-A2AB-4363-B245-C5941F6183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224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373C-B936-4AC9-ADD2-ED031550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0D28E-C3C9-4674-B925-E504898E0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F0192-B614-496E-842F-8F5037AE2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4FC08-5E98-46D7-9331-00000C837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0834D-7EB7-4D3B-BDDA-EB506C72A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63BD9-A0E2-44BB-BF27-0BD2AA42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CF17-5B68-4CFF-8927-1B95564A48B6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DE8B5-2B2B-4F58-B16E-6722422E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EDAB4-0AF2-4B98-AD55-82173BA7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13F-A2AB-4363-B245-C5941F6183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02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E88C-2BCC-4EB2-827D-67F34450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5491F-9382-46D4-A376-4DD4BCE4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CF17-5B68-4CFF-8927-1B95564A48B6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08DBE-5693-4994-A329-F48D756C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BC148-145D-4336-9A69-06ADAB24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13F-A2AB-4363-B245-C5941F6183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025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18B48-BC01-4D56-8463-4DA12CFB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CF17-5B68-4CFF-8927-1B95564A48B6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193F0-214D-40DD-A8EC-852930E3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3AA41-17A8-4CC1-9753-7F2F28F8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13F-A2AB-4363-B245-C5941F6183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3390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9439-AFDA-42A2-8F59-34B97198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7712-63CF-4910-91E1-4C5FCD04E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68C7D-B914-4ECA-BF9C-61A11862E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A309A-F941-4668-AB01-FB365EBB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CF17-5B68-4CFF-8927-1B95564A48B6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960D0-7E63-4E2E-A330-A33A9080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6D65F-FBDD-4380-A0DF-0EC9A217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13F-A2AB-4363-B245-C5941F6183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662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35FC-982E-4753-9B2D-D39D1112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0DB89-87DC-4723-9AF8-42B44D712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DFBB4-2F5A-49BF-A3A6-86115AEC4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FF79A-6EE0-4344-8B73-1793D49C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CF17-5B68-4CFF-8927-1B95564A48B6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DA9CF-66FF-47F1-A509-79FB98AB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5BC8A-8B15-4DFE-B20C-E6333F23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13F-A2AB-4363-B245-C5941F6183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023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53AEB9-4382-45C9-85BC-9949FE65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9EE1-3570-466B-A35D-B3F64FF56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66BF4-CE57-4D0C-80B5-5C4CE57DF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ECF17-5B68-4CFF-8927-1B95564A48B6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9064-9CEB-4453-85C1-F6EE3E468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E84A4-D031-4E39-B1C8-37E034CDE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D13F-A2AB-4363-B245-C5941F6183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914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E9C7-808D-4DEC-AA80-83AEE51D3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CS103.2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93B82-00DA-4E68-88BE-3F64E9455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984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CS103.2 Group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CS103.2 Group Project</dc:title>
  <dc:creator>Michaela O'Brien</dc:creator>
  <cp:lastModifiedBy>Michaela O'Brien</cp:lastModifiedBy>
  <cp:revision>1</cp:revision>
  <dcterms:created xsi:type="dcterms:W3CDTF">2022-05-29T23:31:21Z</dcterms:created>
  <dcterms:modified xsi:type="dcterms:W3CDTF">2022-05-29T23:31:54Z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96ed6d7-747c-41fd-b042-ff14484edc24_Enabled">
    <vt:lpwstr>true</vt:lpwstr>
  </property>
  <property fmtid="{D5CDD505-2E9C-101B-9397-08002B2CF9AE}" pid="3" name="MSIP_Label_c96ed6d7-747c-41fd-b042-ff14484edc24_SetDate">
    <vt:lpwstr>2022-05-29T23:31:21Z</vt:lpwstr>
  </property>
  <property fmtid="{D5CDD505-2E9C-101B-9397-08002B2CF9AE}" pid="4" name="MSIP_Label_c96ed6d7-747c-41fd-b042-ff14484edc24_Method">
    <vt:lpwstr>Standard</vt:lpwstr>
  </property>
  <property fmtid="{D5CDD505-2E9C-101B-9397-08002B2CF9AE}" pid="5" name="MSIP_Label_c96ed6d7-747c-41fd-b042-ff14484edc24_Name">
    <vt:lpwstr>defa4170-0d19-0005-0004-bc88714345d2</vt:lpwstr>
  </property>
  <property fmtid="{D5CDD505-2E9C-101B-9397-08002B2CF9AE}" pid="6" name="MSIP_Label_c96ed6d7-747c-41fd-b042-ff14484edc24_SiteId">
    <vt:lpwstr>6a425d0d-58f2-4e36-8689-10002b2ec567</vt:lpwstr>
  </property>
  <property fmtid="{D5CDD505-2E9C-101B-9397-08002B2CF9AE}" pid="7" name="MSIP_Label_c96ed6d7-747c-41fd-b042-ff14484edc24_ActionId">
    <vt:lpwstr>98964782-4c6b-42ea-af3a-73cb274eb9d1</vt:lpwstr>
  </property>
  <property fmtid="{D5CDD505-2E9C-101B-9397-08002B2CF9AE}" pid="8" name="MSIP_Label_c96ed6d7-747c-41fd-b042-ff14484edc24_ContentBits">
    <vt:lpwstr>0</vt:lpwstr>
  </property>
</Properties>
</file>