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8EAE5-84AE-467C-A5E5-8BFAF5E7B02C}" type="datetimeFigureOut">
              <a:rPr lang="en-IN" smtClean="0"/>
              <a:t>30-09-2023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B333F-F289-4578-8CC1-ABD2AE8AB75F}" type="slidenum">
              <a:rPr lang="en-IN" smtClean="0"/>
              <a:t>‹#›</a:t>
            </a:fld>
            <a:endParaRPr lang="en-IN"/>
          </a:p>
        </p:txBody>
      </p:sp>
    </p:spTree>
    <p:extLst>
      <p:ext uri="{BB962C8B-B14F-4D97-AF65-F5344CB8AC3E}">
        <p14:creationId xmlns:p14="http://schemas.microsoft.com/office/powerpoint/2010/main" val="313172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EB6C90-038C-42CD-BAD2-CDE9702C55B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EB6C90-038C-42CD-BAD2-CDE9702C55B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EB6C90-038C-42CD-BAD2-CDE9702C55B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EB6C90-038C-42CD-BAD2-CDE9702C55B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B6C90-038C-42CD-BAD2-CDE9702C55B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EB6C90-038C-42CD-BAD2-CDE9702C55BA}"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EB6C90-038C-42CD-BAD2-CDE9702C55BA}"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EB6C90-038C-42CD-BAD2-CDE9702C55BA}"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B6C90-038C-42CD-BAD2-CDE9702C55BA}"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B6C90-038C-42CD-BAD2-CDE9702C55BA}"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B6C90-038C-42CD-BAD2-CDE9702C55BA}"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4D0AA-ED11-4FF9-974A-1FB41642D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B6C90-038C-42CD-BAD2-CDE9702C55BA}" type="datetimeFigureOut">
              <a:rPr lang="en-US" smtClean="0"/>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4D0AA-ED11-4FF9-974A-1FB41642D6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Velammal Institute of Technology">
            <a:extLst>
              <a:ext uri="{FF2B5EF4-FFF2-40B4-BE49-F238E27FC236}">
                <a16:creationId xmlns:a16="http://schemas.microsoft.com/office/drawing/2014/main" id="{860F2DB9-2776-DAD9-00DB-88DABFE32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48680"/>
            <a:ext cx="5391150" cy="79057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B5D910E3-A1E3-27DC-C005-0E42CDFB1093}"/>
              </a:ext>
            </a:extLst>
          </p:cNvPr>
          <p:cNvSpPr>
            <a:spLocks noGrp="1"/>
          </p:cNvSpPr>
          <p:nvPr>
            <p:ph type="ctrTitle"/>
          </p:nvPr>
        </p:nvSpPr>
        <p:spPr>
          <a:xfrm>
            <a:off x="685800" y="2156460"/>
            <a:ext cx="7772400" cy="1443990"/>
          </a:xfrm>
        </p:spPr>
        <p:txBody>
          <a:bodyPr>
            <a:normAutofit/>
          </a:bodyPr>
          <a:lstStyle/>
          <a:p>
            <a:r>
              <a:rPr lang="en-IN" sz="1800" dirty="0"/>
              <a:t>DEPARTMENT OF ELECTRONICS AND COMMUNICATION ENGINEERING </a:t>
            </a:r>
            <a:br>
              <a:rPr lang="en-IN" sz="1800" dirty="0"/>
            </a:br>
            <a:br>
              <a:rPr lang="en-IN" sz="1800" dirty="0"/>
            </a:br>
            <a:br>
              <a:rPr lang="en-IN" sz="1800" dirty="0"/>
            </a:br>
            <a:r>
              <a:rPr lang="en-IN" sz="1800" dirty="0"/>
              <a:t>CREATE A CHATBOT IN PYTHON</a:t>
            </a:r>
          </a:p>
        </p:txBody>
      </p:sp>
      <p:sp>
        <p:nvSpPr>
          <p:cNvPr id="10" name="Subtitle 9">
            <a:extLst>
              <a:ext uri="{FF2B5EF4-FFF2-40B4-BE49-F238E27FC236}">
                <a16:creationId xmlns:a16="http://schemas.microsoft.com/office/drawing/2014/main" id="{E8BA146E-AA55-A68E-661A-0D20C79EA31C}"/>
              </a:ext>
            </a:extLst>
          </p:cNvPr>
          <p:cNvSpPr>
            <a:spLocks noGrp="1"/>
          </p:cNvSpPr>
          <p:nvPr>
            <p:ph type="subTitle" idx="1"/>
          </p:nvPr>
        </p:nvSpPr>
        <p:spPr>
          <a:xfrm>
            <a:off x="1341120" y="3909060"/>
            <a:ext cx="6431280" cy="1729740"/>
          </a:xfrm>
        </p:spPr>
        <p:txBody>
          <a:bodyPr>
            <a:normAutofit fontScale="85000" lnSpcReduction="20000"/>
          </a:bodyPr>
          <a:lstStyle/>
          <a:p>
            <a:pPr algn="l"/>
            <a:r>
              <a:rPr lang="en-IN" sz="2000" dirty="0">
                <a:solidFill>
                  <a:schemeClr val="tx1"/>
                </a:solidFill>
                <a:effectLst>
                  <a:outerShdw blurRad="38100" dist="38100" dir="2700000" algn="tl">
                    <a:srgbClr val="000000">
                      <a:alpha val="43137"/>
                    </a:srgbClr>
                  </a:outerShdw>
                </a:effectLst>
              </a:rPr>
              <a:t>TEAM MEMBERS:</a:t>
            </a:r>
          </a:p>
          <a:p>
            <a:pPr algn="l"/>
            <a:r>
              <a:rPr lang="en-IN" sz="2000" dirty="0">
                <a:solidFill>
                  <a:schemeClr val="tx1"/>
                </a:solidFill>
                <a:effectLst>
                  <a:outerShdw blurRad="38100" dist="38100" dir="2700000" algn="tl">
                    <a:srgbClr val="000000">
                      <a:alpha val="43137"/>
                    </a:srgbClr>
                  </a:outerShdw>
                </a:effectLst>
              </a:rPr>
              <a:t>                              BOLLEDDU KISHORE (113321106012)</a:t>
            </a:r>
          </a:p>
          <a:p>
            <a:pPr algn="l"/>
            <a:r>
              <a:rPr lang="en-IN" sz="2000" dirty="0">
                <a:solidFill>
                  <a:schemeClr val="tx1"/>
                </a:solidFill>
                <a:effectLst>
                  <a:outerShdw blurRad="38100" dist="38100" dir="2700000" algn="tl">
                    <a:srgbClr val="000000">
                      <a:alpha val="43137"/>
                    </a:srgbClr>
                  </a:outerShdw>
                </a:effectLst>
              </a:rPr>
              <a:t>                              CHILAKA SARATH(113321106015)</a:t>
            </a:r>
          </a:p>
          <a:p>
            <a:pPr algn="l"/>
            <a:r>
              <a:rPr lang="en-IN" sz="2000" dirty="0">
                <a:solidFill>
                  <a:schemeClr val="tx1"/>
                </a:solidFill>
                <a:effectLst>
                  <a:outerShdw blurRad="38100" dist="38100" dir="2700000" algn="tl">
                    <a:srgbClr val="000000">
                      <a:alpha val="43137"/>
                    </a:srgbClr>
                  </a:outerShdw>
                </a:effectLst>
              </a:rPr>
              <a:t>                               KONDURU ABHILASH(113321106046)</a:t>
            </a:r>
          </a:p>
          <a:p>
            <a:pPr algn="l"/>
            <a:r>
              <a:rPr lang="en-IN" sz="2000" dirty="0">
                <a:solidFill>
                  <a:schemeClr val="tx1"/>
                </a:solidFill>
                <a:effectLst>
                  <a:outerShdw blurRad="38100" dist="38100" dir="2700000" algn="tl">
                    <a:srgbClr val="000000">
                      <a:alpha val="43137"/>
                    </a:srgbClr>
                  </a:outerShdw>
                </a:effectLst>
              </a:rPr>
              <a:t>                               MIKILI MANOAJITH(113321106051)</a:t>
            </a:r>
          </a:p>
          <a:p>
            <a:pPr algn="l"/>
            <a:r>
              <a:rPr lang="en-IN" sz="2000" dirty="0">
                <a:solidFill>
                  <a:schemeClr val="tx1"/>
                </a:solidFill>
                <a:effectLst>
                  <a:outerShdw blurRad="38100" dist="38100" dir="2700000" algn="tl">
                    <a:srgbClr val="000000">
                      <a:alpha val="43137"/>
                    </a:srgbClr>
                  </a:outerShdw>
                </a:effectLst>
              </a:rPr>
              <a:t>                               NEERUKATTU MADHAN KUMAR(113321106061)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a:xfrm>
            <a:off x="539552" y="1484784"/>
            <a:ext cx="8229600" cy="4525963"/>
          </a:xfrm>
        </p:spPr>
        <p:txBody>
          <a:bodyPr>
            <a:noAutofit/>
          </a:bodyPr>
          <a:lstStyle/>
          <a:p>
            <a:r>
              <a:rPr lang="en-US" sz="2400" dirty="0">
                <a:latin typeface="Times New Roman" pitchFamily="18" charset="0"/>
                <a:cs typeface="Times New Roman" pitchFamily="18" charset="0"/>
              </a:rPr>
              <a:t>The problem of creating a </a:t>
            </a:r>
            <a:r>
              <a:rPr lang="en-US" sz="2400" dirty="0" err="1">
                <a:latin typeface="Times New Roman" pitchFamily="18" charset="0"/>
                <a:cs typeface="Times New Roman" pitchFamily="18" charset="0"/>
              </a:rPr>
              <a:t>chatbot</a:t>
            </a:r>
            <a:r>
              <a:rPr lang="en-US" sz="2400" dirty="0">
                <a:latin typeface="Times New Roman" pitchFamily="18" charset="0"/>
                <a:cs typeface="Times New Roman" pitchFamily="18" charset="0"/>
              </a:rPr>
              <a:t> in Python involves designing and implementing an intelligent conversational agent capable of understanding natural language input, processing it, and generating meaningful responses in real-time. This encompasses various challenges, including natural language understanding (NLU) to decipher user intent, dialog management to maintain context and coherence in conversations, and natural language generation (NLG) to produce human-like and contextually relevant responses. Furthermore, the </a:t>
            </a:r>
            <a:r>
              <a:rPr lang="en-US" sz="2400" dirty="0" err="1">
                <a:latin typeface="Times New Roman" pitchFamily="18" charset="0"/>
                <a:cs typeface="Times New Roman" pitchFamily="18" charset="0"/>
              </a:rPr>
              <a:t>chatbot</a:t>
            </a:r>
            <a:r>
              <a:rPr lang="en-US" sz="2400" dirty="0">
                <a:latin typeface="Times New Roman" pitchFamily="18" charset="0"/>
                <a:cs typeface="Times New Roman" pitchFamily="18" charset="0"/>
              </a:rPr>
              <a:t> should be able to handle a wide range of user queries or requests, potentially across multiple domains, and adapt to new information and conversation dynamics.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412776"/>
            <a:ext cx="8229600" cy="4525963"/>
          </a:xfrm>
        </p:spPr>
        <p:txBody>
          <a:bodyPr>
            <a:normAutofit fontScale="25000" lnSpcReduction="20000"/>
          </a:bodyPr>
          <a:lstStyle/>
          <a:p>
            <a:r>
              <a:rPr lang="en-US" sz="9600" dirty="0">
                <a:latin typeface="Times New Roman" pitchFamily="18" charset="0"/>
                <a:cs typeface="Times New Roman" pitchFamily="18" charset="0"/>
              </a:rPr>
              <a:t>The objectives for creating a </a:t>
            </a:r>
            <a:r>
              <a:rPr lang="en-US" sz="9600" dirty="0" err="1">
                <a:latin typeface="Times New Roman" pitchFamily="18" charset="0"/>
                <a:cs typeface="Times New Roman" pitchFamily="18" charset="0"/>
              </a:rPr>
              <a:t>chatbot</a:t>
            </a:r>
            <a:r>
              <a:rPr lang="en-US" sz="9600" dirty="0">
                <a:latin typeface="Times New Roman" pitchFamily="18" charset="0"/>
                <a:cs typeface="Times New Roman" pitchFamily="18" charset="0"/>
              </a:rPr>
              <a:t> in Python can vary depending on the specific use case and goals, but here are some common objectives:</a:t>
            </a:r>
          </a:p>
          <a:p>
            <a:r>
              <a:rPr lang="en-US" sz="8000" b="1" dirty="0">
                <a:latin typeface="Times New Roman" pitchFamily="18" charset="0"/>
                <a:cs typeface="Times New Roman" pitchFamily="18" charset="0"/>
              </a:rPr>
              <a:t>User Assistance</a:t>
            </a:r>
            <a:r>
              <a:rPr lang="en-US" sz="8000" dirty="0">
                <a:latin typeface="Times New Roman" pitchFamily="18" charset="0"/>
                <a:cs typeface="Times New Roman" pitchFamily="18" charset="0"/>
              </a:rPr>
              <a:t>: Provide users with a helpful and efficient means of obtaining information, answers to questions, or assistance with tasks in a conversational manner.</a:t>
            </a:r>
          </a:p>
          <a:p>
            <a:r>
              <a:rPr lang="en-US" sz="8000" b="1" dirty="0">
                <a:latin typeface="Times New Roman" pitchFamily="18" charset="0"/>
                <a:cs typeface="Times New Roman" pitchFamily="18" charset="0"/>
              </a:rPr>
              <a:t>Automation</a:t>
            </a:r>
            <a:r>
              <a:rPr lang="en-US" sz="8000" dirty="0">
                <a:latin typeface="Times New Roman" pitchFamily="18" charset="0"/>
                <a:cs typeface="Times New Roman" pitchFamily="18" charset="0"/>
              </a:rPr>
              <a:t>: Automate routine tasks and processes by allowing users to interact with systems and services via natural language conversations, reducing manual intervention.</a:t>
            </a:r>
          </a:p>
          <a:p>
            <a:r>
              <a:rPr lang="en-US" sz="8000" b="1" dirty="0">
                <a:latin typeface="Times New Roman" pitchFamily="18" charset="0"/>
                <a:cs typeface="Times New Roman" pitchFamily="18" charset="0"/>
              </a:rPr>
              <a:t>Customer Support</a:t>
            </a:r>
            <a:r>
              <a:rPr lang="en-US" sz="8000" dirty="0">
                <a:latin typeface="Times New Roman" pitchFamily="18" charset="0"/>
                <a:cs typeface="Times New Roman" pitchFamily="18" charset="0"/>
              </a:rPr>
              <a:t>: Enhance customer support by offering 24/7 availability for answering inquiries, resolving issues, and providing consistent responses.</a:t>
            </a:r>
          </a:p>
          <a:p>
            <a:r>
              <a:rPr lang="en-US" sz="8000" b="1" dirty="0">
                <a:latin typeface="Times New Roman" pitchFamily="18" charset="0"/>
                <a:cs typeface="Times New Roman" pitchFamily="18" charset="0"/>
              </a:rPr>
              <a:t>Integration</a:t>
            </a:r>
            <a:r>
              <a:rPr lang="en-US" sz="8000" dirty="0">
                <a:latin typeface="Times New Roman" pitchFamily="18" charset="0"/>
                <a:cs typeface="Times New Roman" pitchFamily="18" charset="0"/>
              </a:rPr>
              <a:t>: Seamlessly integrate the </a:t>
            </a:r>
            <a:r>
              <a:rPr lang="en-US" sz="8000" dirty="0" err="1">
                <a:latin typeface="Times New Roman" pitchFamily="18" charset="0"/>
                <a:cs typeface="Times New Roman" pitchFamily="18" charset="0"/>
              </a:rPr>
              <a:t>chatbot</a:t>
            </a:r>
            <a:r>
              <a:rPr lang="en-US" sz="8000" dirty="0">
                <a:latin typeface="Times New Roman" pitchFamily="18" charset="0"/>
                <a:cs typeface="Times New Roman" pitchFamily="18" charset="0"/>
              </a:rPr>
              <a:t> with existing systems, databases, and third-party APIs to provide comprehensive and up-to-date information</a:t>
            </a:r>
          </a:p>
          <a:p>
            <a:r>
              <a:rPr lang="en-US" sz="8000" b="1" dirty="0">
                <a:latin typeface="Times New Roman" pitchFamily="18" charset="0"/>
                <a:cs typeface="Times New Roman" pitchFamily="18" charset="0"/>
              </a:rPr>
              <a:t>Security and Privacy</a:t>
            </a:r>
            <a:r>
              <a:rPr lang="en-US" sz="8000" dirty="0">
                <a:latin typeface="Times New Roman" pitchFamily="18" charset="0"/>
                <a:cs typeface="Times New Roman" pitchFamily="18" charset="0"/>
              </a:rPr>
              <a:t>: Prioritize the security of user data and ensure that the </a:t>
            </a:r>
            <a:r>
              <a:rPr lang="en-US" sz="8000" dirty="0" err="1">
                <a:latin typeface="Times New Roman" pitchFamily="18" charset="0"/>
                <a:cs typeface="Times New Roman" pitchFamily="18" charset="0"/>
              </a:rPr>
              <a:t>chatbot</a:t>
            </a:r>
            <a:r>
              <a:rPr lang="en-US" sz="8000" dirty="0">
                <a:latin typeface="Times New Roman" pitchFamily="18" charset="0"/>
                <a:cs typeface="Times New Roman" pitchFamily="18" charset="0"/>
              </a:rPr>
              <a:t> complies with privacy regulations, safeguarding sensitive information</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CHATBOT IN PYTHON</a:t>
            </a:r>
          </a:p>
        </p:txBody>
      </p:sp>
      <p:pic>
        <p:nvPicPr>
          <p:cNvPr id="4" name="Content Placeholder 3" descr="chaTBOT.jpg"/>
          <p:cNvPicPr>
            <a:picLocks noGrp="1" noChangeAspect="1"/>
          </p:cNvPicPr>
          <p:nvPr>
            <p:ph idx="1"/>
          </p:nvPr>
        </p:nvPicPr>
        <p:blipFill>
          <a:blip r:embed="rId2" cstate="print"/>
          <a:stretch>
            <a:fillRect/>
          </a:stretch>
        </p:blipFill>
        <p:spPr>
          <a:xfrm>
            <a:off x="1074347" y="1600200"/>
            <a:ext cx="6995306"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a:xfrm>
            <a:off x="467544" y="1268760"/>
            <a:ext cx="8229600" cy="4525963"/>
          </a:xfrm>
        </p:spPr>
        <p:txBody>
          <a:bodyPr>
            <a:normAutofit fontScale="25000" lnSpcReduction="20000"/>
          </a:bodyPr>
          <a:lstStyle/>
          <a:p>
            <a:r>
              <a:rPr lang="en-US" sz="9600" dirty="0">
                <a:latin typeface="Times New Roman" pitchFamily="18" charset="0"/>
                <a:cs typeface="Times New Roman" pitchFamily="18" charset="0"/>
              </a:rPr>
              <a:t>Creating a </a:t>
            </a:r>
            <a:r>
              <a:rPr lang="en-US" sz="9600" dirty="0" err="1">
                <a:latin typeface="Times New Roman" pitchFamily="18" charset="0"/>
                <a:cs typeface="Times New Roman" pitchFamily="18" charset="0"/>
              </a:rPr>
              <a:t>chatbot</a:t>
            </a:r>
            <a:r>
              <a:rPr lang="en-US" sz="9600" dirty="0">
                <a:latin typeface="Times New Roman" pitchFamily="18" charset="0"/>
                <a:cs typeface="Times New Roman" pitchFamily="18" charset="0"/>
              </a:rPr>
              <a:t> in Python involves various methods and techniques to build a conversational agent. Here are the key steps and methodologies:</a:t>
            </a:r>
          </a:p>
          <a:p>
            <a:r>
              <a:rPr lang="en-US" sz="8000" b="1" dirty="0">
                <a:latin typeface="Times New Roman" pitchFamily="18" charset="0"/>
                <a:cs typeface="Times New Roman" pitchFamily="18" charset="0"/>
              </a:rPr>
              <a:t>Natural Language Processing (NLP)</a:t>
            </a:r>
            <a:r>
              <a:rPr lang="en-US" sz="8000" dirty="0">
                <a:latin typeface="Times New Roman" pitchFamily="18" charset="0"/>
                <a:cs typeface="Times New Roman" pitchFamily="18" charset="0"/>
              </a:rPr>
              <a:t>:</a:t>
            </a:r>
          </a:p>
          <a:p>
            <a:r>
              <a:rPr lang="en-US" sz="8000" dirty="0">
                <a:latin typeface="Times New Roman" pitchFamily="18" charset="0"/>
                <a:cs typeface="Times New Roman" pitchFamily="18" charset="0"/>
              </a:rPr>
              <a:t>Utilize NLP libraries such as NLTK (Natural Language Toolkit) or </a:t>
            </a:r>
            <a:r>
              <a:rPr lang="en-US" sz="8000" dirty="0" err="1">
                <a:latin typeface="Times New Roman" pitchFamily="18" charset="0"/>
                <a:cs typeface="Times New Roman" pitchFamily="18" charset="0"/>
              </a:rPr>
              <a:t>spaCy</a:t>
            </a:r>
            <a:r>
              <a:rPr lang="en-US" sz="8000" dirty="0">
                <a:latin typeface="Times New Roman" pitchFamily="18" charset="0"/>
                <a:cs typeface="Times New Roman" pitchFamily="18" charset="0"/>
              </a:rPr>
              <a:t> to preprocess and understand user input.</a:t>
            </a:r>
          </a:p>
          <a:p>
            <a:r>
              <a:rPr lang="en-US" sz="8000" dirty="0">
                <a:latin typeface="Times New Roman" pitchFamily="18" charset="0"/>
                <a:cs typeface="Times New Roman" pitchFamily="18" charset="0"/>
              </a:rPr>
              <a:t>Implement techniques like tokenization, part-of-speech tagging, and named entity recognition to extract meaningful information from text.</a:t>
            </a:r>
          </a:p>
          <a:p>
            <a:r>
              <a:rPr lang="en-US" sz="8000" b="1" dirty="0">
                <a:latin typeface="Times New Roman" pitchFamily="18" charset="0"/>
                <a:cs typeface="Times New Roman" pitchFamily="18" charset="0"/>
              </a:rPr>
              <a:t>Dialog Management</a:t>
            </a:r>
            <a:r>
              <a:rPr lang="en-US" sz="8000" dirty="0">
                <a:latin typeface="Times New Roman" pitchFamily="18" charset="0"/>
                <a:cs typeface="Times New Roman" pitchFamily="18" charset="0"/>
              </a:rPr>
              <a:t>:</a:t>
            </a:r>
          </a:p>
          <a:p>
            <a:r>
              <a:rPr lang="en-US" sz="8000" dirty="0">
                <a:latin typeface="Times New Roman" pitchFamily="18" charset="0"/>
                <a:cs typeface="Times New Roman" pitchFamily="18" charset="0"/>
              </a:rPr>
              <a:t>Develop a conversation flow and context management system to maintain the coherence of interactions.</a:t>
            </a:r>
          </a:p>
          <a:p>
            <a:r>
              <a:rPr lang="en-US" sz="8000" dirty="0">
                <a:latin typeface="Times New Roman" pitchFamily="18" charset="0"/>
                <a:cs typeface="Times New Roman" pitchFamily="18" charset="0"/>
              </a:rPr>
              <a:t>Use dialog management frameworks like Rasa or custom state machines to manage the </a:t>
            </a:r>
            <a:r>
              <a:rPr lang="en-US" sz="8000" dirty="0" err="1">
                <a:latin typeface="Times New Roman" pitchFamily="18" charset="0"/>
                <a:cs typeface="Times New Roman" pitchFamily="18" charset="0"/>
              </a:rPr>
              <a:t>chatbot's</a:t>
            </a:r>
            <a:r>
              <a:rPr lang="en-US" sz="8000" dirty="0">
                <a:latin typeface="Times New Roman" pitchFamily="18" charset="0"/>
                <a:cs typeface="Times New Roman" pitchFamily="18" charset="0"/>
              </a:rPr>
              <a:t> responses and guide the conversation.</a:t>
            </a:r>
          </a:p>
          <a:p>
            <a:r>
              <a:rPr lang="en-US" sz="8000" b="1" dirty="0">
                <a:latin typeface="Times New Roman" pitchFamily="18" charset="0"/>
                <a:cs typeface="Times New Roman" pitchFamily="18" charset="0"/>
              </a:rPr>
              <a:t>Response Generation</a:t>
            </a:r>
            <a:r>
              <a:rPr lang="en-US" sz="8000" dirty="0">
                <a:latin typeface="Times New Roman" pitchFamily="18" charset="0"/>
                <a:cs typeface="Times New Roman" pitchFamily="18" charset="0"/>
              </a:rPr>
              <a:t>:</a:t>
            </a:r>
          </a:p>
          <a:p>
            <a:r>
              <a:rPr lang="en-US" sz="8000" dirty="0">
                <a:latin typeface="Times New Roman" pitchFamily="18" charset="0"/>
                <a:cs typeface="Times New Roman" pitchFamily="18" charset="0"/>
              </a:rPr>
              <a:t>Generate responses using NLG techniques to provide meaningful and contextually relevant answers to user queries.</a:t>
            </a:r>
          </a:p>
          <a:p>
            <a:r>
              <a:rPr lang="en-US" sz="8000" dirty="0">
                <a:latin typeface="Times New Roman" pitchFamily="18" charset="0"/>
                <a:cs typeface="Times New Roman" pitchFamily="18" charset="0"/>
              </a:rPr>
              <a:t>Incorporate template-based responses, rule-based responses, or machine learning-based approaches to formulate </a:t>
            </a:r>
            <a:r>
              <a:rPr lang="en-US" sz="8000" dirty="0" err="1">
                <a:latin typeface="Times New Roman" pitchFamily="18" charset="0"/>
                <a:cs typeface="Times New Roman" pitchFamily="18" charset="0"/>
              </a:rPr>
              <a:t>chatbot</a:t>
            </a:r>
            <a:r>
              <a:rPr lang="en-US" sz="8000" dirty="0">
                <a:latin typeface="Times New Roman" pitchFamily="18" charset="0"/>
                <a:cs typeface="Times New Roman" pitchFamily="18" charset="0"/>
              </a:rPr>
              <a:t> replies.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In conclusion, creating a </a:t>
            </a:r>
            <a:r>
              <a:rPr lang="en-US" dirty="0" err="1">
                <a:latin typeface="Times New Roman" pitchFamily="18" charset="0"/>
                <a:cs typeface="Times New Roman" pitchFamily="18" charset="0"/>
              </a:rPr>
              <a:t>chatbot</a:t>
            </a:r>
            <a:r>
              <a:rPr lang="en-US" dirty="0">
                <a:latin typeface="Times New Roman" pitchFamily="18" charset="0"/>
                <a:cs typeface="Times New Roman" pitchFamily="18" charset="0"/>
              </a:rPr>
              <a:t> in Python is a multifaceted endeavor that leverages natural language processing, dialog management, and response generation techniques to build an intelligent conversational agent. Python's versatility and the wealth of libraries and frameworks available make it a powerful choice for developing </a:t>
            </a:r>
            <a:r>
              <a:rPr lang="en-US" dirty="0" err="1">
                <a:latin typeface="Times New Roman" pitchFamily="18" charset="0"/>
                <a:cs typeface="Times New Roman" pitchFamily="18" charset="0"/>
              </a:rPr>
              <a:t>chatbots</a:t>
            </a:r>
            <a:r>
              <a:rPr lang="en-US" dirty="0">
                <a:latin typeface="Times New Roman" pitchFamily="18" charset="0"/>
                <a:cs typeface="Times New Roman" pitchFamily="18" charset="0"/>
              </a:rPr>
              <a:t>. The objectives of </a:t>
            </a:r>
            <a:r>
              <a:rPr lang="en-US" dirty="0" err="1">
                <a:latin typeface="Times New Roman" pitchFamily="18" charset="0"/>
                <a:cs typeface="Times New Roman" pitchFamily="18" charset="0"/>
              </a:rPr>
              <a:t>chatbot</a:t>
            </a:r>
            <a:r>
              <a:rPr lang="en-US" dirty="0">
                <a:latin typeface="Times New Roman" pitchFamily="18" charset="0"/>
                <a:cs typeface="Times New Roman" pitchFamily="18" charset="0"/>
              </a:rPr>
              <a:t> creation, such as improving user assistance, automating tasks, and enhancing customer support, can be achieved by implementing these methods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2780928"/>
            <a:ext cx="4608512" cy="923330"/>
          </a:xfrm>
          <a:prstGeom prst="rect">
            <a:avLst/>
          </a:prstGeom>
          <a:noFill/>
        </p:spPr>
        <p:txBody>
          <a:bodyPr wrap="square" rtlCol="0">
            <a:spAutoFit/>
          </a:bodyPr>
          <a:lstStyle/>
          <a:p>
            <a:r>
              <a:rPr lang="en-US" sz="5400" b="1" dirty="0">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536</Words>
  <Application>Microsoft Office PowerPoint</Application>
  <PresentationFormat>On-screen Show (4:3)</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DEPARTMENT OF ELECTRONICS AND COMMUNICATION ENGINEERING    CREATE A CHATBOT IN PYTHON</vt:lpstr>
      <vt:lpstr>  PROBLEM DEFINITION</vt:lpstr>
      <vt:lpstr>OBJECTIVES</vt:lpstr>
      <vt:lpstr>CHATBOT IN PYTHON</vt:lpstr>
      <vt:lpstr>METHODS AND TECHNIQUES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Nafisa parvin</cp:lastModifiedBy>
  <cp:revision>3</cp:revision>
  <dcterms:created xsi:type="dcterms:W3CDTF">2023-09-30T09:27:06Z</dcterms:created>
  <dcterms:modified xsi:type="dcterms:W3CDTF">2023-09-30T11:09:13Z</dcterms:modified>
</cp:coreProperties>
</file>