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4"/>
  </p:normalViewPr>
  <p:slideViewPr>
    <p:cSldViewPr snapToGrid="0" snapToObjects="1">
      <p:cViewPr varScale="1">
        <p:scale>
          <a:sx n="162" d="100"/>
          <a:sy n="162" d="100"/>
        </p:scale>
        <p:origin x="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2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4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9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7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C550-BF3A-8C4F-A9B8-83F2AE59CAFF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33C7-47A4-F442-BCD4-DEF22F9CB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4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292867B-EF4A-C940-87F1-CA78A53DD949}"/>
              </a:ext>
            </a:extLst>
          </p:cNvPr>
          <p:cNvCxnSpPr>
            <a:cxnSpLocks/>
          </p:cNvCxnSpPr>
          <p:nvPr/>
        </p:nvCxnSpPr>
        <p:spPr>
          <a:xfrm>
            <a:off x="2490952" y="2057400"/>
            <a:ext cx="0" cy="29639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1049BA7-8276-C742-BD68-BF58BB46B1F5}"/>
              </a:ext>
            </a:extLst>
          </p:cNvPr>
          <p:cNvCxnSpPr>
            <a:cxnSpLocks/>
          </p:cNvCxnSpPr>
          <p:nvPr/>
        </p:nvCxnSpPr>
        <p:spPr>
          <a:xfrm>
            <a:off x="2490952" y="5021317"/>
            <a:ext cx="34762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AB52BD-04CB-7A49-BF92-81968974DD83}"/>
              </a:ext>
            </a:extLst>
          </p:cNvPr>
          <p:cNvCxnSpPr>
            <a:cxnSpLocks/>
          </p:cNvCxnSpPr>
          <p:nvPr/>
        </p:nvCxnSpPr>
        <p:spPr>
          <a:xfrm flipH="1">
            <a:off x="2490952" y="2128345"/>
            <a:ext cx="2987565" cy="2900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7968B88-9C03-6C48-92C6-0DB5475E3A62}"/>
              </a:ext>
            </a:extLst>
          </p:cNvPr>
          <p:cNvCxnSpPr>
            <a:cxnSpLocks/>
          </p:cNvCxnSpPr>
          <p:nvPr/>
        </p:nvCxnSpPr>
        <p:spPr>
          <a:xfrm flipH="1">
            <a:off x="2506718" y="3168869"/>
            <a:ext cx="1048406" cy="18445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43359E-8A30-3640-89D3-5375BA3B751F}"/>
              </a:ext>
            </a:extLst>
          </p:cNvPr>
          <p:cNvCxnSpPr>
            <a:cxnSpLocks/>
          </p:cNvCxnSpPr>
          <p:nvPr/>
        </p:nvCxnSpPr>
        <p:spPr>
          <a:xfrm flipH="1">
            <a:off x="3555124" y="2640724"/>
            <a:ext cx="1363717" cy="52814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E16708-6E14-1E4A-B39F-DF277A25F9A0}"/>
              </a:ext>
            </a:extLst>
          </p:cNvPr>
          <p:cNvSpPr txBox="1"/>
          <p:nvPr/>
        </p:nvSpPr>
        <p:spPr>
          <a:xfrm>
            <a:off x="2457451" y="202544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調整後</a:t>
            </a:r>
            <a:r>
              <a:rPr lang="en-US" altLang="ja-JP" dirty="0"/>
              <a:t>(y)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255B3C-87FB-1048-B8A4-18A01FA739C6}"/>
              </a:ext>
            </a:extLst>
          </p:cNvPr>
          <p:cNvSpPr txBox="1"/>
          <p:nvPr/>
        </p:nvSpPr>
        <p:spPr>
          <a:xfrm>
            <a:off x="5138885" y="46393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調整前</a:t>
            </a:r>
            <a:r>
              <a:rPr lang="en-US" altLang="ja-JP" dirty="0"/>
              <a:t>(x)</a:t>
            </a:r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2483257-6E06-C041-B0EE-BBA65BF51D5E}"/>
              </a:ext>
            </a:extLst>
          </p:cNvPr>
          <p:cNvCxnSpPr>
            <a:cxnSpLocks/>
          </p:cNvCxnSpPr>
          <p:nvPr/>
        </p:nvCxnSpPr>
        <p:spPr>
          <a:xfrm flipH="1">
            <a:off x="4914772" y="2121025"/>
            <a:ext cx="547980" cy="5279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D21513-CC75-2F41-A67E-805440AC6628}"/>
              </a:ext>
            </a:extLst>
          </p:cNvPr>
          <p:cNvSpPr txBox="1"/>
          <p:nvPr/>
        </p:nvSpPr>
        <p:spPr>
          <a:xfrm>
            <a:off x="2249260" y="29473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6E5EE8-ECA5-544C-A6A2-360F3C5C3F44}"/>
              </a:ext>
            </a:extLst>
          </p:cNvPr>
          <p:cNvSpPr txBox="1"/>
          <p:nvPr/>
        </p:nvSpPr>
        <p:spPr>
          <a:xfrm>
            <a:off x="3414648" y="4938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461E3C-CC5D-4345-A983-6B64C28E3196}"/>
              </a:ext>
            </a:extLst>
          </p:cNvPr>
          <p:cNvSpPr txBox="1"/>
          <p:nvPr/>
        </p:nvSpPr>
        <p:spPr>
          <a:xfrm>
            <a:off x="4587517" y="494444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xmax</a:t>
            </a:r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BA98DC4-4FCD-BE4D-B562-93F0629C348E}"/>
              </a:ext>
            </a:extLst>
          </p:cNvPr>
          <p:cNvCxnSpPr>
            <a:cxnSpLocks/>
          </p:cNvCxnSpPr>
          <p:nvPr/>
        </p:nvCxnSpPr>
        <p:spPr>
          <a:xfrm flipH="1">
            <a:off x="2494189" y="3163661"/>
            <a:ext cx="1057275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E1A2707-8389-EA46-AFF7-4C482BEE52B0}"/>
              </a:ext>
            </a:extLst>
          </p:cNvPr>
          <p:cNvCxnSpPr>
            <a:cxnSpLocks/>
          </p:cNvCxnSpPr>
          <p:nvPr/>
        </p:nvCxnSpPr>
        <p:spPr>
          <a:xfrm flipV="1">
            <a:off x="4923065" y="2645232"/>
            <a:ext cx="0" cy="236763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F13864-DCEF-0646-A5E0-D72898BB6E4F}"/>
              </a:ext>
            </a:extLst>
          </p:cNvPr>
          <p:cNvCxnSpPr>
            <a:cxnSpLocks/>
          </p:cNvCxnSpPr>
          <p:nvPr/>
        </p:nvCxnSpPr>
        <p:spPr>
          <a:xfrm flipV="1">
            <a:off x="3563888" y="3171825"/>
            <a:ext cx="0" cy="1832727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8435301-585C-364B-80EE-57B434CDE095}"/>
              </a:ext>
            </a:extLst>
          </p:cNvPr>
          <p:cNvSpPr txBox="1"/>
          <p:nvPr/>
        </p:nvSpPr>
        <p:spPr>
          <a:xfrm>
            <a:off x="4049486" y="337593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y=x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0E0635F-7E46-F74D-BB75-FFDFCAA8FA3C}"/>
              </a:ext>
            </a:extLst>
          </p:cNvPr>
          <p:cNvSpPr txBox="1"/>
          <p:nvPr/>
        </p:nvSpPr>
        <p:spPr>
          <a:xfrm rot="20267636">
            <a:off x="3417459" y="2711810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調整用折れ線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52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</dc:creator>
  <cp:lastModifiedBy>Microsoft Office User</cp:lastModifiedBy>
  <cp:revision>17</cp:revision>
  <dcterms:created xsi:type="dcterms:W3CDTF">2016-12-12T06:22:16Z</dcterms:created>
  <dcterms:modified xsi:type="dcterms:W3CDTF">2019-07-08T05:46:21Z</dcterms:modified>
</cp:coreProperties>
</file>