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B70C-0793-4ECB-B467-DF8E9F6EFA50}" type="datetimeFigureOut">
              <a:rPr lang="fi-FI" smtClean="0"/>
              <a:t>22.5.2013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BEA-235D-4D54-8A0D-D5E886D80D73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B70C-0793-4ECB-B467-DF8E9F6EFA50}" type="datetimeFigureOut">
              <a:rPr lang="fi-FI" smtClean="0"/>
              <a:t>22.5.2013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BEA-235D-4D54-8A0D-D5E886D80D73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B70C-0793-4ECB-B467-DF8E9F6EFA50}" type="datetimeFigureOut">
              <a:rPr lang="fi-FI" smtClean="0"/>
              <a:t>22.5.2013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BEA-235D-4D54-8A0D-D5E886D80D73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B70C-0793-4ECB-B467-DF8E9F6EFA50}" type="datetimeFigureOut">
              <a:rPr lang="fi-FI" smtClean="0"/>
              <a:t>22.5.2013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BEA-235D-4D54-8A0D-D5E886D80D73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B70C-0793-4ECB-B467-DF8E9F6EFA50}" type="datetimeFigureOut">
              <a:rPr lang="fi-FI" smtClean="0"/>
              <a:t>22.5.2013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BEA-235D-4D54-8A0D-D5E886D80D73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B70C-0793-4ECB-B467-DF8E9F6EFA50}" type="datetimeFigureOut">
              <a:rPr lang="fi-FI" smtClean="0"/>
              <a:t>22.5.2013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BEA-235D-4D54-8A0D-D5E886D80D73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B70C-0793-4ECB-B467-DF8E9F6EFA50}" type="datetimeFigureOut">
              <a:rPr lang="fi-FI" smtClean="0"/>
              <a:t>22.5.2013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BEA-235D-4D54-8A0D-D5E886D80D73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B70C-0793-4ECB-B467-DF8E9F6EFA50}" type="datetimeFigureOut">
              <a:rPr lang="fi-FI" smtClean="0"/>
              <a:t>22.5.2013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BEA-235D-4D54-8A0D-D5E886D80D73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B70C-0793-4ECB-B467-DF8E9F6EFA50}" type="datetimeFigureOut">
              <a:rPr lang="fi-FI" smtClean="0"/>
              <a:t>22.5.2013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BEA-235D-4D54-8A0D-D5E886D80D73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B70C-0793-4ECB-B467-DF8E9F6EFA50}" type="datetimeFigureOut">
              <a:rPr lang="fi-FI" smtClean="0"/>
              <a:t>22.5.2013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BEA-235D-4D54-8A0D-D5E886D80D73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B70C-0793-4ECB-B467-DF8E9F6EFA50}" type="datetimeFigureOut">
              <a:rPr lang="fi-FI" smtClean="0"/>
              <a:t>22.5.2013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9BEA-235D-4D54-8A0D-D5E886D80D73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6B70C-0793-4ECB-B467-DF8E9F6EFA50}" type="datetimeFigureOut">
              <a:rPr lang="fi-FI" smtClean="0"/>
              <a:t>22.5.2013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19BEA-235D-4D54-8A0D-D5E886D80D73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3608" y="3140968"/>
            <a:ext cx="13464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Organisation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27784" y="2060848"/>
            <a:ext cx="13464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1560" y="836712"/>
            <a:ext cx="13464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User</a:t>
            </a:r>
          </a:p>
        </p:txBody>
      </p:sp>
      <p:cxnSp>
        <p:nvCxnSpPr>
          <p:cNvPr id="8" name="Shape 7"/>
          <p:cNvCxnSpPr>
            <a:stCxn id="6" idx="2"/>
            <a:endCxn id="4" idx="1"/>
          </p:cNvCxnSpPr>
          <p:nvPr/>
        </p:nvCxnSpPr>
        <p:spPr>
          <a:xfrm rot="5400000">
            <a:off x="174086" y="2354306"/>
            <a:ext cx="1980220" cy="241176"/>
          </a:xfrm>
          <a:prstGeom prst="bentConnector4">
            <a:avLst>
              <a:gd name="adj1" fmla="val 41818"/>
              <a:gd name="adj2" fmla="val 2825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5" idx="2"/>
          </p:cNvCxnSpPr>
          <p:nvPr/>
        </p:nvCxnSpPr>
        <p:spPr>
          <a:xfrm flipV="1">
            <a:off x="2390056" y="2708920"/>
            <a:ext cx="910952" cy="756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1"/>
            <a:endCxn id="6" idx="3"/>
          </p:cNvCxnSpPr>
          <p:nvPr/>
        </p:nvCxnSpPr>
        <p:spPr>
          <a:xfrm rot="10800000">
            <a:off x="1958008" y="1160748"/>
            <a:ext cx="669776" cy="12241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6" idx="0"/>
            <a:endCxn id="6" idx="1"/>
          </p:cNvCxnSpPr>
          <p:nvPr/>
        </p:nvCxnSpPr>
        <p:spPr>
          <a:xfrm rot="16200000" flipH="1" flipV="1">
            <a:off x="786154" y="662118"/>
            <a:ext cx="324036" cy="673224"/>
          </a:xfrm>
          <a:prstGeom prst="bentConnector4">
            <a:avLst>
              <a:gd name="adj1" fmla="val -70548"/>
              <a:gd name="adj2" fmla="val 1339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4" idx="2"/>
            <a:endCxn id="4" idx="0"/>
          </p:cNvCxnSpPr>
          <p:nvPr/>
        </p:nvCxnSpPr>
        <p:spPr>
          <a:xfrm rot="5400000" flipH="1">
            <a:off x="1392796" y="3465004"/>
            <a:ext cx="648072" cy="12700"/>
          </a:xfrm>
          <a:prstGeom prst="bentConnector5">
            <a:avLst>
              <a:gd name="adj1" fmla="val -35274"/>
              <a:gd name="adj2" fmla="val 7100976"/>
              <a:gd name="adj3" fmla="val 1352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5" idx="3"/>
            <a:endCxn id="5" idx="0"/>
          </p:cNvCxnSpPr>
          <p:nvPr/>
        </p:nvCxnSpPr>
        <p:spPr>
          <a:xfrm flipH="1" flipV="1">
            <a:off x="3301008" y="2060848"/>
            <a:ext cx="673224" cy="324036"/>
          </a:xfrm>
          <a:prstGeom prst="bentConnector4">
            <a:avLst>
              <a:gd name="adj1" fmla="val -33956"/>
              <a:gd name="adj2" fmla="val 17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355976" y="328498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Or</a:t>
            </a:r>
          </a:p>
        </p:txBody>
      </p:sp>
      <p:sp>
        <p:nvSpPr>
          <p:cNvPr id="85" name="Isosceles Triangle 84"/>
          <p:cNvSpPr/>
          <p:nvPr/>
        </p:nvSpPr>
        <p:spPr>
          <a:xfrm>
            <a:off x="5076056" y="4005064"/>
            <a:ext cx="2664296" cy="18722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TextBox 85"/>
          <p:cNvSpPr txBox="1"/>
          <p:nvPr/>
        </p:nvSpPr>
        <p:spPr>
          <a:xfrm>
            <a:off x="6156176" y="364502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user</a:t>
            </a:r>
            <a:endParaRPr lang="fi-FI" dirty="0"/>
          </a:p>
        </p:txBody>
      </p:sp>
      <p:sp>
        <p:nvSpPr>
          <p:cNvPr id="87" name="TextBox 86"/>
          <p:cNvSpPr txBox="1"/>
          <p:nvPr/>
        </p:nvSpPr>
        <p:spPr>
          <a:xfrm>
            <a:off x="4139952" y="5733256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service</a:t>
            </a:r>
            <a:endParaRPr lang="fi-FI" dirty="0"/>
          </a:p>
        </p:txBody>
      </p:sp>
      <p:sp>
        <p:nvSpPr>
          <p:cNvPr id="88" name="TextBox 87"/>
          <p:cNvSpPr txBox="1"/>
          <p:nvPr/>
        </p:nvSpPr>
        <p:spPr>
          <a:xfrm>
            <a:off x="7812360" y="5805264"/>
            <a:ext cx="13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organisation</a:t>
            </a:r>
            <a:endParaRPr lang="fi-FI" dirty="0"/>
          </a:p>
        </p:txBody>
      </p:sp>
      <p:sp>
        <p:nvSpPr>
          <p:cNvPr id="91" name="Curved Right Arrow 90"/>
          <p:cNvSpPr/>
          <p:nvPr/>
        </p:nvSpPr>
        <p:spPr>
          <a:xfrm>
            <a:off x="4355976" y="4149080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92" name="Curved Up Arrow 91"/>
          <p:cNvSpPr/>
          <p:nvPr/>
        </p:nvSpPr>
        <p:spPr>
          <a:xfrm>
            <a:off x="5580112" y="6093296"/>
            <a:ext cx="1944216" cy="548680"/>
          </a:xfrm>
          <a:prstGeom prst="curvedUpArrow">
            <a:avLst>
              <a:gd name="adj1" fmla="val 3313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067944" y="692696"/>
            <a:ext cx="13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General idea</a:t>
            </a:r>
            <a:endParaRPr lang="fi-FI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BPaaS-HUB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i-FI" dirty="0" smtClean="0"/>
              <a:t>Users create organisations</a:t>
            </a:r>
          </a:p>
          <a:p>
            <a:r>
              <a:rPr lang="fi-FI" dirty="0" smtClean="0"/>
              <a:t>Services are created into hub either as service offers or service requests</a:t>
            </a:r>
          </a:p>
          <a:p>
            <a:r>
              <a:rPr lang="fi-FI" dirty="0" smtClean="0"/>
              <a:t>Users (registered or not) can search for services </a:t>
            </a:r>
          </a:p>
          <a:p>
            <a:r>
              <a:rPr lang="fi-FI" dirty="0" smtClean="0"/>
              <a:t>On service screen you can see in single view all necessary information linked into service</a:t>
            </a:r>
          </a:p>
          <a:p>
            <a:pPr lvl="1"/>
            <a:r>
              <a:rPr lang="fi-FI" dirty="0" smtClean="0"/>
              <a:t>Service details</a:t>
            </a:r>
          </a:p>
          <a:p>
            <a:pPr lvl="1"/>
            <a:r>
              <a:rPr lang="fi-FI" dirty="0" smtClean="0"/>
              <a:t>Linked organisations (you can hop in here)</a:t>
            </a:r>
          </a:p>
          <a:p>
            <a:pPr lvl="1"/>
            <a:r>
              <a:rPr lang="fi-FI" dirty="0" smtClean="0"/>
              <a:t>Linked Users (you can hop in here)</a:t>
            </a:r>
          </a:p>
          <a:p>
            <a:pPr lvl="1"/>
            <a:r>
              <a:rPr lang="fi-FI" dirty="0" smtClean="0"/>
              <a:t>Information about user/organisation/service from different data sources </a:t>
            </a:r>
          </a:p>
          <a:p>
            <a:r>
              <a:rPr lang="fi-FI" dirty="0" smtClean="0"/>
              <a:t>From that single view you can then decide whether or not you can trust to buy/sell (ie. Do business with) the user/organisation in question</a:t>
            </a:r>
          </a:p>
          <a:p>
            <a:r>
              <a:rPr lang="fi-FI" dirty="0" smtClean="0"/>
              <a:t>All of these are linked together to form ”triangle”</a:t>
            </a:r>
          </a:p>
          <a:p>
            <a:r>
              <a:rPr lang="fi-FI" dirty="0" smtClean="0"/>
              <a:t>Think service as anything you can ask money from (work force/engine parts/cleaning service/....)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188640"/>
            <a:ext cx="152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In screen view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107504" y="908720"/>
            <a:ext cx="8856984" cy="57606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251520" y="1052736"/>
            <a:ext cx="85689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Title bar / menu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1475656" y="1340768"/>
            <a:ext cx="532859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Service details with pics and all data</a:t>
            </a:r>
            <a:br>
              <a:rPr lang="fi-FI" dirty="0" smtClean="0"/>
            </a:br>
            <a:r>
              <a:rPr lang="fi-FI" dirty="0" smtClean="0"/>
              <a:t>to buy (request) or to sell (offer)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251520" y="1340768"/>
            <a:ext cx="1152128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Linked </a:t>
            </a:r>
            <a:br>
              <a:rPr lang="fi-FI" dirty="0" smtClean="0"/>
            </a:br>
            <a:r>
              <a:rPr lang="fi-FI" dirty="0" smtClean="0"/>
              <a:t>ppl</a:t>
            </a:r>
            <a:endParaRPr lang="fi-FI" dirty="0"/>
          </a:p>
        </p:txBody>
      </p:sp>
      <p:sp>
        <p:nvSpPr>
          <p:cNvPr id="10" name="Rectangle 9"/>
          <p:cNvSpPr/>
          <p:nvPr/>
        </p:nvSpPr>
        <p:spPr>
          <a:xfrm>
            <a:off x="251520" y="4077072"/>
            <a:ext cx="115212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Linked </a:t>
            </a:r>
            <a:br>
              <a:rPr lang="fi-FI" dirty="0" smtClean="0"/>
            </a:br>
            <a:r>
              <a:rPr lang="fi-FI" dirty="0" smtClean="0"/>
              <a:t>org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1475656" y="4797152"/>
            <a:ext cx="532859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Free data mashup (ie. Search service from Google)</a:t>
            </a:r>
            <a:endParaRPr lang="fi-FI" dirty="0"/>
          </a:p>
        </p:txBody>
      </p:sp>
      <p:sp>
        <p:nvSpPr>
          <p:cNvPr id="12" name="Rectangle 11"/>
          <p:cNvSpPr/>
          <p:nvPr/>
        </p:nvSpPr>
        <p:spPr>
          <a:xfrm>
            <a:off x="6876256" y="1340768"/>
            <a:ext cx="1944216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Data mashup from commercial sources</a:t>
            </a:r>
            <a:endParaRPr lang="fi-FI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188640"/>
            <a:ext cx="152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In screen view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107504" y="908720"/>
            <a:ext cx="8856984" cy="57606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251520" y="1052736"/>
            <a:ext cx="85689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Title bar / menu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1475656" y="1340768"/>
            <a:ext cx="532859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Organisation details with pics and all data</a:t>
            </a:r>
            <a:br>
              <a:rPr lang="fi-FI" dirty="0" smtClean="0"/>
            </a:br>
            <a:r>
              <a:rPr lang="fi-FI" dirty="0" smtClean="0"/>
              <a:t>to buy (request) or to sell (offer)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251520" y="1340768"/>
            <a:ext cx="1152128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Linked </a:t>
            </a:r>
            <a:br>
              <a:rPr lang="fi-FI" dirty="0" smtClean="0"/>
            </a:br>
            <a:r>
              <a:rPr lang="fi-FI" dirty="0" smtClean="0"/>
              <a:t>services</a:t>
            </a:r>
            <a:endParaRPr lang="fi-FI" dirty="0"/>
          </a:p>
        </p:txBody>
      </p:sp>
      <p:sp>
        <p:nvSpPr>
          <p:cNvPr id="10" name="Rectangle 9"/>
          <p:cNvSpPr/>
          <p:nvPr/>
        </p:nvSpPr>
        <p:spPr>
          <a:xfrm>
            <a:off x="251520" y="4077072"/>
            <a:ext cx="115212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Linked </a:t>
            </a:r>
            <a:br>
              <a:rPr lang="fi-FI" dirty="0" smtClean="0"/>
            </a:br>
            <a:r>
              <a:rPr lang="fi-FI" dirty="0" smtClean="0"/>
              <a:t>people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1475656" y="4797152"/>
            <a:ext cx="532859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Free data mashup (ie. Search service from Google)</a:t>
            </a:r>
            <a:endParaRPr lang="fi-FI" dirty="0"/>
          </a:p>
        </p:txBody>
      </p:sp>
      <p:sp>
        <p:nvSpPr>
          <p:cNvPr id="12" name="Rectangle 11"/>
          <p:cNvSpPr/>
          <p:nvPr/>
        </p:nvSpPr>
        <p:spPr>
          <a:xfrm>
            <a:off x="6876256" y="1340768"/>
            <a:ext cx="1944216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Data mashup from commercial sources</a:t>
            </a:r>
            <a:endParaRPr lang="fi-FI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188640"/>
            <a:ext cx="152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In screen view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107504" y="908720"/>
            <a:ext cx="8856984" cy="57606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251520" y="1052736"/>
            <a:ext cx="85689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Title bar / menu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1475656" y="1340768"/>
            <a:ext cx="532859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User details with pics and all data</a:t>
            </a:r>
            <a:br>
              <a:rPr lang="fi-FI" dirty="0" smtClean="0"/>
            </a:br>
            <a:r>
              <a:rPr lang="fi-FI" dirty="0" smtClean="0"/>
              <a:t>to buy (request) or to sell (offer)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251520" y="1340768"/>
            <a:ext cx="1152128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Linked </a:t>
            </a:r>
            <a:br>
              <a:rPr lang="fi-FI" dirty="0" smtClean="0"/>
            </a:br>
            <a:r>
              <a:rPr lang="fi-FI" dirty="0" smtClean="0"/>
              <a:t>org</a:t>
            </a:r>
            <a:endParaRPr lang="fi-FI" dirty="0"/>
          </a:p>
        </p:txBody>
      </p:sp>
      <p:sp>
        <p:nvSpPr>
          <p:cNvPr id="10" name="Rectangle 9"/>
          <p:cNvSpPr/>
          <p:nvPr/>
        </p:nvSpPr>
        <p:spPr>
          <a:xfrm>
            <a:off x="251520" y="4077072"/>
            <a:ext cx="115212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Linked </a:t>
            </a:r>
            <a:br>
              <a:rPr lang="fi-FI" dirty="0" smtClean="0"/>
            </a:br>
            <a:r>
              <a:rPr lang="fi-FI" dirty="0" smtClean="0"/>
              <a:t>services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1475656" y="4797152"/>
            <a:ext cx="532859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Free data mashup (ie. Search service from Google)</a:t>
            </a:r>
            <a:endParaRPr lang="fi-FI" dirty="0"/>
          </a:p>
        </p:txBody>
      </p:sp>
      <p:sp>
        <p:nvSpPr>
          <p:cNvPr id="12" name="Rectangle 11"/>
          <p:cNvSpPr/>
          <p:nvPr/>
        </p:nvSpPr>
        <p:spPr>
          <a:xfrm>
            <a:off x="6876256" y="1340768"/>
            <a:ext cx="1944216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Data mashup from commercial sources</a:t>
            </a:r>
            <a:endParaRPr lang="fi-FI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226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BPaaS-HUB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Mikko Ojala</dc:creator>
  <cp:lastModifiedBy>Mikko Ojala</cp:lastModifiedBy>
  <cp:revision>2</cp:revision>
  <dcterms:created xsi:type="dcterms:W3CDTF">2013-05-22T15:06:58Z</dcterms:created>
  <dcterms:modified xsi:type="dcterms:W3CDTF">2013-05-22T15:23:51Z</dcterms:modified>
</cp:coreProperties>
</file>