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3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1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2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3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2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5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6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67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BA757-EB04-26B9-0126-401097756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US" sz="8000" dirty="0"/>
              <a:t>HEXATRONIC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78282-DB04-755D-51D8-ACDC71AE8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r>
              <a:rPr lang="en-US"/>
              <a:t>ATTRIBUTES GUIDE</a:t>
            </a:r>
          </a:p>
          <a:p>
            <a:pPr algn="r"/>
            <a:r>
              <a:rPr lang="en-US"/>
              <a:t>QGIS v3.28/3.22</a:t>
            </a: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E34EEC8B-2957-B853-79DA-948A8A798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51" r="17816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28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73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60A4A-C9AA-2D7B-94FD-847B217D5C94}"/>
              </a:ext>
            </a:extLst>
          </p:cNvPr>
          <p:cNvSpPr/>
          <p:nvPr/>
        </p:nvSpPr>
        <p:spPr>
          <a:xfrm>
            <a:off x="4670611" y="1004047"/>
            <a:ext cx="2572870" cy="82475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3B1DF4-709C-6977-5B76-337137B35380}"/>
              </a:ext>
            </a:extLst>
          </p:cNvPr>
          <p:cNvSpPr/>
          <p:nvPr/>
        </p:nvSpPr>
        <p:spPr>
          <a:xfrm>
            <a:off x="4670611" y="2312894"/>
            <a:ext cx="2572870" cy="82475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5459B-FDE1-FDC7-25E8-E61A455C44CC}"/>
              </a:ext>
            </a:extLst>
          </p:cNvPr>
          <p:cNvSpPr/>
          <p:nvPr/>
        </p:nvSpPr>
        <p:spPr>
          <a:xfrm>
            <a:off x="4670611" y="3621742"/>
            <a:ext cx="2572870" cy="8247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AUTO-GENERATED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1C1995-A83D-383F-9D76-31EACF20C5C8}"/>
              </a:ext>
            </a:extLst>
          </p:cNvPr>
          <p:cNvSpPr/>
          <p:nvPr/>
        </p:nvSpPr>
        <p:spPr>
          <a:xfrm>
            <a:off x="4670611" y="4930590"/>
            <a:ext cx="2572870" cy="82475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MANUAL(IF NECESSARY)</a:t>
            </a:r>
          </a:p>
        </p:txBody>
      </p:sp>
    </p:spTree>
    <p:extLst>
      <p:ext uri="{BB962C8B-B14F-4D97-AF65-F5344CB8AC3E}">
        <p14:creationId xmlns:p14="http://schemas.microsoft.com/office/powerpoint/2010/main" val="288705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795493-2CFF-D373-C3C4-077BC7E1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64" y="1537447"/>
            <a:ext cx="5630061" cy="45726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6BBECF-2DB6-162C-DD09-11B5179BB688}"/>
              </a:ext>
            </a:extLst>
          </p:cNvPr>
          <p:cNvSpPr>
            <a:spLocks/>
          </p:cNvSpPr>
          <p:nvPr/>
        </p:nvSpPr>
        <p:spPr>
          <a:xfrm>
            <a:off x="7076263" y="3765178"/>
            <a:ext cx="4769223" cy="7171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FDH Number, please include 0</a:t>
            </a:r>
          </a:p>
          <a:p>
            <a:pPr algn="ctr"/>
            <a:r>
              <a:rPr lang="en-US" dirty="0"/>
              <a:t>(i.e. 01,02) for single digit numbers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0AB667-F544-C76D-FACA-D6A7037E54E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221506" y="4123765"/>
            <a:ext cx="85475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9CD8D4-3A40-6B30-CE14-B752DFCC96FD}"/>
              </a:ext>
            </a:extLst>
          </p:cNvPr>
          <p:cNvCxnSpPr>
            <a:cxnSpLocks/>
          </p:cNvCxnSpPr>
          <p:nvPr/>
        </p:nvCxnSpPr>
        <p:spPr>
          <a:xfrm flipH="1">
            <a:off x="6215425" y="3832731"/>
            <a:ext cx="4840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3CC09-FA37-C38F-3B42-8D5B3DB848CC}"/>
              </a:ext>
            </a:extLst>
          </p:cNvPr>
          <p:cNvCxnSpPr>
            <a:cxnSpLocks/>
          </p:cNvCxnSpPr>
          <p:nvPr/>
        </p:nvCxnSpPr>
        <p:spPr>
          <a:xfrm flipH="1">
            <a:off x="6215425" y="3223131"/>
            <a:ext cx="48409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8D8962-7F60-2ADC-A98D-89F69CCEE03C}"/>
              </a:ext>
            </a:extLst>
          </p:cNvPr>
          <p:cNvCxnSpPr>
            <a:cxnSpLocks/>
          </p:cNvCxnSpPr>
          <p:nvPr/>
        </p:nvCxnSpPr>
        <p:spPr>
          <a:xfrm flipH="1">
            <a:off x="6215425" y="4397507"/>
            <a:ext cx="4840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D05461-E12E-9CBB-AE7F-812D4DCCE043}"/>
              </a:ext>
            </a:extLst>
          </p:cNvPr>
          <p:cNvCxnSpPr>
            <a:cxnSpLocks/>
          </p:cNvCxnSpPr>
          <p:nvPr/>
        </p:nvCxnSpPr>
        <p:spPr>
          <a:xfrm flipH="1">
            <a:off x="6215425" y="4666449"/>
            <a:ext cx="4840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B5AEEF-9A2B-DDED-F37A-9D39365F4845}"/>
              </a:ext>
            </a:extLst>
          </p:cNvPr>
          <p:cNvCxnSpPr>
            <a:cxnSpLocks/>
          </p:cNvCxnSpPr>
          <p:nvPr/>
        </p:nvCxnSpPr>
        <p:spPr>
          <a:xfrm flipH="1">
            <a:off x="6215425" y="3527931"/>
            <a:ext cx="4840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73EB85-70FA-D4C2-B8CA-12BD0C0FAA8F}"/>
              </a:ext>
            </a:extLst>
          </p:cNvPr>
          <p:cNvCxnSpPr>
            <a:cxnSpLocks/>
          </p:cNvCxnSpPr>
          <p:nvPr/>
        </p:nvCxnSpPr>
        <p:spPr>
          <a:xfrm flipH="1">
            <a:off x="6215425" y="2945225"/>
            <a:ext cx="4840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9797FF-4C10-13A5-1EBA-19385422EB24}"/>
              </a:ext>
            </a:extLst>
          </p:cNvPr>
          <p:cNvCxnSpPr>
            <a:cxnSpLocks/>
          </p:cNvCxnSpPr>
          <p:nvPr/>
        </p:nvCxnSpPr>
        <p:spPr>
          <a:xfrm flipH="1">
            <a:off x="6215425" y="2658354"/>
            <a:ext cx="4840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E2C7008-C5F4-2112-9FD6-ED1F701AD034}"/>
              </a:ext>
            </a:extLst>
          </p:cNvPr>
          <p:cNvSpPr/>
          <p:nvPr/>
        </p:nvSpPr>
        <p:spPr>
          <a:xfrm>
            <a:off x="890164" y="309282"/>
            <a:ext cx="2572870" cy="82475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FDH</a:t>
            </a:r>
          </a:p>
        </p:txBody>
      </p:sp>
    </p:spTree>
    <p:extLst>
      <p:ext uri="{BB962C8B-B14F-4D97-AF65-F5344CB8AC3E}">
        <p14:creationId xmlns:p14="http://schemas.microsoft.com/office/powerpoint/2010/main" val="385974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E2329-2C45-06AA-80A9-7D924F6C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64" y="1615210"/>
            <a:ext cx="5649113" cy="45631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6BBECF-2DB6-162C-DD09-11B5179BB688}"/>
              </a:ext>
            </a:extLst>
          </p:cNvPr>
          <p:cNvSpPr/>
          <p:nvPr/>
        </p:nvSpPr>
        <p:spPr>
          <a:xfrm>
            <a:off x="6900339" y="2711826"/>
            <a:ext cx="4769223" cy="7171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Customer_Trench</a:t>
            </a:r>
            <a:r>
              <a:rPr lang="en-US" dirty="0"/>
              <a:t>, HDD, </a:t>
            </a:r>
            <a:r>
              <a:rPr lang="en-US" dirty="0" err="1"/>
              <a:t>Open_Trench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9CD8D4-3A40-6B30-CE14-B752DFCC96FD}"/>
              </a:ext>
            </a:extLst>
          </p:cNvPr>
          <p:cNvCxnSpPr/>
          <p:nvPr/>
        </p:nvCxnSpPr>
        <p:spPr>
          <a:xfrm flipH="1">
            <a:off x="6216548" y="3969123"/>
            <a:ext cx="4840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3CC09-FA37-C38F-3B42-8D5B3DB848CC}"/>
              </a:ext>
            </a:extLst>
          </p:cNvPr>
          <p:cNvCxnSpPr/>
          <p:nvPr/>
        </p:nvCxnSpPr>
        <p:spPr>
          <a:xfrm flipH="1">
            <a:off x="6216548" y="3359523"/>
            <a:ext cx="4840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B5AEEF-9A2B-DDED-F37A-9D39365F4845}"/>
              </a:ext>
            </a:extLst>
          </p:cNvPr>
          <p:cNvCxnSpPr/>
          <p:nvPr/>
        </p:nvCxnSpPr>
        <p:spPr>
          <a:xfrm flipH="1">
            <a:off x="6216548" y="3664323"/>
            <a:ext cx="4840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73EB85-70FA-D4C2-B8CA-12BD0C0FAA8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216548" y="3070413"/>
            <a:ext cx="68379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9797FF-4C10-13A5-1EBA-19385422EB24}"/>
              </a:ext>
            </a:extLst>
          </p:cNvPr>
          <p:cNvCxnSpPr/>
          <p:nvPr/>
        </p:nvCxnSpPr>
        <p:spPr>
          <a:xfrm flipH="1">
            <a:off x="6216548" y="2731993"/>
            <a:ext cx="4840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75B6BA-1A53-B379-6292-C31D5665B588}"/>
              </a:ext>
            </a:extLst>
          </p:cNvPr>
          <p:cNvCxnSpPr/>
          <p:nvPr/>
        </p:nvCxnSpPr>
        <p:spPr>
          <a:xfrm flipH="1">
            <a:off x="6216548" y="4287370"/>
            <a:ext cx="4840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F25B78F-3426-AD08-3E22-74C78436B627}"/>
              </a:ext>
            </a:extLst>
          </p:cNvPr>
          <p:cNvSpPr/>
          <p:nvPr/>
        </p:nvSpPr>
        <p:spPr>
          <a:xfrm>
            <a:off x="890164" y="309282"/>
            <a:ext cx="2572870" cy="82475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Trench</a:t>
            </a:r>
          </a:p>
        </p:txBody>
      </p:sp>
    </p:spTree>
    <p:extLst>
      <p:ext uri="{BB962C8B-B14F-4D97-AF65-F5344CB8AC3E}">
        <p14:creationId xmlns:p14="http://schemas.microsoft.com/office/powerpoint/2010/main" val="188931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24B216-7FBD-6F3F-14E7-51496090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64" y="2288540"/>
            <a:ext cx="5753903" cy="18576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6BBECF-2DB6-162C-DD09-11B5179BB688}"/>
              </a:ext>
            </a:extLst>
          </p:cNvPr>
          <p:cNvSpPr/>
          <p:nvPr/>
        </p:nvSpPr>
        <p:spPr>
          <a:xfrm>
            <a:off x="7071446" y="3429000"/>
            <a:ext cx="4769223" cy="7171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DAP, DAP-1way,DAP-2way, DAP-3way, DAP-4way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0AB667-F544-C76D-FACA-D6A7037E54E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216689" y="3787587"/>
            <a:ext cx="85475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8D8962-7F60-2ADC-A98D-89F69CCEE03C}"/>
              </a:ext>
            </a:extLst>
          </p:cNvPr>
          <p:cNvCxnSpPr/>
          <p:nvPr/>
        </p:nvCxnSpPr>
        <p:spPr>
          <a:xfrm flipH="1">
            <a:off x="6216689" y="3514482"/>
            <a:ext cx="4840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D52687A-D01B-D58F-2691-D6FE2606EEC5}"/>
              </a:ext>
            </a:extLst>
          </p:cNvPr>
          <p:cNvSpPr/>
          <p:nvPr/>
        </p:nvSpPr>
        <p:spPr>
          <a:xfrm>
            <a:off x="890164" y="309282"/>
            <a:ext cx="2572870" cy="82475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</a:t>
            </a:r>
          </a:p>
        </p:txBody>
      </p:sp>
    </p:spTree>
    <p:extLst>
      <p:ext uri="{BB962C8B-B14F-4D97-AF65-F5344CB8AC3E}">
        <p14:creationId xmlns:p14="http://schemas.microsoft.com/office/powerpoint/2010/main" val="372700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12850-2E10-1118-F473-EB77FFB9C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64" y="1499827"/>
            <a:ext cx="5753903" cy="46107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6BBECF-2DB6-162C-DD09-11B5179BB688}"/>
              </a:ext>
            </a:extLst>
          </p:cNvPr>
          <p:cNvSpPr>
            <a:spLocks/>
          </p:cNvSpPr>
          <p:nvPr/>
        </p:nvSpPr>
        <p:spPr>
          <a:xfrm>
            <a:off x="7127442" y="2711828"/>
            <a:ext cx="4769223" cy="7171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1way, 12way, 24way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0AB667-F544-C76D-FACA-D6A7037E54E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272685" y="3070415"/>
            <a:ext cx="85475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9CD8D4-3A40-6B30-CE14-B752DFCC96FD}"/>
              </a:ext>
            </a:extLst>
          </p:cNvPr>
          <p:cNvCxnSpPr>
            <a:cxnSpLocks/>
          </p:cNvCxnSpPr>
          <p:nvPr/>
        </p:nvCxnSpPr>
        <p:spPr>
          <a:xfrm flipH="1">
            <a:off x="6275569" y="3698260"/>
            <a:ext cx="4840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3CC09-FA37-C38F-3B42-8D5B3DB848C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75569" y="3985131"/>
            <a:ext cx="85187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8D8962-7F60-2ADC-A98D-89F69CCEE03C}"/>
              </a:ext>
            </a:extLst>
          </p:cNvPr>
          <p:cNvCxnSpPr>
            <a:cxnSpLocks/>
          </p:cNvCxnSpPr>
          <p:nvPr/>
        </p:nvCxnSpPr>
        <p:spPr>
          <a:xfrm flipH="1">
            <a:off x="6275569" y="4263036"/>
            <a:ext cx="4840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D05461-E12E-9CBB-AE7F-812D4DCCE043}"/>
              </a:ext>
            </a:extLst>
          </p:cNvPr>
          <p:cNvCxnSpPr>
            <a:cxnSpLocks/>
          </p:cNvCxnSpPr>
          <p:nvPr/>
        </p:nvCxnSpPr>
        <p:spPr>
          <a:xfrm flipH="1" flipV="1">
            <a:off x="6275569" y="4576802"/>
            <a:ext cx="851872" cy="38964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B5AEEF-9A2B-DDED-F37A-9D39365F4845}"/>
              </a:ext>
            </a:extLst>
          </p:cNvPr>
          <p:cNvCxnSpPr>
            <a:cxnSpLocks/>
          </p:cNvCxnSpPr>
          <p:nvPr/>
        </p:nvCxnSpPr>
        <p:spPr>
          <a:xfrm flipH="1">
            <a:off x="6275569" y="3393460"/>
            <a:ext cx="4840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73EB85-70FA-D4C2-B8CA-12BD0C0FAA8F}"/>
              </a:ext>
            </a:extLst>
          </p:cNvPr>
          <p:cNvCxnSpPr>
            <a:cxnSpLocks/>
          </p:cNvCxnSpPr>
          <p:nvPr/>
        </p:nvCxnSpPr>
        <p:spPr>
          <a:xfrm flipH="1">
            <a:off x="6275569" y="2810754"/>
            <a:ext cx="48409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9797FF-4C10-13A5-1EBA-19385422EB24}"/>
              </a:ext>
            </a:extLst>
          </p:cNvPr>
          <p:cNvCxnSpPr>
            <a:cxnSpLocks/>
          </p:cNvCxnSpPr>
          <p:nvPr/>
        </p:nvCxnSpPr>
        <p:spPr>
          <a:xfrm flipH="1">
            <a:off x="6275569" y="2523883"/>
            <a:ext cx="4840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E2C7008-C5F4-2112-9FD6-ED1F701AD034}"/>
              </a:ext>
            </a:extLst>
          </p:cNvPr>
          <p:cNvSpPr/>
          <p:nvPr/>
        </p:nvSpPr>
        <p:spPr>
          <a:xfrm>
            <a:off x="890164" y="309282"/>
            <a:ext cx="2572870" cy="82475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617B9-2BAA-493A-823A-F49EB9479B4F}"/>
              </a:ext>
            </a:extLst>
          </p:cNvPr>
          <p:cNvSpPr>
            <a:spLocks/>
          </p:cNvSpPr>
          <p:nvPr/>
        </p:nvSpPr>
        <p:spPr>
          <a:xfrm>
            <a:off x="7127441" y="3626544"/>
            <a:ext cx="4769223" cy="7171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961B9A-92F9-92A8-1909-AA9B56153332}"/>
              </a:ext>
            </a:extLst>
          </p:cNvPr>
          <p:cNvSpPr>
            <a:spLocks/>
          </p:cNvSpPr>
          <p:nvPr/>
        </p:nvSpPr>
        <p:spPr>
          <a:xfrm>
            <a:off x="7127441" y="4537096"/>
            <a:ext cx="4769223" cy="71717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change needed(Length will come from actual trench route)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CCE807-987F-E22D-BB11-2AC018B06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441" y="5447648"/>
            <a:ext cx="2429214" cy="10478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F3172D-8162-7B72-197E-C84524B6DEB9}"/>
              </a:ext>
            </a:extLst>
          </p:cNvPr>
          <p:cNvSpPr>
            <a:spLocks/>
          </p:cNvSpPr>
          <p:nvPr/>
        </p:nvSpPr>
        <p:spPr>
          <a:xfrm>
            <a:off x="7261690" y="6110570"/>
            <a:ext cx="1927133" cy="299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26627B-3CAC-6CE0-1160-D6273D835E11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188823" y="6063237"/>
            <a:ext cx="847528" cy="1969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6B9502F-11BF-0A7D-9653-4E58E4FED358}"/>
              </a:ext>
            </a:extLst>
          </p:cNvPr>
          <p:cNvSpPr>
            <a:spLocks/>
          </p:cNvSpPr>
          <p:nvPr/>
        </p:nvSpPr>
        <p:spPr>
          <a:xfrm>
            <a:off x="10036351" y="5630930"/>
            <a:ext cx="1622249" cy="8646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Turn this off when manually changing the value</a:t>
            </a:r>
          </a:p>
        </p:txBody>
      </p:sp>
    </p:spTree>
    <p:extLst>
      <p:ext uri="{BB962C8B-B14F-4D97-AF65-F5344CB8AC3E}">
        <p14:creationId xmlns:p14="http://schemas.microsoft.com/office/powerpoint/2010/main" val="319937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C1BBF1-A89C-3385-AD77-2CDEAE04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64" y="1512201"/>
            <a:ext cx="5620534" cy="450595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3CC09-FA37-C38F-3B42-8D5B3DB848CC}"/>
              </a:ext>
            </a:extLst>
          </p:cNvPr>
          <p:cNvCxnSpPr>
            <a:cxnSpLocks/>
          </p:cNvCxnSpPr>
          <p:nvPr/>
        </p:nvCxnSpPr>
        <p:spPr>
          <a:xfrm flipH="1">
            <a:off x="6215425" y="2416307"/>
            <a:ext cx="48409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8D8962-7F60-2ADC-A98D-89F69CCEE03C}"/>
              </a:ext>
            </a:extLst>
          </p:cNvPr>
          <p:cNvCxnSpPr>
            <a:cxnSpLocks/>
          </p:cNvCxnSpPr>
          <p:nvPr/>
        </p:nvCxnSpPr>
        <p:spPr>
          <a:xfrm flipH="1">
            <a:off x="6236238" y="4209248"/>
            <a:ext cx="4840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73EB85-70FA-D4C2-B8CA-12BD0C0FAA8F}"/>
              </a:ext>
            </a:extLst>
          </p:cNvPr>
          <p:cNvCxnSpPr>
            <a:cxnSpLocks/>
          </p:cNvCxnSpPr>
          <p:nvPr/>
        </p:nvCxnSpPr>
        <p:spPr>
          <a:xfrm flipH="1">
            <a:off x="6215425" y="3043837"/>
            <a:ext cx="4840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9797FF-4C10-13A5-1EBA-19385422EB24}"/>
              </a:ext>
            </a:extLst>
          </p:cNvPr>
          <p:cNvCxnSpPr>
            <a:cxnSpLocks/>
          </p:cNvCxnSpPr>
          <p:nvPr/>
        </p:nvCxnSpPr>
        <p:spPr>
          <a:xfrm flipH="1">
            <a:off x="6217747" y="2721107"/>
            <a:ext cx="4840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E2C7008-C5F4-2112-9FD6-ED1F701AD034}"/>
              </a:ext>
            </a:extLst>
          </p:cNvPr>
          <p:cNvSpPr/>
          <p:nvPr/>
        </p:nvSpPr>
        <p:spPr>
          <a:xfrm>
            <a:off x="890164" y="309282"/>
            <a:ext cx="2572870" cy="82475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Cables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85E8F6-EC88-ABC8-B532-942F2ECB6D40}"/>
              </a:ext>
            </a:extLst>
          </p:cNvPr>
          <p:cNvCxnSpPr>
            <a:cxnSpLocks/>
          </p:cNvCxnSpPr>
          <p:nvPr/>
        </p:nvCxnSpPr>
        <p:spPr>
          <a:xfrm flipH="1">
            <a:off x="6215425" y="3913414"/>
            <a:ext cx="4840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05155-C6FA-0D76-799E-909CB92FC72F}"/>
              </a:ext>
            </a:extLst>
          </p:cNvPr>
          <p:cNvCxnSpPr>
            <a:cxnSpLocks/>
          </p:cNvCxnSpPr>
          <p:nvPr/>
        </p:nvCxnSpPr>
        <p:spPr>
          <a:xfrm flipH="1">
            <a:off x="6236238" y="3617578"/>
            <a:ext cx="4840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6398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D2433"/>
      </a:dk2>
      <a:lt2>
        <a:srgbClr val="E6E8E2"/>
      </a:lt2>
      <a:accent1>
        <a:srgbClr val="6643CD"/>
      </a:accent1>
      <a:accent2>
        <a:srgbClr val="3147BB"/>
      </a:accent2>
      <a:accent3>
        <a:srgbClr val="4393CD"/>
      </a:accent3>
      <a:accent4>
        <a:srgbClr val="2FB5B6"/>
      </a:accent4>
      <a:accent5>
        <a:srgbClr val="3BB684"/>
      </a:accent5>
      <a:accent6>
        <a:srgbClr val="31BB49"/>
      </a:accent6>
      <a:hlink>
        <a:srgbClr val="31937B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Verdana Pro</vt:lpstr>
      <vt:lpstr>Verdana Pro Cond SemiBold</vt:lpstr>
      <vt:lpstr>TornVTI</vt:lpstr>
      <vt:lpstr>HEXATRONIC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HEXATRONIC</dc:title>
  <dc:creator>Mikko Caguiat</dc:creator>
  <cp:lastModifiedBy>Mikko Caguiat</cp:lastModifiedBy>
  <cp:revision>4</cp:revision>
  <dcterms:created xsi:type="dcterms:W3CDTF">2023-05-24T12:22:43Z</dcterms:created>
  <dcterms:modified xsi:type="dcterms:W3CDTF">2023-05-24T15:24:25Z</dcterms:modified>
</cp:coreProperties>
</file>