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2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5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3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0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9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7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2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4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65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7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7/14/2022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626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1" kern="1200" spc="1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3000"/>
        </a:lnSpc>
        <a:spcBef>
          <a:spcPts val="1000"/>
        </a:spcBef>
        <a:buFont typeface="Arial" panose="020B0604020202020204" pitchFamily="34" charset="0"/>
        <a:buNone/>
        <a:defRPr sz="22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3000"/>
        </a:lnSpc>
        <a:spcBef>
          <a:spcPts val="500"/>
        </a:spcBef>
        <a:buFont typeface="Arial" panose="020B0604020202020204" pitchFamily="34" charset="0"/>
        <a:buNone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3000"/>
        </a:lnSpc>
        <a:spcBef>
          <a:spcPts val="500"/>
        </a:spcBef>
        <a:buFont typeface="Arial" panose="020B0604020202020204" pitchFamily="34" charset="0"/>
        <a:buNone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3000"/>
        </a:lnSpc>
        <a:spcBef>
          <a:spcPts val="500"/>
        </a:spcBef>
        <a:buFont typeface="Arial" panose="020B0604020202020204" pitchFamily="34" charset="0"/>
        <a:buNone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3000"/>
        </a:lnSpc>
        <a:spcBef>
          <a:spcPts val="500"/>
        </a:spcBef>
        <a:buFont typeface="Arial" panose="020B0604020202020204" pitchFamily="34" charset="0"/>
        <a:buNone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87A17BA-8013-2996-C02E-61626BD2B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13" r="1" b="31658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0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DCFFD-509F-488A-B5B4-11D7895D7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4501057" cy="2483316"/>
          </a:xfrm>
        </p:spPr>
        <p:txBody>
          <a:bodyPr anchor="b">
            <a:normAutofit/>
          </a:bodyPr>
          <a:lstStyle/>
          <a:p>
            <a:pPr>
              <a:lnSpc>
                <a:spcPct val="103000"/>
              </a:lnSpc>
            </a:pPr>
            <a:r>
              <a:rPr lang="en-US" sz="3400" dirty="0">
                <a:solidFill>
                  <a:srgbClr val="FFFFFF"/>
                </a:solidFill>
              </a:rPr>
              <a:t>SHAPEFILE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ATTRIBUTES CHECKER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119BB-83AC-6B2A-1DE3-1E335527F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Using ARCGIS PRO</a:t>
            </a:r>
          </a:p>
          <a:p>
            <a:r>
              <a:rPr lang="en-US" i="1" dirty="0">
                <a:solidFill>
                  <a:srgbClr val="FFFFFF"/>
                </a:solidFill>
              </a:rPr>
              <a:t>-MGC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6C099-0516-4486-BC06-E0DCD29D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0B6214-5678-E5B6-CCB3-FDCF0908F4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44473" y="3813984"/>
            <a:ext cx="5022850" cy="19028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6E0BA6-133F-509C-5068-40CD5F83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This project file will check for fields and attributes on a shapefile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A77B5-86D9-C352-B014-5C608CF0D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4274" y="2605088"/>
            <a:ext cx="5023424" cy="823912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1E0973-6D51-CE90-33FA-C1B5DEBF83BE}"/>
              </a:ext>
            </a:extLst>
          </p:cNvPr>
          <p:cNvCxnSpPr/>
          <p:nvPr/>
        </p:nvCxnSpPr>
        <p:spPr>
          <a:xfrm flipV="1">
            <a:off x="6425966" y="4790933"/>
            <a:ext cx="0" cy="32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9B4206-DBAA-BE78-B6CB-B4DAB5C1476B}"/>
              </a:ext>
            </a:extLst>
          </p:cNvPr>
          <p:cNvSpPr txBox="1"/>
          <p:nvPr/>
        </p:nvSpPr>
        <p:spPr>
          <a:xfrm>
            <a:off x="4591578" y="5046004"/>
            <a:ext cx="30973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LOCATION OF SHAPEFILE TO BE CHECKED</a:t>
            </a:r>
          </a:p>
        </p:txBody>
      </p:sp>
    </p:spTree>
    <p:extLst>
      <p:ext uri="{BB962C8B-B14F-4D97-AF65-F5344CB8AC3E}">
        <p14:creationId xmlns:p14="http://schemas.microsoft.com/office/powerpoint/2010/main" val="259894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0BA6-133F-509C-5068-40CD5F83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/>
              <a:t>CLICK RUN, ONCE COMPLETED CLICK VIEW DETAILS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BB10AD-0DF1-2886-1B3E-FECCD20FE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1" y="2604767"/>
            <a:ext cx="4348067" cy="19113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672BE5-3DE5-98F8-D318-ADE07CF45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586" y="3308014"/>
            <a:ext cx="2353003" cy="5048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5F871A-229B-CEEB-27E5-EF9AA6C15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142" y="2545518"/>
            <a:ext cx="4458322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4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207CB3-A719-44A7-FABF-666F6BFDC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53" y="0"/>
            <a:ext cx="718089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5F2D0D-F40C-60CB-ECE1-F7875535D2B5}"/>
              </a:ext>
            </a:extLst>
          </p:cNvPr>
          <p:cNvSpPr/>
          <p:nvPr/>
        </p:nvSpPr>
        <p:spPr>
          <a:xfrm>
            <a:off x="2505553" y="5234473"/>
            <a:ext cx="3590447" cy="279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1BBE9-602E-40FA-047D-07797CDA087C}"/>
              </a:ext>
            </a:extLst>
          </p:cNvPr>
          <p:cNvSpPr txBox="1"/>
          <p:nvPr/>
        </p:nvSpPr>
        <p:spPr>
          <a:xfrm>
            <a:off x="6518246" y="4775945"/>
            <a:ext cx="365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FIELD CHECK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10D98-6F85-4B07-851E-A3B20504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076" y="5198820"/>
            <a:ext cx="181952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3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32BA5A-EBE1-5C2C-359D-303BBE181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012" y="458373"/>
            <a:ext cx="2295845" cy="191479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5B4677-620B-8BF4-671F-187423375C25}"/>
              </a:ext>
            </a:extLst>
          </p:cNvPr>
          <p:cNvSpPr txBox="1"/>
          <p:nvPr/>
        </p:nvSpPr>
        <p:spPr>
          <a:xfrm>
            <a:off x="940167" y="629544"/>
            <a:ext cx="6338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SHAPEFILE NAMES AND FIELD NAMES CAN BE</a:t>
            </a:r>
          </a:p>
          <a:p>
            <a:r>
              <a:rPr lang="en-US" dirty="0"/>
              <a:t>CUSTOMIZED IN LIST FOLDER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B7C338-5F89-ACA0-4B83-C34313FA099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78762" y="952710"/>
            <a:ext cx="1286398" cy="19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07F89F8-B96B-FAF4-177C-713717D17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18" y="2916198"/>
            <a:ext cx="2749600" cy="28711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AE0D61-496F-999C-254B-47ABDCE42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871" y="2613234"/>
            <a:ext cx="4544059" cy="34771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1A63CC5-1E10-CF7D-0923-BDCEA7A40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833201"/>
              </p:ext>
            </p:extLst>
          </p:nvPr>
        </p:nvGraphicFramePr>
        <p:xfrm>
          <a:off x="1999043" y="1634542"/>
          <a:ext cx="835027" cy="950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506160" imgH="576000" progId="Package">
                  <p:embed/>
                </p:oleObj>
              </mc:Choice>
              <mc:Fallback>
                <p:oleObj name="Packager Shell Object" showAsIcon="1" r:id="rId5" imgW="506160" imgH="576000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A900031-3CB4-B60A-0626-C399D41753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9043" y="1634542"/>
                        <a:ext cx="835027" cy="950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26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32BA5A-EBE1-5C2C-359D-303BBE181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513" y="223482"/>
            <a:ext cx="2295845" cy="191479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70BAF1-959A-49BF-FF49-F0CAFB63B2B5}"/>
              </a:ext>
            </a:extLst>
          </p:cNvPr>
          <p:cNvSpPr txBox="1"/>
          <p:nvPr/>
        </p:nvSpPr>
        <p:spPr>
          <a:xfrm>
            <a:off x="724907" y="703648"/>
            <a:ext cx="687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DETAILED RESULTS WILL BE SAVED ON SUMMARY FOLDER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5283B5-227D-CCD7-0338-8382F5166B2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97301" y="888314"/>
            <a:ext cx="1286640" cy="42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71317FC-E74A-3E87-173A-E3C7915614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600144"/>
              </p:ext>
            </p:extLst>
          </p:nvPr>
        </p:nvGraphicFramePr>
        <p:xfrm>
          <a:off x="5869497" y="3429000"/>
          <a:ext cx="4033048" cy="1374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690920" imgH="576000" progId="Package">
                  <p:embed/>
                </p:oleObj>
              </mc:Choice>
              <mc:Fallback>
                <p:oleObj name="Packager Shell Object" showAsIcon="1" r:id="rId3" imgW="1690920" imgH="57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9497" y="3429000"/>
                        <a:ext cx="4033048" cy="1374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4CFCFE5-5EB8-C838-02A0-8AFD1F7FD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774094"/>
              </p:ext>
            </p:extLst>
          </p:nvPr>
        </p:nvGraphicFramePr>
        <p:xfrm>
          <a:off x="1507017" y="3429000"/>
          <a:ext cx="2317587" cy="1374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972000" imgH="576000" progId="Package">
                  <p:embed/>
                </p:oleObj>
              </mc:Choice>
              <mc:Fallback>
                <p:oleObj name="Packager Shell Object" showAsIcon="1" r:id="rId5" imgW="972000" imgH="576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7017" y="3429000"/>
                        <a:ext cx="2317587" cy="1374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4B43A83-41B9-250C-D04F-3080AFD6E662}"/>
              </a:ext>
            </a:extLst>
          </p:cNvPr>
          <p:cNvSpPr txBox="1"/>
          <p:nvPr/>
        </p:nvSpPr>
        <p:spPr>
          <a:xfrm>
            <a:off x="724907" y="2983356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CLICK TO SEE SAMPLE RESULT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D8BD9-EA5C-0435-FB7F-19A815670AA1}"/>
              </a:ext>
            </a:extLst>
          </p:cNvPr>
          <p:cNvSpPr txBox="1"/>
          <p:nvPr/>
        </p:nvSpPr>
        <p:spPr>
          <a:xfrm>
            <a:off x="5666323" y="2998849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SHAPEFILE TO BE CHECKED</a:t>
            </a:r>
          </a:p>
        </p:txBody>
      </p:sp>
    </p:spTree>
    <p:extLst>
      <p:ext uri="{BB962C8B-B14F-4D97-AF65-F5344CB8AC3E}">
        <p14:creationId xmlns:p14="http://schemas.microsoft.com/office/powerpoint/2010/main" val="3350998300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223B2F"/>
      </a:dk2>
      <a:lt2>
        <a:srgbClr val="E8E2E3"/>
      </a:lt2>
      <a:accent1>
        <a:srgbClr val="42B19F"/>
      </a:accent1>
      <a:accent2>
        <a:srgbClr val="38B46C"/>
      </a:accent2>
      <a:accent3>
        <a:srgbClr val="44B644"/>
      </a:accent3>
      <a:accent4>
        <a:srgbClr val="6AB037"/>
      </a:accent4>
      <a:accent5>
        <a:srgbClr val="97A93F"/>
      </a:accent5>
      <a:accent6>
        <a:srgbClr val="B49538"/>
      </a:accent6>
      <a:hlink>
        <a:srgbClr val="6B8A2E"/>
      </a:hlink>
      <a:folHlink>
        <a:srgbClr val="7F7F7F"/>
      </a:folHlink>
    </a:clrScheme>
    <a:fontScheme name="Custom 53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Yu Gothic</vt:lpstr>
      <vt:lpstr>Arial</vt:lpstr>
      <vt:lpstr>Bierstadt</vt:lpstr>
      <vt:lpstr>BevelVTI</vt:lpstr>
      <vt:lpstr>Packager Shell Object</vt:lpstr>
      <vt:lpstr>SHAPEFILE ATTRIBUTES CHECKER</vt:lpstr>
      <vt:lpstr>This project file will check for fields and attributes on a shapefile</vt:lpstr>
      <vt:lpstr>CLICK RUN, ONCE COMPLETED CLICK VIEW DETAILS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SHAPEFILE ATTRIBUTES CHECKER</dc:title>
  <dc:creator>Mikko Caguiat</dc:creator>
  <cp:lastModifiedBy>Mikko Caguiat</cp:lastModifiedBy>
  <cp:revision>6</cp:revision>
  <dcterms:created xsi:type="dcterms:W3CDTF">2022-07-11T00:44:58Z</dcterms:created>
  <dcterms:modified xsi:type="dcterms:W3CDTF">2022-07-14T15:05:50Z</dcterms:modified>
</cp:coreProperties>
</file>