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Koodauksesta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= </a:t>
            </a:r>
            <a:r>
              <a:rPr lang="en-US" dirty="0" err="1"/>
              <a:t>Ohjelmoinnista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4 &amp; UUSIA ASIOITA KERRALLE 5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ehtolause ja totuusarvot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JSON</a:t>
            </a:r>
          </a:p>
        </p:txBody>
      </p:sp>
    </p:spTree>
    <p:extLst>
      <p:ext uri="{BB962C8B-B14F-4D97-AF65-F5344CB8AC3E}">
        <p14:creationId xmlns:p14="http://schemas.microsoft.com/office/powerpoint/2010/main" val="37764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5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Haetaan tiedot omalle koneelle yhdessä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Tutustutaan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Codeen</a:t>
            </a: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Tutkijaan tietoa JSON-muodossa: 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oppilaat.json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ja 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maatiedot.json</a:t>
            </a:r>
            <a:endParaRPr lang="fi-FI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Ohjeet ja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tehtävät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372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5 &amp; UUSIA ASIOITA KERRALLE 6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JSON, koodin ajaminen ja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debuggaus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listat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For-silmukka, tiedoston lukeminen, odottaminen (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 Kun saat tehtävän tehtyä, näytä ratkaisusi opettajalle tai jollekin, joka on jo saanut tehtävän valmiiksi (katso taululta). Merkkaa nimesi taululle tehtävän kohdalle. 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Ohjeet ja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tehtävät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2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Kysymyksiä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Mistä löydät koodia?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Mitä on koodaus eli ohjelmointi?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Onko joku aiemmin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koodannut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? Millä kielellä/alustalla/työkaluilla?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Demo: 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Euroopan liput -peli</a:t>
            </a:r>
          </a:p>
          <a:p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Aloitetaan: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2103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Kuinka nopeasti tietokone laskee?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Kuinka nopeasti ihminen laskee? Kokeillaan.</a:t>
            </a:r>
          </a:p>
          <a:p>
            <a:r>
              <a:rPr lang="fi-FI" dirty="0"/>
              <a:t>Laskut:</a:t>
            </a:r>
          </a:p>
          <a:p>
            <a:pPr lvl="1"/>
            <a:r>
              <a:rPr lang="fi-FI" dirty="0"/>
              <a:t>5 + 16 =</a:t>
            </a:r>
          </a:p>
          <a:p>
            <a:pPr lvl="1"/>
            <a:r>
              <a:rPr lang="fi-FI" dirty="0"/>
              <a:t>21 - 3 =</a:t>
            </a:r>
          </a:p>
          <a:p>
            <a:pPr lvl="1"/>
            <a:r>
              <a:rPr lang="fi-FI" dirty="0"/>
              <a:t>33 + 19 =</a:t>
            </a:r>
          </a:p>
          <a:p>
            <a:pPr lvl="1"/>
            <a:r>
              <a:rPr lang="fi-FI" dirty="0"/>
              <a:t>55 - 4 =</a:t>
            </a:r>
          </a:p>
          <a:p>
            <a:pPr lvl="1"/>
            <a:r>
              <a:rPr lang="fi-FI" dirty="0"/>
              <a:t>60 + 20 =</a:t>
            </a:r>
          </a:p>
          <a:p>
            <a:r>
              <a:rPr lang="fi-FI" dirty="0"/>
              <a:t>Kuinka nopeasti tietokone laskee samat laskut?</a:t>
            </a:r>
          </a:p>
          <a:p>
            <a:r>
              <a:rPr lang="fi-FI" dirty="0"/>
              <a:t>Kuinka nopeasti tietokone laskee miljoonaan?</a:t>
            </a:r>
          </a:p>
        </p:txBody>
      </p:sp>
    </p:spTree>
    <p:extLst>
      <p:ext uri="{BB962C8B-B14F-4D97-AF65-F5344CB8AC3E}">
        <p14:creationId xmlns:p14="http://schemas.microsoft.com/office/powerpoint/2010/main" val="15738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1 &amp; UUSIA ASIOITA KERRALLE 2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2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itsenäisesti. Kaverilta tai ohjaajilta apua.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58339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2 &amp; UUSIA ASIOITA KERRALLE 3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tulostaminen (print), syötteen lukeminen käyttäjältä (input), muuttujat, f-merkkijono, luvut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laskeminen luvuilla</a:t>
            </a:r>
          </a:p>
        </p:txBody>
      </p:sp>
    </p:spTree>
    <p:extLst>
      <p:ext uri="{BB962C8B-B14F-4D97-AF65-F5344CB8AC3E}">
        <p14:creationId xmlns:p14="http://schemas.microsoft.com/office/powerpoint/2010/main" val="33740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3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40332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3 &amp; UUSIA ASIOITA KERRALLE 4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tulostaminen (print), syötteen lukeminen käyttäjältä (input), muuttujat, f-merkkijono, luvut, laskeminen luvuilla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ehtolause ja totuusarvot</a:t>
            </a:r>
          </a:p>
        </p:txBody>
      </p:sp>
    </p:spTree>
    <p:extLst>
      <p:ext uri="{BB962C8B-B14F-4D97-AF65-F5344CB8AC3E}">
        <p14:creationId xmlns:p14="http://schemas.microsoft.com/office/powerpoint/2010/main" val="417545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</a:t>
            </a:r>
            <a:r>
              <a:rPr lang="fi-FI"/>
              <a:t>kerta 4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3285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{EE52D2DE-C799-4F2F-BE68-70A834E2E0B4}tf33552983_win32</Template>
  <TotalTime>388</TotalTime>
  <Words>423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Consolas</vt:lpstr>
      <vt:lpstr>Franklin Gothic Book</vt:lpstr>
      <vt:lpstr>Franklin Gothic Demi</vt:lpstr>
      <vt:lpstr>Wingdings 2</vt:lpstr>
      <vt:lpstr>DividendVTI</vt:lpstr>
      <vt:lpstr>Koodauksesta</vt:lpstr>
      <vt:lpstr>Kysymyksiä</vt:lpstr>
      <vt:lpstr>Kuinka nopeasti tietokone laskee?</vt:lpstr>
      <vt:lpstr>Kertaus kerrasta 1 &amp; UUSIA ASIOITA KERRALLE 2</vt:lpstr>
      <vt:lpstr>Tehtävät, kerta 2</vt:lpstr>
      <vt:lpstr>Kertaus kerrasta 2 &amp; UUSIA ASIOITA KERRALLE 3</vt:lpstr>
      <vt:lpstr>Tehtävät, kerta 3</vt:lpstr>
      <vt:lpstr>Kertaus kerrasta 3 &amp; UUSIA ASIOITA KERRALLE 4</vt:lpstr>
      <vt:lpstr>Tehtävät, kerta 4</vt:lpstr>
      <vt:lpstr>Kertaus kerrasta 4 &amp; UUSIA ASIOITA KERRALLE 5</vt:lpstr>
      <vt:lpstr>Tehtävät, kerta 5</vt:lpstr>
      <vt:lpstr>Kertaus kerrasta 5 &amp; UUSIA ASIOITA KERRALLE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Koodauksesta</dc:title>
  <dc:creator>Mikko Kotola</dc:creator>
  <cp:lastModifiedBy>Mikko Kotola</cp:lastModifiedBy>
  <cp:revision>17</cp:revision>
  <dcterms:created xsi:type="dcterms:W3CDTF">2021-10-03T17:53:19Z</dcterms:created>
  <dcterms:modified xsi:type="dcterms:W3CDTF">2021-11-14T09:52:40Z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