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Koodauksesta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= </a:t>
            </a:r>
            <a:r>
              <a:rPr lang="en-US" dirty="0" err="1"/>
              <a:t>Ohjelmoinnista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4 &amp; UUSIA ASIOITA KERRALLE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ehtolause ja totuusarvot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</a:t>
            </a:r>
          </a:p>
        </p:txBody>
      </p:sp>
    </p:spTree>
    <p:extLst>
      <p:ext uri="{BB962C8B-B14F-4D97-AF65-F5344CB8AC3E}">
        <p14:creationId xmlns:p14="http://schemas.microsoft.com/office/powerpoint/2010/main" val="37764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Haetaan tiedot omalle koneelle yhdessä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Tutustutaan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Codeen</a:t>
            </a: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Tutkijaan tietoa JSON-muodossa: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oppilaat.json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ja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maatiedot.json</a:t>
            </a:r>
            <a:endParaRPr lang="fi-FI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372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Mistä löydät koodia?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Mitä on koodaus eli ohjelmointi?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Onko joku aiemmin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koodannut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 Millä kielellä/alustalla/työkaluilla?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Demo: 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Euroopan liput -peli</a:t>
            </a:r>
          </a:p>
          <a:p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Aloitetaan: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210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Kuinka nopeasti tietokone laskee?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Kuinka nopeasti ihminen laskee? Kokeillaan.</a:t>
            </a:r>
          </a:p>
          <a:p>
            <a:r>
              <a:rPr lang="fi-FI" dirty="0"/>
              <a:t>Laskut:</a:t>
            </a:r>
          </a:p>
          <a:p>
            <a:pPr lvl="1"/>
            <a:r>
              <a:rPr lang="fi-FI" dirty="0"/>
              <a:t>5 + 16 =</a:t>
            </a:r>
          </a:p>
          <a:p>
            <a:pPr lvl="1"/>
            <a:r>
              <a:rPr lang="fi-FI" dirty="0"/>
              <a:t>21 - 3 =</a:t>
            </a:r>
          </a:p>
          <a:p>
            <a:pPr lvl="1"/>
            <a:r>
              <a:rPr lang="fi-FI" dirty="0"/>
              <a:t>33 + 19 =</a:t>
            </a:r>
          </a:p>
          <a:p>
            <a:pPr lvl="1"/>
            <a:r>
              <a:rPr lang="fi-FI" dirty="0"/>
              <a:t>55 - 4 =</a:t>
            </a:r>
          </a:p>
          <a:p>
            <a:pPr lvl="1"/>
            <a:r>
              <a:rPr lang="fi-FI" dirty="0"/>
              <a:t>60 + 20 =</a:t>
            </a:r>
          </a:p>
          <a:p>
            <a:r>
              <a:rPr lang="fi-FI" dirty="0"/>
              <a:t>Kuinka nopeasti tietokone laskee samat laskut?</a:t>
            </a:r>
          </a:p>
          <a:p>
            <a:r>
              <a:rPr lang="fi-FI" dirty="0"/>
              <a:t>Kuinka nopeasti tietokone laskee miljoonaan?</a:t>
            </a:r>
          </a:p>
        </p:txBody>
      </p:sp>
    </p:spTree>
    <p:extLst>
      <p:ext uri="{BB962C8B-B14F-4D97-AF65-F5344CB8AC3E}">
        <p14:creationId xmlns:p14="http://schemas.microsoft.com/office/powerpoint/2010/main" val="157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1 &amp; UUSIA ASIOITA KERRALLE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itsenäisesti. Kaverilta tai ohjaajilta apua.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5833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2 &amp; UUSIA ASIOITA KERRALLE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laskeminen luvuilla</a:t>
            </a:r>
          </a:p>
        </p:txBody>
      </p:sp>
    </p:spTree>
    <p:extLst>
      <p:ext uri="{BB962C8B-B14F-4D97-AF65-F5344CB8AC3E}">
        <p14:creationId xmlns:p14="http://schemas.microsoft.com/office/powerpoint/2010/main" val="33740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40332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3 &amp; UUSIA ASIOITA KERRALLE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luvut, laskeminen luvuilla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ehtolause ja totuusarvot</a:t>
            </a:r>
          </a:p>
        </p:txBody>
      </p:sp>
    </p:spTree>
    <p:extLst>
      <p:ext uri="{BB962C8B-B14F-4D97-AF65-F5344CB8AC3E}">
        <p14:creationId xmlns:p14="http://schemas.microsoft.com/office/powerpoint/2010/main" val="417545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</a:t>
            </a:r>
            <a:r>
              <a:rPr lang="fi-FI"/>
              <a:t>kerta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3285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{EE52D2DE-C799-4F2F-BE68-70A834E2E0B4}tf33552983_win32</Template>
  <TotalTime>384</TotalTime>
  <Words>333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Consolas</vt:lpstr>
      <vt:lpstr>Franklin Gothic Book</vt:lpstr>
      <vt:lpstr>Franklin Gothic Demi</vt:lpstr>
      <vt:lpstr>Wingdings 2</vt:lpstr>
      <vt:lpstr>DividendVTI</vt:lpstr>
      <vt:lpstr>Koodauksesta</vt:lpstr>
      <vt:lpstr>Kysymyksiä</vt:lpstr>
      <vt:lpstr>Kuinka nopeasti tietokone laskee?</vt:lpstr>
      <vt:lpstr>Kertaus kerrasta 1 &amp; UUSIA ASIOITA KERRALLE 2</vt:lpstr>
      <vt:lpstr>Tehtävät, kerta 2</vt:lpstr>
      <vt:lpstr>Kertaus kerrasta 2 &amp; UUSIA ASIOITA KERRALLE 3</vt:lpstr>
      <vt:lpstr>Tehtävät, kerta 3</vt:lpstr>
      <vt:lpstr>Kertaus kerrasta 3 &amp; UUSIA ASIOITA KERRALLE 4</vt:lpstr>
      <vt:lpstr>Tehtävät, kerta 4</vt:lpstr>
      <vt:lpstr>Kertaus kerrasta 4 &amp; UUSIA ASIOITA KERRALLE 5</vt:lpstr>
      <vt:lpstr>Tehtävät, kerta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Koodauksesta</dc:title>
  <dc:creator>Mikko Kotola</dc:creator>
  <cp:lastModifiedBy>Mikko Kotola</cp:lastModifiedBy>
  <cp:revision>14</cp:revision>
  <dcterms:created xsi:type="dcterms:W3CDTF">2021-10-03T17:53:19Z</dcterms:created>
  <dcterms:modified xsi:type="dcterms:W3CDTF">2021-11-07T21:02:21Z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