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 err="1"/>
              <a:t>Koodauksesta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= </a:t>
            </a:r>
            <a:r>
              <a:rPr lang="en-US" dirty="0" err="1"/>
              <a:t>Ohjelmoinnista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Kertaus kerrasta 4 &amp; UUSIA ASIOITA KERRALLE 5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Kertaus: ehtolause ja totuusarvot</a:t>
            </a:r>
          </a:p>
          <a:p>
            <a:pPr marL="0" indent="0">
              <a:buNone/>
            </a:pP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Uusia asioita: Visual Studio </a:t>
            </a:r>
            <a:r>
              <a:rPr lang="fi-FI" dirty="0" err="1">
                <a:solidFill>
                  <a:schemeClr val="tx1"/>
                </a:solidFill>
                <a:latin typeface="Consolas" panose="020B0609020204030204" pitchFamily="49" charset="0"/>
              </a:rPr>
              <a:t>Code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, JSON</a:t>
            </a:r>
          </a:p>
        </p:txBody>
      </p:sp>
    </p:spTree>
    <p:extLst>
      <p:ext uri="{BB962C8B-B14F-4D97-AF65-F5344CB8AC3E}">
        <p14:creationId xmlns:p14="http://schemas.microsoft.com/office/powerpoint/2010/main" val="377647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Tehtävät, kerta 5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i-FI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Haetaan tiedot omalle koneelle yhdessä</a:t>
            </a:r>
          </a:p>
          <a:p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Tutustutaan Visual Studio </a:t>
            </a:r>
            <a:r>
              <a:rPr lang="fi-FI" dirty="0" err="1">
                <a:solidFill>
                  <a:schemeClr val="tx1"/>
                </a:solidFill>
                <a:latin typeface="Consolas" panose="020B0609020204030204" pitchFamily="49" charset="0"/>
              </a:rPr>
              <a:t>Codeen</a:t>
            </a:r>
            <a:endParaRPr lang="fi-FI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Tutkijaan tietoa JSON-muodossa: </a:t>
            </a:r>
            <a:r>
              <a:rPr lang="fi-FI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oppilaat.json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ja </a:t>
            </a:r>
            <a:r>
              <a:rPr lang="fi-FI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maatiedot.json</a:t>
            </a:r>
            <a:endParaRPr lang="fi-FI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Tee tehtäviä itsenäisesti tai vieruskaverin kanssa yhdessä. Jos jäät jumiin, 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kysy apua kave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reilta tai ohjaajilta.</a:t>
            </a: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Ohjeet ja 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tehtävät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github.com/</a:t>
            </a:r>
            <a:r>
              <a:rPr lang="fi-FI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mikkokotola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/pythonkoodaus</a:t>
            </a:r>
          </a:p>
        </p:txBody>
      </p:sp>
    </p:spTree>
    <p:extLst>
      <p:ext uri="{BB962C8B-B14F-4D97-AF65-F5344CB8AC3E}">
        <p14:creationId xmlns:p14="http://schemas.microsoft.com/office/powerpoint/2010/main" val="23725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Kertaus kerrasta 5 &amp; UUSIA ASIOITA KERRALLE 6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Kertaus: Visual Studio </a:t>
            </a:r>
            <a:r>
              <a:rPr lang="fi-FI" dirty="0" err="1">
                <a:solidFill>
                  <a:schemeClr val="tx1"/>
                </a:solidFill>
                <a:latin typeface="Consolas" panose="020B0609020204030204" pitchFamily="49" charset="0"/>
              </a:rPr>
              <a:t>Code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, JSON, koodin ajaminen ja </a:t>
            </a:r>
            <a:r>
              <a:rPr lang="fi-FI" dirty="0" err="1">
                <a:solidFill>
                  <a:schemeClr val="tx1"/>
                </a:solidFill>
                <a:latin typeface="Consolas" panose="020B0609020204030204" pitchFamily="49" charset="0"/>
              </a:rPr>
              <a:t>debuggaus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, listat</a:t>
            </a:r>
          </a:p>
          <a:p>
            <a:pPr marL="0" indent="0">
              <a:buNone/>
            </a:pP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Uusia asioita: For-silmukka, tiedoston lukeminen, odottaminen (</a:t>
            </a:r>
            <a:r>
              <a:rPr lang="fi-FI" dirty="0" err="1">
                <a:solidFill>
                  <a:schemeClr val="tx1"/>
                </a:solidFill>
                <a:latin typeface="Consolas" panose="020B0609020204030204" pitchFamily="49" charset="0"/>
              </a:rPr>
              <a:t>sleep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fi-FI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Tee tehtäviä itsenäisesti tai vieruskaverin kanssa yhdessä. Jos jäät jumiin, 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kysy apua kave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reilta tai ohjaajilta. Kun saat tehtävän tehtyä, näytä ratkaisusi opettajalle tai jollekin, joka on jo saanut tehtävän valmiiksi (katso taululta). Merkkaa nimesi taululle tehtävän kohdalle. </a:t>
            </a: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Ohjeet ja 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tehtävät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github.com/</a:t>
            </a:r>
            <a:r>
              <a:rPr lang="fi-FI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mikkokotola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/pythonkoodaus</a:t>
            </a:r>
          </a:p>
          <a:p>
            <a:pPr marL="0" indent="0">
              <a:buNone/>
            </a:pPr>
            <a:endParaRPr lang="fi-FI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526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Kertaus kerrasta 6 &amp; </a:t>
            </a:r>
            <a:r>
              <a:rPr lang="fi-FI" dirty="0" err="1"/>
              <a:t>KERRAn</a:t>
            </a:r>
            <a:r>
              <a:rPr lang="fi-FI" dirty="0"/>
              <a:t> 7 aiheet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Kertaus: Visual Studio </a:t>
            </a:r>
            <a:r>
              <a:rPr lang="fi-FI" dirty="0" err="1">
                <a:solidFill>
                  <a:schemeClr val="tx1"/>
                </a:solidFill>
                <a:latin typeface="Consolas" panose="020B0609020204030204" pitchFamily="49" charset="0"/>
              </a:rPr>
              <a:t>Code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, JSON, koodin ajaminen ja </a:t>
            </a:r>
            <a:r>
              <a:rPr lang="fi-FI" dirty="0" err="1">
                <a:solidFill>
                  <a:schemeClr val="tx1"/>
                </a:solidFill>
                <a:latin typeface="Consolas" panose="020B0609020204030204" pitchFamily="49" charset="0"/>
              </a:rPr>
              <a:t>debuggaus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, for-silmukka, tiedoston lukeminen, odottaminen (</a:t>
            </a:r>
            <a:r>
              <a:rPr lang="fi-FI" dirty="0" err="1">
                <a:solidFill>
                  <a:schemeClr val="tx1"/>
                </a:solidFill>
                <a:latin typeface="Consolas" panose="020B0609020204030204" pitchFamily="49" charset="0"/>
              </a:rPr>
              <a:t>sleep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Kerran 7 aiheet: yhdistetään tähän mennessä opittua. Tehdään tehtävät 4 ja 5. Jos saat valmiiksi, voi myös tutkia/kokeilla itsenäisesti lisätehtäviä LISÄ1 ja LISÄ2.</a:t>
            </a: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Tee tehtäviä itsenäisesti tai vieruskaverin kanssa yhdessä. Jos jäät jumiin, 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kysy apua kave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reilta tai ohjaajilta. Kun saat tehtävän tehtyä, näytä ratkaisusi opettajalle tai jollekin, joka on jo saanut tehtävän valmiiksi (katso taululta). Merkkaa nimesi taululle tehtävän kohdalle. </a:t>
            </a: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Ohjeet ja 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tehtävät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github.com/</a:t>
            </a:r>
            <a:r>
              <a:rPr lang="fi-FI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mikkokotola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/pythonkoodaus</a:t>
            </a:r>
          </a:p>
          <a:p>
            <a:pPr marL="0" indent="0">
              <a:buNone/>
            </a:pPr>
            <a:endParaRPr lang="fi-FI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22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Kysymyksiä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Mistä löydät koodia?</a:t>
            </a:r>
          </a:p>
          <a:p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Mitä on koodaus eli ohjelmointi?</a:t>
            </a: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Onko joku aiemmin 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koodannut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? Millä kielellä/alustalla/työkaluilla?</a:t>
            </a:r>
          </a:p>
          <a:p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Demo: 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Euroopan liput -peli</a:t>
            </a:r>
          </a:p>
          <a:p>
            <a:endParaRPr lang="fi-FI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Aloitetaan: github.com/</a:t>
            </a:r>
            <a:r>
              <a:rPr lang="fi-FI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mikkokotola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/pythonkoodaus</a:t>
            </a:r>
          </a:p>
        </p:txBody>
      </p:sp>
    </p:spTree>
    <p:extLst>
      <p:ext uri="{BB962C8B-B14F-4D97-AF65-F5344CB8AC3E}">
        <p14:creationId xmlns:p14="http://schemas.microsoft.com/office/powerpoint/2010/main" val="221036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Kuinka nopeasti tietokone laskee?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Kuinka nopeasti ihminen laskee? Kokeillaan.</a:t>
            </a:r>
          </a:p>
          <a:p>
            <a:r>
              <a:rPr lang="fi-FI" dirty="0"/>
              <a:t>Laskut:</a:t>
            </a:r>
          </a:p>
          <a:p>
            <a:pPr lvl="1"/>
            <a:r>
              <a:rPr lang="fi-FI" dirty="0"/>
              <a:t>5 + 16 =</a:t>
            </a:r>
          </a:p>
          <a:p>
            <a:pPr lvl="1"/>
            <a:r>
              <a:rPr lang="fi-FI" dirty="0"/>
              <a:t>21 - 3 =</a:t>
            </a:r>
          </a:p>
          <a:p>
            <a:pPr lvl="1"/>
            <a:r>
              <a:rPr lang="fi-FI" dirty="0"/>
              <a:t>33 + 19 =</a:t>
            </a:r>
          </a:p>
          <a:p>
            <a:pPr lvl="1"/>
            <a:r>
              <a:rPr lang="fi-FI" dirty="0"/>
              <a:t>55 - 4 =</a:t>
            </a:r>
          </a:p>
          <a:p>
            <a:pPr lvl="1"/>
            <a:r>
              <a:rPr lang="fi-FI" dirty="0"/>
              <a:t>60 + 20 =</a:t>
            </a:r>
          </a:p>
          <a:p>
            <a:r>
              <a:rPr lang="fi-FI" dirty="0"/>
              <a:t>Kuinka nopeasti tietokone laskee samat laskut?</a:t>
            </a:r>
          </a:p>
          <a:p>
            <a:r>
              <a:rPr lang="fi-FI" dirty="0"/>
              <a:t>Kuinka nopeasti tietokone laskee miljoonaan?</a:t>
            </a:r>
          </a:p>
        </p:txBody>
      </p:sp>
    </p:spTree>
    <p:extLst>
      <p:ext uri="{BB962C8B-B14F-4D97-AF65-F5344CB8AC3E}">
        <p14:creationId xmlns:p14="http://schemas.microsoft.com/office/powerpoint/2010/main" val="157385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Kertaus kerrasta 1 &amp; UUSIA ASIOITA KERRALLE 2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i-FI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78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Tehtävät, kerta 2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i-FI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Lue materiaalia ja tee tehtäviä itsenäisesti. Kaverilta tai ohjaajilta apua.</a:t>
            </a: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Tehtävälista ja linkit: github.com/</a:t>
            </a:r>
            <a:r>
              <a:rPr lang="fi-FI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mikkokotola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/pythonkoodaus</a:t>
            </a:r>
          </a:p>
        </p:txBody>
      </p:sp>
    </p:spTree>
    <p:extLst>
      <p:ext uri="{BB962C8B-B14F-4D97-AF65-F5344CB8AC3E}">
        <p14:creationId xmlns:p14="http://schemas.microsoft.com/office/powerpoint/2010/main" val="258339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Kertaus kerrasta 2 &amp; UUSIA ASIOITA KERRALLE 3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Kertaus: tulostaminen (print), syötteen lukeminen käyttäjältä (input), muuttujat, f-merkkijono, luvut</a:t>
            </a:r>
          </a:p>
          <a:p>
            <a:pPr marL="0" indent="0">
              <a:buNone/>
            </a:pP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Uusia asioita: laskeminen luvuilla</a:t>
            </a:r>
          </a:p>
        </p:txBody>
      </p:sp>
    </p:spTree>
    <p:extLst>
      <p:ext uri="{BB962C8B-B14F-4D97-AF65-F5344CB8AC3E}">
        <p14:creationId xmlns:p14="http://schemas.microsoft.com/office/powerpoint/2010/main" val="337403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Tehtävät, kerta 3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i-FI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Lue materiaalia ja tee tehtäviä itsenäisesti tai vieruskaverin kanssa yhdessä. Jos jäät jumiin, 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kysy apua kave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reilta tai ohjaajilta.</a:t>
            </a: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Tehtävälista ja linkit: github.com/</a:t>
            </a:r>
            <a:r>
              <a:rPr lang="fi-FI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mikkokotola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/pythonkoodaus</a:t>
            </a:r>
          </a:p>
        </p:txBody>
      </p:sp>
    </p:spTree>
    <p:extLst>
      <p:ext uri="{BB962C8B-B14F-4D97-AF65-F5344CB8AC3E}">
        <p14:creationId xmlns:p14="http://schemas.microsoft.com/office/powerpoint/2010/main" val="403322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Kertaus kerrasta 3 &amp; UUSIA ASIOITA KERRALLE 4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Kertaus: tulostaminen (print), syötteen lukeminen käyttäjältä (input), muuttujat, f-merkkijono, luvut, laskeminen luvuilla</a:t>
            </a:r>
          </a:p>
          <a:p>
            <a:pPr marL="0" indent="0">
              <a:buNone/>
            </a:pP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Uusia asioita: ehtolause ja totuusarvot</a:t>
            </a:r>
          </a:p>
        </p:txBody>
      </p:sp>
    </p:spTree>
    <p:extLst>
      <p:ext uri="{BB962C8B-B14F-4D97-AF65-F5344CB8AC3E}">
        <p14:creationId xmlns:p14="http://schemas.microsoft.com/office/powerpoint/2010/main" val="417545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AD1-33A3-4E76-A74F-8C6BD102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Tehtävät, </a:t>
            </a:r>
            <a:r>
              <a:rPr lang="fi-FI"/>
              <a:t>kerta 4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45E-C8F8-44B3-9A38-12D08AC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i-FI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Lue materiaalia ja tee tehtäviä itsenäisesti tai vieruskaverin kanssa yhdessä. Jos jäät jumiin, </a:t>
            </a:r>
            <a:r>
              <a:rPr lang="fi-FI" dirty="0">
                <a:solidFill>
                  <a:schemeClr val="tx1"/>
                </a:solidFill>
                <a:latin typeface="Consolas" panose="020B0609020204030204" pitchFamily="49" charset="0"/>
              </a:rPr>
              <a:t>kysy apua kave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reilta tai ohjaajilta.</a:t>
            </a:r>
          </a:p>
          <a:p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Tehtävälista ja linkit: github.com/</a:t>
            </a:r>
            <a:r>
              <a:rPr lang="fi-FI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mikkokotola</a:t>
            </a:r>
            <a:r>
              <a:rPr lang="fi-FI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/pythonkoodaus</a:t>
            </a:r>
          </a:p>
        </p:txBody>
      </p:sp>
    </p:spTree>
    <p:extLst>
      <p:ext uri="{BB962C8B-B14F-4D97-AF65-F5344CB8AC3E}">
        <p14:creationId xmlns:p14="http://schemas.microsoft.com/office/powerpoint/2010/main" val="328502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{EE52D2DE-C799-4F2F-BE68-70A834E2E0B4}tf33552983_win32</Template>
  <TotalTime>390</TotalTime>
  <Words>538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Consolas</vt:lpstr>
      <vt:lpstr>Franklin Gothic Book</vt:lpstr>
      <vt:lpstr>Franklin Gothic Demi</vt:lpstr>
      <vt:lpstr>Wingdings 2</vt:lpstr>
      <vt:lpstr>DividendVTI</vt:lpstr>
      <vt:lpstr>Koodauksesta</vt:lpstr>
      <vt:lpstr>Kysymyksiä</vt:lpstr>
      <vt:lpstr>Kuinka nopeasti tietokone laskee?</vt:lpstr>
      <vt:lpstr>Kertaus kerrasta 1 &amp; UUSIA ASIOITA KERRALLE 2</vt:lpstr>
      <vt:lpstr>Tehtävät, kerta 2</vt:lpstr>
      <vt:lpstr>Kertaus kerrasta 2 &amp; UUSIA ASIOITA KERRALLE 3</vt:lpstr>
      <vt:lpstr>Tehtävät, kerta 3</vt:lpstr>
      <vt:lpstr>Kertaus kerrasta 3 &amp; UUSIA ASIOITA KERRALLE 4</vt:lpstr>
      <vt:lpstr>Tehtävät, kerta 4</vt:lpstr>
      <vt:lpstr>Kertaus kerrasta 4 &amp; UUSIA ASIOITA KERRALLE 5</vt:lpstr>
      <vt:lpstr>Tehtävät, kerta 5</vt:lpstr>
      <vt:lpstr>Kertaus kerrasta 5 &amp; UUSIA ASIOITA KERRALLE 6</vt:lpstr>
      <vt:lpstr>Kertaus kerrasta 6 &amp; KERRAn 7 aiheet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Koodauksesta</dc:title>
  <dc:creator>Mikko Kotola</dc:creator>
  <cp:lastModifiedBy>Mikko Kotola</cp:lastModifiedBy>
  <cp:revision>18</cp:revision>
  <dcterms:created xsi:type="dcterms:W3CDTF">2021-10-03T17:53:19Z</dcterms:created>
  <dcterms:modified xsi:type="dcterms:W3CDTF">2021-11-21T20:53:36Z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