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258" y="-108"/>
      </p:cViewPr>
      <p:guideLst>
        <p:guide orient="horz" pos="2880"/>
        <p:guide pos="2160"/>
      </p:guideLst>
    </p:cSldViewPr>
  </p:notesViewPr>
  <p:gridSpacing cx="72008" cy="72008"/>
</p:viewPr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997</Words>
  <Application>Microsoft Office PowerPoint</Application>
  <PresentationFormat>Näytössä katseltava diaesitys (4:3)</PresentationFormat>
  <Paragraphs>146</Paragraphs>
  <Slides>18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18</vt:i4>
      </vt:variant>
    </vt:vector>
  </HeadingPairs>
  <TitlesOfParts>
    <vt:vector size="22" baseType="lpstr">
      <vt:lpstr>Arial</vt:lpstr>
      <vt:lpstr>Calibri</vt:lpstr>
      <vt:lpstr>Thorndale</vt:lpstr>
      <vt:lpstr>Office Theme</vt:lpstr>
      <vt:lpstr>Tool Usage in Students’ Software Projects</vt:lpstr>
      <vt:lpstr>Introduction</vt:lpstr>
      <vt:lpstr>Background</vt:lpstr>
      <vt:lpstr>Tools in Software Developing projects</vt:lpstr>
      <vt:lpstr>Research problem</vt:lpstr>
      <vt:lpstr>Data gathering (1/3)</vt:lpstr>
      <vt:lpstr>Data gathering (2/3)</vt:lpstr>
      <vt:lpstr>Data gathering (3/3)</vt:lpstr>
      <vt:lpstr>An example project (1/3) (mobile application)</vt:lpstr>
      <vt:lpstr>An example project (2/3) (mobile application)</vt:lpstr>
      <vt:lpstr>An example project (3/3) (mobile application)</vt:lpstr>
      <vt:lpstr>Findings (1/4)</vt:lpstr>
      <vt:lpstr>Findings (2/4)</vt:lpstr>
      <vt:lpstr>Findings (3/4)</vt:lpstr>
      <vt:lpstr>Findings (4/4)</vt:lpstr>
      <vt:lpstr>Conclusions</vt:lpstr>
      <vt:lpstr>Further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 Koivu</dc:creator>
  <cp:lastModifiedBy> </cp:lastModifiedBy>
  <cp:revision>25</cp:revision>
  <dcterms:created xsi:type="dcterms:W3CDTF">2012-04-16T12:03:32Z</dcterms:created>
  <dcterms:modified xsi:type="dcterms:W3CDTF">2018-10-18T16:01:35Z</dcterms:modified>
</cp:coreProperties>
</file>