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55BEC0-E88C-41A0-89B0-C649C38C03AF}">
  <a:tblStyle styleId="{A055BEC0-E88C-41A0-89B0-C649C38C03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ECE6"/>
          </a:solidFill>
        </a:fill>
      </a:tcStyle>
    </a:wholeTbl>
    <a:band1H>
      <a:tcStyle>
        <a:tcBdr/>
        <a:fill>
          <a:solidFill>
            <a:srgbClr val="F5D8CA"/>
          </a:solidFill>
        </a:fill>
      </a:tcStyle>
    </a:band1H>
    <a:band1V>
      <a:tcStyle>
        <a:tcBdr/>
        <a:fill>
          <a:solidFill>
            <a:srgbClr val="F5D8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946CF84-DB71-4BBB-8E46-0E933C6CCFD6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Laajakuva</PresentationFormat>
  <Paragraphs>297</Paragraphs>
  <Slides>14</Slides>
  <Notes>14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7" baseType="lpstr">
      <vt:lpstr>Arial</vt:lpstr>
      <vt:lpstr>Calibri</vt:lpstr>
      <vt:lpstr>Retro</vt:lpstr>
      <vt:lpstr> Software Metrics in Students’ Software Development Projects  Pekka Mäkiaho, Timo Poranen and Ari Seppi, University of Tampere, School of Information Sciences</vt:lpstr>
      <vt:lpstr>Introduction</vt:lpstr>
      <vt:lpstr>Software metrics – What?</vt:lpstr>
      <vt:lpstr>Software metrics – Why?</vt:lpstr>
      <vt:lpstr>Background</vt:lpstr>
      <vt:lpstr>Research problem</vt:lpstr>
      <vt:lpstr>Data gathered:</vt:lpstr>
      <vt:lpstr>Findings – Metrics observed:</vt:lpstr>
      <vt:lpstr>Metrics usage and reporting (1/3)</vt:lpstr>
      <vt:lpstr>Metrics usage and reporting (2/3)</vt:lpstr>
      <vt:lpstr>Metrics usage and reporting (3/3)</vt:lpstr>
      <vt:lpstr>Conclusions</vt:lpstr>
      <vt:lpstr>Further research</vt:lpstr>
      <vt:lpstr>Thank you!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Metrics in Students’ Software Development Projects  Pekka Mäkiaho, Timo Poranen and Ari Seppi, University of Tampere, School of Information Sciences</dc:title>
  <dc:creator>radioclub</dc:creator>
  <cp:lastModifiedBy> </cp:lastModifiedBy>
  <cp:revision>2</cp:revision>
  <dcterms:modified xsi:type="dcterms:W3CDTF">2018-10-18T17:18:15Z</dcterms:modified>
</cp:coreProperties>
</file>