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0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E9CA8A-5AB5-4DD0-BF98-532A0F9C97F0}" v="1" dt="2021-03-03T20:01:51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4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ko Vallaskivi" userId="5052ff27d5e17ccd" providerId="LiveId" clId="{68E9CA8A-5AB5-4DD0-BF98-532A0F9C97F0}"/>
    <pc:docChg chg="custSel mod modSld">
      <pc:chgData name="Mikko Vallaskivi" userId="5052ff27d5e17ccd" providerId="LiveId" clId="{68E9CA8A-5AB5-4DD0-BF98-532A0F9C97F0}" dt="2021-03-03T20:12:51.458" v="338" actId="33524"/>
      <pc:docMkLst>
        <pc:docMk/>
      </pc:docMkLst>
      <pc:sldChg chg="modSp mod">
        <pc:chgData name="Mikko Vallaskivi" userId="5052ff27d5e17ccd" providerId="LiveId" clId="{68E9CA8A-5AB5-4DD0-BF98-532A0F9C97F0}" dt="2021-03-03T20:01:51.680" v="4" actId="27636"/>
        <pc:sldMkLst>
          <pc:docMk/>
          <pc:sldMk cId="579115713" sldId="256"/>
        </pc:sldMkLst>
        <pc:spChg chg="mod">
          <ac:chgData name="Mikko Vallaskivi" userId="5052ff27d5e17ccd" providerId="LiveId" clId="{68E9CA8A-5AB5-4DD0-BF98-532A0F9C97F0}" dt="2021-03-03T20:01:51.680" v="4" actId="27636"/>
          <ac:spMkLst>
            <pc:docMk/>
            <pc:sldMk cId="579115713" sldId="256"/>
            <ac:spMk id="3" creationId="{00000000-0000-0000-0000-000000000000}"/>
          </ac:spMkLst>
        </pc:spChg>
      </pc:sldChg>
      <pc:sldChg chg="modSp mod">
        <pc:chgData name="Mikko Vallaskivi" userId="5052ff27d5e17ccd" providerId="LiveId" clId="{68E9CA8A-5AB5-4DD0-BF98-532A0F9C97F0}" dt="2021-03-02T18:25:28.623" v="0" actId="20577"/>
        <pc:sldMkLst>
          <pc:docMk/>
          <pc:sldMk cId="5153574" sldId="257"/>
        </pc:sldMkLst>
        <pc:spChg chg="mod">
          <ac:chgData name="Mikko Vallaskivi" userId="5052ff27d5e17ccd" providerId="LiveId" clId="{68E9CA8A-5AB5-4DD0-BF98-532A0F9C97F0}" dt="2021-03-02T18:25:28.623" v="0" actId="20577"/>
          <ac:spMkLst>
            <pc:docMk/>
            <pc:sldMk cId="5153574" sldId="257"/>
            <ac:spMk id="3" creationId="{00000000-0000-0000-0000-000000000000}"/>
          </ac:spMkLst>
        </pc:spChg>
      </pc:sldChg>
      <pc:sldChg chg="addSp delSp modSp mod setBg setClrOvrMap">
        <pc:chgData name="Mikko Vallaskivi" userId="5052ff27d5e17ccd" providerId="LiveId" clId="{68E9CA8A-5AB5-4DD0-BF98-532A0F9C97F0}" dt="2021-03-03T20:12:51.458" v="338" actId="33524"/>
        <pc:sldMkLst>
          <pc:docMk/>
          <pc:sldMk cId="3072159428" sldId="259"/>
        </pc:sldMkLst>
        <pc:spChg chg="mod">
          <ac:chgData name="Mikko Vallaskivi" userId="5052ff27d5e17ccd" providerId="LiveId" clId="{68E9CA8A-5AB5-4DD0-BF98-532A0F9C97F0}" dt="2021-03-03T20:12:02.951" v="337" actId="20577"/>
          <ac:spMkLst>
            <pc:docMk/>
            <pc:sldMk cId="3072159428" sldId="259"/>
            <ac:spMk id="2" creationId="{00000000-0000-0000-0000-000000000000}"/>
          </ac:spMkLst>
        </pc:spChg>
        <pc:spChg chg="del mod">
          <ac:chgData name="Mikko Vallaskivi" userId="5052ff27d5e17ccd" providerId="LiveId" clId="{68E9CA8A-5AB5-4DD0-BF98-532A0F9C97F0}" dt="2021-03-03T20:01:51.555" v="3" actId="931"/>
          <ac:spMkLst>
            <pc:docMk/>
            <pc:sldMk cId="3072159428" sldId="259"/>
            <ac:spMk id="3" creationId="{00000000-0000-0000-0000-000000000000}"/>
          </ac:spMkLst>
        </pc:spChg>
        <pc:spChg chg="add mod">
          <ac:chgData name="Mikko Vallaskivi" userId="5052ff27d5e17ccd" providerId="LiveId" clId="{68E9CA8A-5AB5-4DD0-BF98-532A0F9C97F0}" dt="2021-03-03T20:12:51.458" v="338" actId="33524"/>
          <ac:spMkLst>
            <pc:docMk/>
            <pc:sldMk cId="3072159428" sldId="259"/>
            <ac:spMk id="9" creationId="{97704788-C161-4EF6-9F32-B7E468A70DAE}"/>
          </ac:spMkLst>
        </pc:spChg>
        <pc:spChg chg="add">
          <ac:chgData name="Mikko Vallaskivi" userId="5052ff27d5e17ccd" providerId="LiveId" clId="{68E9CA8A-5AB5-4DD0-BF98-532A0F9C97F0}" dt="2021-03-03T20:01:57.480" v="5" actId="26606"/>
          <ac:spMkLst>
            <pc:docMk/>
            <pc:sldMk cId="3072159428" sldId="259"/>
            <ac:spMk id="12" creationId="{05325879-C4B2-475E-B853-DC8F21A63351}"/>
          </ac:spMkLst>
        </pc:spChg>
        <pc:spChg chg="add">
          <ac:chgData name="Mikko Vallaskivi" userId="5052ff27d5e17ccd" providerId="LiveId" clId="{68E9CA8A-5AB5-4DD0-BF98-532A0F9C97F0}" dt="2021-03-03T20:01:57.480" v="5" actId="26606"/>
          <ac:spMkLst>
            <pc:docMk/>
            <pc:sldMk cId="3072159428" sldId="259"/>
            <ac:spMk id="14" creationId="{012C085F-3B19-420D-902A-B55695F5036C}"/>
          </ac:spMkLst>
        </pc:spChg>
        <pc:picChg chg="add mod">
          <ac:chgData name="Mikko Vallaskivi" userId="5052ff27d5e17ccd" providerId="LiveId" clId="{68E9CA8A-5AB5-4DD0-BF98-532A0F9C97F0}" dt="2021-03-03T20:02:04.891" v="7" actId="14100"/>
          <ac:picMkLst>
            <pc:docMk/>
            <pc:sldMk cId="3072159428" sldId="259"/>
            <ac:picMk id="5" creationId="{E410B652-FE8F-4968-972B-FF4411295C0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E538-1AB6-45E0-92A2-70DEA5A92692}" type="datetimeFigureOut">
              <a:rPr lang="fi-FI" smtClean="0"/>
              <a:t>2.3.2021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1B4E-CBBE-4C9E-B8A6-E506972533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1456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E538-1AB6-45E0-92A2-70DEA5A92692}" type="datetimeFigureOut">
              <a:rPr lang="fi-FI" smtClean="0"/>
              <a:t>2.3.2021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1B4E-CBBE-4C9E-B8A6-E506972533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1452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E538-1AB6-45E0-92A2-70DEA5A92692}" type="datetimeFigureOut">
              <a:rPr lang="fi-FI" smtClean="0"/>
              <a:t>2.3.2021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1B4E-CBBE-4C9E-B8A6-E506972533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1982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E538-1AB6-45E0-92A2-70DEA5A92692}" type="datetimeFigureOut">
              <a:rPr lang="fi-FI" smtClean="0"/>
              <a:t>2.3.2021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1B4E-CBBE-4C9E-B8A6-E5069725334F}" type="slidenum">
              <a:rPr lang="fi-FI" smtClean="0"/>
              <a:t>‹#›</a:t>
            </a:fld>
            <a:endParaRPr lang="fi-FI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1951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E538-1AB6-45E0-92A2-70DEA5A92692}" type="datetimeFigureOut">
              <a:rPr lang="fi-FI" smtClean="0"/>
              <a:t>2.3.2021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1B4E-CBBE-4C9E-B8A6-E506972533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61871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E538-1AB6-45E0-92A2-70DEA5A92692}" type="datetimeFigureOut">
              <a:rPr lang="fi-FI" smtClean="0"/>
              <a:t>2.3.2021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1B4E-CBBE-4C9E-B8A6-E506972533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78624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E538-1AB6-45E0-92A2-70DEA5A92692}" type="datetimeFigureOut">
              <a:rPr lang="fi-FI" smtClean="0"/>
              <a:t>2.3.2021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1B4E-CBBE-4C9E-B8A6-E506972533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631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E538-1AB6-45E0-92A2-70DEA5A92692}" type="datetimeFigureOut">
              <a:rPr lang="fi-FI" smtClean="0"/>
              <a:t>2.3.2021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1B4E-CBBE-4C9E-B8A6-E506972533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67942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E538-1AB6-45E0-92A2-70DEA5A92692}" type="datetimeFigureOut">
              <a:rPr lang="fi-FI" smtClean="0"/>
              <a:t>2.3.2021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1B4E-CBBE-4C9E-B8A6-E506972533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1293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E538-1AB6-45E0-92A2-70DEA5A92692}" type="datetimeFigureOut">
              <a:rPr lang="fi-FI" smtClean="0"/>
              <a:t>2.3.2021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1B4E-CBBE-4C9E-B8A6-E506972533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7537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E538-1AB6-45E0-92A2-70DEA5A92692}" type="datetimeFigureOut">
              <a:rPr lang="fi-FI" smtClean="0"/>
              <a:t>2.3.2021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1B4E-CBBE-4C9E-B8A6-E506972533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2171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E538-1AB6-45E0-92A2-70DEA5A92692}" type="datetimeFigureOut">
              <a:rPr lang="fi-FI" smtClean="0"/>
              <a:t>2.3.2021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1B4E-CBBE-4C9E-B8A6-E506972533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6113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E538-1AB6-45E0-92A2-70DEA5A92692}" type="datetimeFigureOut">
              <a:rPr lang="fi-FI" smtClean="0"/>
              <a:t>2.3.2021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1B4E-CBBE-4C9E-B8A6-E506972533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5163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E538-1AB6-45E0-92A2-70DEA5A92692}" type="datetimeFigureOut">
              <a:rPr lang="fi-FI" smtClean="0"/>
              <a:t>2.3.2021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1B4E-CBBE-4C9E-B8A6-E506972533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6999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E538-1AB6-45E0-92A2-70DEA5A92692}" type="datetimeFigureOut">
              <a:rPr lang="fi-FI" smtClean="0"/>
              <a:t>2.3.2021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1B4E-CBBE-4C9E-B8A6-E506972533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6924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E538-1AB6-45E0-92A2-70DEA5A92692}" type="datetimeFigureOut">
              <a:rPr lang="fi-FI" smtClean="0"/>
              <a:t>2.3.2021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1B4E-CBBE-4C9E-B8A6-E506972533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2665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E538-1AB6-45E0-92A2-70DEA5A92692}" type="datetimeFigureOut">
              <a:rPr lang="fi-FI" smtClean="0"/>
              <a:t>2.3.2021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1B4E-CBBE-4C9E-B8A6-E506972533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5014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B57E538-1AB6-45E0-92A2-70DEA5A92692}" type="datetimeFigureOut">
              <a:rPr lang="fi-FI" smtClean="0"/>
              <a:t>2.3.2021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AC61B4E-CBBE-4C9E-B8A6-E506972533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15239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  <p:sldLayoutId id="2147484192" r:id="rId12"/>
    <p:sldLayoutId id="2147484193" r:id="rId13"/>
    <p:sldLayoutId id="2147484194" r:id="rId14"/>
    <p:sldLayoutId id="2147484195" r:id="rId15"/>
    <p:sldLayoutId id="2147484196" r:id="rId16"/>
    <p:sldLayoutId id="21474841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/>
              <a:t>Assignment</a:t>
            </a:r>
            <a:r>
              <a:rPr lang="fi-FI" dirty="0"/>
              <a:t> A: </a:t>
            </a:r>
            <a:br>
              <a:rPr lang="fi-FI" dirty="0"/>
            </a:br>
            <a:r>
              <a:rPr lang="fi-FI" dirty="0"/>
              <a:t>Fisukortti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fi-FI" dirty="0"/>
          </a:p>
          <a:p>
            <a:r>
              <a:rPr lang="fi-FI" dirty="0"/>
              <a:t>Susanna Rajamäki &amp; Mikko </a:t>
            </a:r>
            <a:r>
              <a:rPr lang="fi-FI" dirty="0" err="1"/>
              <a:t>Vallaskivi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7911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What</a:t>
            </a:r>
            <a:r>
              <a:rPr lang="fi-FI" dirty="0"/>
              <a:t> is Fisukortti?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Fisukortti</a:t>
            </a:r>
            <a:r>
              <a:rPr lang="en-US" dirty="0"/>
              <a:t> is an online service which gathers fishing spots from Finland. </a:t>
            </a:r>
          </a:p>
          <a:p>
            <a:r>
              <a:rPr lang="en-US" dirty="0"/>
              <a:t>Users can browse rivers, lakes, archipelago and shorelines to find fishing spots that suit their need. </a:t>
            </a:r>
          </a:p>
          <a:p>
            <a:r>
              <a:rPr lang="en-US" dirty="0"/>
              <a:t>The spot listing shows important info about the spot, regulations, recommended fishing methods and other nearby spots. </a:t>
            </a:r>
          </a:p>
          <a:p>
            <a:r>
              <a:rPr lang="en-US" dirty="0"/>
              <a:t>Users can search spots per fishing method, fish species or location. </a:t>
            </a:r>
          </a:p>
          <a:p>
            <a:r>
              <a:rPr lang="en-US" dirty="0"/>
              <a:t>Users can review a spot and add a specific spot to their 'Favorite Spots'-list.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15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fi-FI" sz="4000" dirty="0" err="1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Microservices</a:t>
            </a:r>
            <a:r>
              <a:rPr lang="fi-FI" sz="40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 Architecture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7704788-C161-4EF6-9F32-B7E468A70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API Gateway for WWW users</a:t>
            </a: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Components and services follow single responsibility principle</a:t>
            </a: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Application architecture follows Microservice architecture</a:t>
            </a: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Access token-based security managed within the API Gateway</a:t>
            </a: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Each service exposes their own RESTful API</a:t>
            </a:r>
          </a:p>
          <a:p>
            <a:endParaRPr lang="en-US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E410B652-FE8F-4968-972B-FF4411295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166" y="620486"/>
            <a:ext cx="7254319" cy="560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59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Functionality</a:t>
            </a:r>
            <a:r>
              <a:rPr lang="fi-FI" dirty="0"/>
              <a:t> </a:t>
            </a:r>
            <a:r>
              <a:rPr lang="fi-FI" dirty="0" err="1"/>
              <a:t>scenario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err="1"/>
              <a:t>Name</a:t>
            </a:r>
            <a:r>
              <a:rPr lang="fi-FI" dirty="0"/>
              <a:t>: Arttu and Jonna </a:t>
            </a:r>
            <a:r>
              <a:rPr lang="fi-FI" dirty="0" err="1"/>
              <a:t>search</a:t>
            </a:r>
            <a:r>
              <a:rPr lang="fi-FI" dirty="0"/>
              <a:t> </a:t>
            </a:r>
            <a:r>
              <a:rPr lang="fi-FI" dirty="0" err="1"/>
              <a:t>pike</a:t>
            </a:r>
            <a:r>
              <a:rPr lang="fi-FI" dirty="0"/>
              <a:t> </a:t>
            </a:r>
            <a:r>
              <a:rPr lang="fi-FI" dirty="0" err="1"/>
              <a:t>fishing</a:t>
            </a:r>
            <a:r>
              <a:rPr lang="fi-FI" dirty="0"/>
              <a:t> </a:t>
            </a:r>
            <a:r>
              <a:rPr lang="fi-FI" dirty="0" err="1"/>
              <a:t>spots</a:t>
            </a:r>
            <a:r>
              <a:rPr lang="fi-FI" dirty="0"/>
              <a:t> in Nauvo.</a:t>
            </a:r>
          </a:p>
          <a:p>
            <a:r>
              <a:rPr lang="fi-FI" dirty="0" err="1"/>
              <a:t>Initial</a:t>
            </a:r>
            <a:r>
              <a:rPr lang="fi-FI" dirty="0"/>
              <a:t> State: Fisukortti </a:t>
            </a:r>
            <a:r>
              <a:rPr lang="fi-FI" dirty="0" err="1"/>
              <a:t>web</a:t>
            </a:r>
            <a:r>
              <a:rPr lang="fi-FI" dirty="0"/>
              <a:t> </a:t>
            </a:r>
            <a:r>
              <a:rPr lang="fi-FI" dirty="0" err="1"/>
              <a:t>service</a:t>
            </a:r>
            <a:r>
              <a:rPr lang="fi-FI" dirty="0"/>
              <a:t> is </a:t>
            </a:r>
            <a:r>
              <a:rPr lang="fi-FI" dirty="0" err="1"/>
              <a:t>active</a:t>
            </a:r>
            <a:r>
              <a:rPr lang="fi-FI" dirty="0"/>
              <a:t> and </a:t>
            </a:r>
            <a:r>
              <a:rPr lang="fi-FI" dirty="0" err="1"/>
              <a:t>and</a:t>
            </a:r>
            <a:r>
              <a:rPr lang="fi-FI" dirty="0"/>
              <a:t> it is </a:t>
            </a:r>
            <a:r>
              <a:rPr lang="fi-FI" dirty="0" err="1"/>
              <a:t>July</a:t>
            </a:r>
            <a:r>
              <a:rPr lang="fi-FI" dirty="0"/>
              <a:t> summer </a:t>
            </a:r>
            <a:r>
              <a:rPr lang="fi-FI" dirty="0" err="1"/>
              <a:t>holiday</a:t>
            </a:r>
            <a:r>
              <a:rPr lang="fi-FI" dirty="0"/>
              <a:t> </a:t>
            </a:r>
            <a:r>
              <a:rPr lang="fi-FI" dirty="0" err="1"/>
              <a:t>season</a:t>
            </a:r>
            <a:r>
              <a:rPr lang="fi-FI" dirty="0"/>
              <a:t>.</a:t>
            </a:r>
          </a:p>
          <a:p>
            <a:r>
              <a:rPr lang="fi-FI" dirty="0" err="1"/>
              <a:t>Actors</a:t>
            </a:r>
            <a:r>
              <a:rPr lang="fi-FI" dirty="0"/>
              <a:t>: Arttu, Jonna, Fisukortti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dirty="0" err="1"/>
              <a:t>Sequence</a:t>
            </a:r>
            <a:r>
              <a:rPr lang="fi-FI" dirty="0"/>
              <a:t> </a:t>
            </a:r>
            <a:r>
              <a:rPr lang="fi-FI" dirty="0" err="1"/>
              <a:t>chart</a:t>
            </a:r>
            <a:r>
              <a:rPr lang="fi-FI" dirty="0"/>
              <a:t> on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next</a:t>
            </a:r>
            <a:r>
              <a:rPr lang="fi-FI" dirty="0"/>
              <a:t> </a:t>
            </a:r>
            <a:r>
              <a:rPr lang="fi-FI" dirty="0" err="1"/>
              <a:t>slide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9521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0182"/>
            <a:ext cx="10058400" cy="605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2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Thank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! 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1760811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176</Words>
  <Application>Microsoft Office PowerPoint</Application>
  <PresentationFormat>Laajakuva</PresentationFormat>
  <Paragraphs>25</Paragraphs>
  <Slides>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9" baseType="lpstr">
      <vt:lpstr>Arial</vt:lpstr>
      <vt:lpstr>Corbel</vt:lpstr>
      <vt:lpstr>Depth</vt:lpstr>
      <vt:lpstr>Assignment A:  Fisukortti</vt:lpstr>
      <vt:lpstr>What is Fisukortti?</vt:lpstr>
      <vt:lpstr>Microservices Architecture</vt:lpstr>
      <vt:lpstr>Functionality scenario</vt:lpstr>
      <vt:lpstr>PowerPoint-esitys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A:  Fisukortti</dc:title>
  <dc:creator>Mikko Vallaskivi</dc:creator>
  <cp:lastModifiedBy>Mikko Vallaskivi</cp:lastModifiedBy>
  <cp:revision>1</cp:revision>
  <dcterms:created xsi:type="dcterms:W3CDTF">2021-03-03T20:01:57Z</dcterms:created>
  <dcterms:modified xsi:type="dcterms:W3CDTF">2021-03-03T20:12:54Z</dcterms:modified>
</cp:coreProperties>
</file>