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6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4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94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3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83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2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0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94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3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3D15-89A1-4FEB-9655-E751868A2E30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2FC7-F9F2-4C68-AE0B-C1BF5B2F4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9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create a new repository in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34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put my file(</a:t>
            </a:r>
            <a:r>
              <a:rPr lang="en-US" altLang="zh-TW" dirty="0" err="1" smtClean="0"/>
              <a:t>ppt</a:t>
            </a:r>
            <a:r>
              <a:rPr lang="en-US" altLang="zh-TW" dirty="0" smtClean="0"/>
              <a:t>, word, </a:t>
            </a:r>
            <a:r>
              <a:rPr lang="en-US" altLang="zh-TW" dirty="0" err="1" smtClean="0"/>
              <a:t>XXX.py,YYY.ipynb</a:t>
            </a:r>
            <a:r>
              <a:rPr lang="en-US" altLang="zh-TW" dirty="0" smtClean="0"/>
              <a:t>) to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5082"/>
            <a:ext cx="10394394" cy="42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62" y="744969"/>
            <a:ext cx="9911643" cy="54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273" y="198706"/>
            <a:ext cx="4380738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642260" y="3817917"/>
            <a:ext cx="1543792" cy="8015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0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click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41" y="2024142"/>
            <a:ext cx="10515600" cy="277864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399808" y="2671948"/>
            <a:ext cx="991589" cy="6709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9945584" y="3087584"/>
            <a:ext cx="997528" cy="6412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0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098"/>
          </a:xfrm>
        </p:spPr>
        <p:txBody>
          <a:bodyPr/>
          <a:lstStyle/>
          <a:p>
            <a:r>
              <a:rPr lang="en-US" altLang="zh-TW" dirty="0" smtClean="0"/>
              <a:t>second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81" y="1229158"/>
            <a:ext cx="10515600" cy="426173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263242" y="3348842"/>
            <a:ext cx="3954483" cy="706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616726" cy="1325563"/>
          </a:xfrm>
        </p:spPr>
        <p:txBody>
          <a:bodyPr/>
          <a:lstStyle/>
          <a:p>
            <a:r>
              <a:rPr lang="en-US" altLang="zh-TW" dirty="0" smtClean="0"/>
              <a:t>Third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090" y="372485"/>
            <a:ext cx="5849884" cy="611302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317174" y="2369128"/>
            <a:ext cx="4987636" cy="5640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317174" y="413657"/>
            <a:ext cx="4987636" cy="6887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242090" y="5789385"/>
            <a:ext cx="1935552" cy="6887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20158" y="567781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③</a:t>
            </a:r>
            <a:endParaRPr lang="zh-TW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2609513" y="44313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①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522751" y="244423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②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681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353"/>
          </a:xfrm>
        </p:spPr>
        <p:txBody>
          <a:bodyPr/>
          <a:lstStyle/>
          <a:p>
            <a:r>
              <a:rPr lang="en-US" altLang="zh-TW" dirty="0" smtClean="0"/>
              <a:t>A repository is created by you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529" y="1825625"/>
            <a:ext cx="4612941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830784" y="4429496"/>
            <a:ext cx="1163782" cy="6947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57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147" y="279402"/>
            <a:ext cx="9395049" cy="4856676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232561" y="3241964"/>
            <a:ext cx="403761" cy="4690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98240" y="3044280"/>
            <a:ext cx="2577885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M</a:t>
            </a:r>
            <a:r>
              <a:rPr lang="en-US" altLang="zh-TW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ark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d</a:t>
            </a:r>
            <a:r>
              <a:rPr lang="en-US" altLang="zh-TW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own</a:t>
            </a:r>
          </a:p>
          <a:p>
            <a:r>
              <a:rPr lang="en-US" altLang="zh-TW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cs typeface="+mj-cs"/>
              </a:rPr>
              <a:t>language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單箭頭接點 10"/>
          <p:cNvCxnSpPr>
            <a:stCxn id="7" idx="6"/>
          </p:cNvCxnSpPr>
          <p:nvPr/>
        </p:nvCxnSpPr>
        <p:spPr>
          <a:xfrm>
            <a:off x="2636322" y="3476502"/>
            <a:ext cx="2090057" cy="234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6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Want to create a new file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myPYTHON_0921.md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343" y="1825625"/>
            <a:ext cx="8413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686068"/>
            <a:ext cx="6297365" cy="4556887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018805" y="2269804"/>
            <a:ext cx="2428504" cy="6947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308006" y="3675050"/>
            <a:ext cx="3299620" cy="13600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3923826"/>
            <a:ext cx="4083441" cy="250604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107875" y="6082518"/>
            <a:ext cx="987631" cy="347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38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516" y="519503"/>
            <a:ext cx="7068033" cy="565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寬螢幕</PresentationFormat>
  <Paragraphs>12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How to create a new repository in github</vt:lpstr>
      <vt:lpstr>First click </vt:lpstr>
      <vt:lpstr>second</vt:lpstr>
      <vt:lpstr>Third</vt:lpstr>
      <vt:lpstr>A repository is created by you</vt:lpstr>
      <vt:lpstr>PowerPoint 簡報</vt:lpstr>
      <vt:lpstr>Want to create a new file myPYTHON_0921.md</vt:lpstr>
      <vt:lpstr>PowerPoint 簡報</vt:lpstr>
      <vt:lpstr>PowerPoint 簡報</vt:lpstr>
      <vt:lpstr>How to put my file(ppt, word, XXX.py,YYY.ipynb) to github?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new repository in github</dc:title>
  <dc:creator>user</dc:creator>
  <cp:lastModifiedBy>user</cp:lastModifiedBy>
  <cp:revision>5</cp:revision>
  <dcterms:created xsi:type="dcterms:W3CDTF">2022-09-21T01:29:39Z</dcterms:created>
  <dcterms:modified xsi:type="dcterms:W3CDTF">2022-09-21T01:45:00Z</dcterms:modified>
</cp:coreProperties>
</file>