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2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28" y="6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3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8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8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4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C87D-7988-45A0-9FD5-A092C0153EC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8905914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5" name="Esagono 154">
            <a:extLst>
              <a:ext uri="{FF2B5EF4-FFF2-40B4-BE49-F238E27FC236}">
                <a16:creationId xmlns:a16="http://schemas.microsoft.com/office/drawing/2014/main" id="{D80AAC6C-DFE0-4A24-9547-7064CCCE4008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sagono 155">
            <a:extLst>
              <a:ext uri="{FF2B5EF4-FFF2-40B4-BE49-F238E27FC236}">
                <a16:creationId xmlns:a16="http://schemas.microsoft.com/office/drawing/2014/main" id="{F7D8369A-7D35-4A78-9EBC-E44ACBA11C46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sagono 156">
            <a:extLst>
              <a:ext uri="{FF2B5EF4-FFF2-40B4-BE49-F238E27FC236}">
                <a16:creationId xmlns:a16="http://schemas.microsoft.com/office/drawing/2014/main" id="{3478BCCB-6DE5-4C15-9D61-77CE35FA30A7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sagono 157">
            <a:extLst>
              <a:ext uri="{FF2B5EF4-FFF2-40B4-BE49-F238E27FC236}">
                <a16:creationId xmlns:a16="http://schemas.microsoft.com/office/drawing/2014/main" id="{FC200A80-D4AD-4BCD-A005-FE5B8F775DF2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sagono 158">
            <a:extLst>
              <a:ext uri="{FF2B5EF4-FFF2-40B4-BE49-F238E27FC236}">
                <a16:creationId xmlns:a16="http://schemas.microsoft.com/office/drawing/2014/main" id="{15594D03-76EE-4E82-AE3E-E07EBEB3E0E6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sagono 159">
            <a:extLst>
              <a:ext uri="{FF2B5EF4-FFF2-40B4-BE49-F238E27FC236}">
                <a16:creationId xmlns:a16="http://schemas.microsoft.com/office/drawing/2014/main" id="{E4BC97EF-131A-4ADE-9090-D0A745C7CA7A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sagono 160">
            <a:extLst>
              <a:ext uri="{FF2B5EF4-FFF2-40B4-BE49-F238E27FC236}">
                <a16:creationId xmlns:a16="http://schemas.microsoft.com/office/drawing/2014/main" id="{F2D723DA-3C29-4431-8A96-E8041CC5C6D4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sagono 161">
            <a:extLst>
              <a:ext uri="{FF2B5EF4-FFF2-40B4-BE49-F238E27FC236}">
                <a16:creationId xmlns:a16="http://schemas.microsoft.com/office/drawing/2014/main" id="{84981D32-0504-4774-83FE-3C203B3BC67A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sagono 162">
            <a:extLst>
              <a:ext uri="{FF2B5EF4-FFF2-40B4-BE49-F238E27FC236}">
                <a16:creationId xmlns:a16="http://schemas.microsoft.com/office/drawing/2014/main" id="{AD6D6B6F-1F10-45AB-99B2-750B5E8AEB35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sagono 163">
            <a:extLst>
              <a:ext uri="{FF2B5EF4-FFF2-40B4-BE49-F238E27FC236}">
                <a16:creationId xmlns:a16="http://schemas.microsoft.com/office/drawing/2014/main" id="{F6B88B74-0C81-4767-9EAC-61A42BA9ACE0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sagono 164">
            <a:extLst>
              <a:ext uri="{FF2B5EF4-FFF2-40B4-BE49-F238E27FC236}">
                <a16:creationId xmlns:a16="http://schemas.microsoft.com/office/drawing/2014/main" id="{2BEFF3F6-168B-4E68-BBDF-C0BF94E9E07F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sagono 165">
            <a:extLst>
              <a:ext uri="{FF2B5EF4-FFF2-40B4-BE49-F238E27FC236}">
                <a16:creationId xmlns:a16="http://schemas.microsoft.com/office/drawing/2014/main" id="{D9326896-B329-4A9B-ACA3-BB671B9142FA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sagono 166">
            <a:extLst>
              <a:ext uri="{FF2B5EF4-FFF2-40B4-BE49-F238E27FC236}">
                <a16:creationId xmlns:a16="http://schemas.microsoft.com/office/drawing/2014/main" id="{56907CFB-039D-43DE-ACF9-ACE1C2A79C5D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sagono 167">
            <a:extLst>
              <a:ext uri="{FF2B5EF4-FFF2-40B4-BE49-F238E27FC236}">
                <a16:creationId xmlns:a16="http://schemas.microsoft.com/office/drawing/2014/main" id="{270B58D2-32B2-404E-A4B1-388F21F5D955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sagono 168">
            <a:extLst>
              <a:ext uri="{FF2B5EF4-FFF2-40B4-BE49-F238E27FC236}">
                <a16:creationId xmlns:a16="http://schemas.microsoft.com/office/drawing/2014/main" id="{E83C18B1-CC97-402A-9CAA-F00F61DA0D0E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sagono 169">
            <a:extLst>
              <a:ext uri="{FF2B5EF4-FFF2-40B4-BE49-F238E27FC236}">
                <a16:creationId xmlns:a16="http://schemas.microsoft.com/office/drawing/2014/main" id="{AFAB79BA-FB8E-4A17-8B26-C9D655C2723A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sagono 170">
            <a:extLst>
              <a:ext uri="{FF2B5EF4-FFF2-40B4-BE49-F238E27FC236}">
                <a16:creationId xmlns:a16="http://schemas.microsoft.com/office/drawing/2014/main" id="{DC5AAD5A-C1E4-49A2-AE76-8765635335A7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sagono 171">
            <a:extLst>
              <a:ext uri="{FF2B5EF4-FFF2-40B4-BE49-F238E27FC236}">
                <a16:creationId xmlns:a16="http://schemas.microsoft.com/office/drawing/2014/main" id="{BD99E6EF-7476-44D9-BBDB-E2027E674C46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sagono 172">
            <a:extLst>
              <a:ext uri="{FF2B5EF4-FFF2-40B4-BE49-F238E27FC236}">
                <a16:creationId xmlns:a16="http://schemas.microsoft.com/office/drawing/2014/main" id="{C226B5FB-3FA8-438A-A88F-314987D1DDFE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sagono 173">
            <a:extLst>
              <a:ext uri="{FF2B5EF4-FFF2-40B4-BE49-F238E27FC236}">
                <a16:creationId xmlns:a16="http://schemas.microsoft.com/office/drawing/2014/main" id="{51DFBFB0-7892-48D9-ABD4-FFE8A639B82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sagono 174">
            <a:extLst>
              <a:ext uri="{FF2B5EF4-FFF2-40B4-BE49-F238E27FC236}">
                <a16:creationId xmlns:a16="http://schemas.microsoft.com/office/drawing/2014/main" id="{33F5F08B-51E3-4CC9-9F9E-9D3118890400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sagono 175">
            <a:extLst>
              <a:ext uri="{FF2B5EF4-FFF2-40B4-BE49-F238E27FC236}">
                <a16:creationId xmlns:a16="http://schemas.microsoft.com/office/drawing/2014/main" id="{115DC166-13CB-455B-9677-95892594C8FB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sagono 176">
            <a:extLst>
              <a:ext uri="{FF2B5EF4-FFF2-40B4-BE49-F238E27FC236}">
                <a16:creationId xmlns:a16="http://schemas.microsoft.com/office/drawing/2014/main" id="{6DB9A0D2-E35F-42B7-B468-115C74C4302B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sagono 177">
            <a:extLst>
              <a:ext uri="{FF2B5EF4-FFF2-40B4-BE49-F238E27FC236}">
                <a16:creationId xmlns:a16="http://schemas.microsoft.com/office/drawing/2014/main" id="{E29C2A42-A9D4-41C0-A8B9-E46F41B542B2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sagono 178">
            <a:extLst>
              <a:ext uri="{FF2B5EF4-FFF2-40B4-BE49-F238E27FC236}">
                <a16:creationId xmlns:a16="http://schemas.microsoft.com/office/drawing/2014/main" id="{E0890F22-03EE-4016-ADED-FBD925260AF1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sagono 179">
            <a:extLst>
              <a:ext uri="{FF2B5EF4-FFF2-40B4-BE49-F238E27FC236}">
                <a16:creationId xmlns:a16="http://schemas.microsoft.com/office/drawing/2014/main" id="{65DB7F38-23C2-4A8A-985F-7BD3D819A1FB}"/>
              </a:ext>
            </a:extLst>
          </p:cNvPr>
          <p:cNvSpPr/>
          <p:nvPr/>
        </p:nvSpPr>
        <p:spPr>
          <a:xfrm rot="16200000">
            <a:off x="11454254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sagono 180">
            <a:extLst>
              <a:ext uri="{FF2B5EF4-FFF2-40B4-BE49-F238E27FC236}">
                <a16:creationId xmlns:a16="http://schemas.microsoft.com/office/drawing/2014/main" id="{223BD63B-7404-4992-80A3-3B079C15C7AE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sagono 181">
            <a:extLst>
              <a:ext uri="{FF2B5EF4-FFF2-40B4-BE49-F238E27FC236}">
                <a16:creationId xmlns:a16="http://schemas.microsoft.com/office/drawing/2014/main" id="{94BD928C-CAAE-4BD4-AB36-C221A4254758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sagono 182">
            <a:extLst>
              <a:ext uri="{FF2B5EF4-FFF2-40B4-BE49-F238E27FC236}">
                <a16:creationId xmlns:a16="http://schemas.microsoft.com/office/drawing/2014/main" id="{9E4C1DB7-3CF2-4B6C-A9EC-0AF53405D663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sagono 183">
            <a:extLst>
              <a:ext uri="{FF2B5EF4-FFF2-40B4-BE49-F238E27FC236}">
                <a16:creationId xmlns:a16="http://schemas.microsoft.com/office/drawing/2014/main" id="{EF551DD8-5393-4D1E-B190-D03CFF535495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sagono 184">
            <a:extLst>
              <a:ext uri="{FF2B5EF4-FFF2-40B4-BE49-F238E27FC236}">
                <a16:creationId xmlns:a16="http://schemas.microsoft.com/office/drawing/2014/main" id="{E62A4EEF-A58A-4B3B-BD4A-D7DC750C72BF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sagono 185">
            <a:extLst>
              <a:ext uri="{FF2B5EF4-FFF2-40B4-BE49-F238E27FC236}">
                <a16:creationId xmlns:a16="http://schemas.microsoft.com/office/drawing/2014/main" id="{01CD0CC6-FA17-4F8B-B8B2-359E233171E5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sagono 186">
            <a:extLst>
              <a:ext uri="{FF2B5EF4-FFF2-40B4-BE49-F238E27FC236}">
                <a16:creationId xmlns:a16="http://schemas.microsoft.com/office/drawing/2014/main" id="{BCD393D9-8A76-4E7C-83B2-78C1A526A67A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sagono 187">
            <a:extLst>
              <a:ext uri="{FF2B5EF4-FFF2-40B4-BE49-F238E27FC236}">
                <a16:creationId xmlns:a16="http://schemas.microsoft.com/office/drawing/2014/main" id="{00A2C6E2-D3C8-46FB-A607-40B4E3C29BF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sagono 188">
            <a:extLst>
              <a:ext uri="{FF2B5EF4-FFF2-40B4-BE49-F238E27FC236}">
                <a16:creationId xmlns:a16="http://schemas.microsoft.com/office/drawing/2014/main" id="{66F0FFFD-7B99-438E-87B0-16B4638F92C1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sagono 189">
            <a:extLst>
              <a:ext uri="{FF2B5EF4-FFF2-40B4-BE49-F238E27FC236}">
                <a16:creationId xmlns:a16="http://schemas.microsoft.com/office/drawing/2014/main" id="{090E60B8-77DC-47BF-85F5-C8CAC79EDB4C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sagono 190">
            <a:extLst>
              <a:ext uri="{FF2B5EF4-FFF2-40B4-BE49-F238E27FC236}">
                <a16:creationId xmlns:a16="http://schemas.microsoft.com/office/drawing/2014/main" id="{F7A60AD6-8D68-4658-BF1D-3A88EBDCCB22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sagono 191">
            <a:extLst>
              <a:ext uri="{FF2B5EF4-FFF2-40B4-BE49-F238E27FC236}">
                <a16:creationId xmlns:a16="http://schemas.microsoft.com/office/drawing/2014/main" id="{53395E7F-1221-43E6-84B8-2D8C7E9F2712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sagono 192">
            <a:extLst>
              <a:ext uri="{FF2B5EF4-FFF2-40B4-BE49-F238E27FC236}">
                <a16:creationId xmlns:a16="http://schemas.microsoft.com/office/drawing/2014/main" id="{40DD08AD-DF90-46ED-855F-5B8D8BEEC73D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sagono 193">
            <a:extLst>
              <a:ext uri="{FF2B5EF4-FFF2-40B4-BE49-F238E27FC236}">
                <a16:creationId xmlns:a16="http://schemas.microsoft.com/office/drawing/2014/main" id="{B6AF0E35-CFF2-4EF9-8C5D-36C73FD4B8A7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sagono 194">
            <a:extLst>
              <a:ext uri="{FF2B5EF4-FFF2-40B4-BE49-F238E27FC236}">
                <a16:creationId xmlns:a16="http://schemas.microsoft.com/office/drawing/2014/main" id="{591656DA-0C53-460F-A32F-E4B622162B5C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sagono 195">
            <a:extLst>
              <a:ext uri="{FF2B5EF4-FFF2-40B4-BE49-F238E27FC236}">
                <a16:creationId xmlns:a16="http://schemas.microsoft.com/office/drawing/2014/main" id="{B3591482-786B-400B-AE43-08A9BA2F121A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sagono 196">
            <a:extLst>
              <a:ext uri="{FF2B5EF4-FFF2-40B4-BE49-F238E27FC236}">
                <a16:creationId xmlns:a16="http://schemas.microsoft.com/office/drawing/2014/main" id="{3F59DAA7-344F-4ECD-9FCF-B381C09B217C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sagono 197">
            <a:extLst>
              <a:ext uri="{FF2B5EF4-FFF2-40B4-BE49-F238E27FC236}">
                <a16:creationId xmlns:a16="http://schemas.microsoft.com/office/drawing/2014/main" id="{F26C3DCC-2F0E-4A0A-9EA1-CD3C9D50CEAE}"/>
              </a:ext>
            </a:extLst>
          </p:cNvPr>
          <p:cNvSpPr/>
          <p:nvPr/>
        </p:nvSpPr>
        <p:spPr>
          <a:xfrm rot="16200000">
            <a:off x="1619461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sagono 198">
            <a:extLst>
              <a:ext uri="{FF2B5EF4-FFF2-40B4-BE49-F238E27FC236}">
                <a16:creationId xmlns:a16="http://schemas.microsoft.com/office/drawing/2014/main" id="{B6D0BCD8-622E-4148-A72A-B283665669DD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sagono 199">
            <a:extLst>
              <a:ext uri="{FF2B5EF4-FFF2-40B4-BE49-F238E27FC236}">
                <a16:creationId xmlns:a16="http://schemas.microsoft.com/office/drawing/2014/main" id="{4CBD3159-EB88-4A97-AEF2-C2760D727E7D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sagono 200">
            <a:extLst>
              <a:ext uri="{FF2B5EF4-FFF2-40B4-BE49-F238E27FC236}">
                <a16:creationId xmlns:a16="http://schemas.microsoft.com/office/drawing/2014/main" id="{BCF61A2D-E42C-4A18-A6C0-A187B0AFE5B4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sagono 201">
            <a:extLst>
              <a:ext uri="{FF2B5EF4-FFF2-40B4-BE49-F238E27FC236}">
                <a16:creationId xmlns:a16="http://schemas.microsoft.com/office/drawing/2014/main" id="{4A6AB0E9-4D6B-4B67-940F-198108387381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sagono 202">
            <a:extLst>
              <a:ext uri="{FF2B5EF4-FFF2-40B4-BE49-F238E27FC236}">
                <a16:creationId xmlns:a16="http://schemas.microsoft.com/office/drawing/2014/main" id="{6AEB3889-E7BB-42B9-8050-CD7EAADF3EE2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sagono 203">
            <a:extLst>
              <a:ext uri="{FF2B5EF4-FFF2-40B4-BE49-F238E27FC236}">
                <a16:creationId xmlns:a16="http://schemas.microsoft.com/office/drawing/2014/main" id="{122385A3-7993-44A5-AA9B-360677010C2B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sagono 204">
            <a:extLst>
              <a:ext uri="{FF2B5EF4-FFF2-40B4-BE49-F238E27FC236}">
                <a16:creationId xmlns:a16="http://schemas.microsoft.com/office/drawing/2014/main" id="{FFC11161-62EC-42E7-A23A-B638EAA3BD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sagono 205">
            <a:extLst>
              <a:ext uri="{FF2B5EF4-FFF2-40B4-BE49-F238E27FC236}">
                <a16:creationId xmlns:a16="http://schemas.microsoft.com/office/drawing/2014/main" id="{054A0049-254C-4670-965E-AD68014E54F8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sagono 206">
            <a:extLst>
              <a:ext uri="{FF2B5EF4-FFF2-40B4-BE49-F238E27FC236}">
                <a16:creationId xmlns:a16="http://schemas.microsoft.com/office/drawing/2014/main" id="{0F08234E-9939-425B-B8E1-825992F67EB1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sagono 207">
            <a:extLst>
              <a:ext uri="{FF2B5EF4-FFF2-40B4-BE49-F238E27FC236}">
                <a16:creationId xmlns:a16="http://schemas.microsoft.com/office/drawing/2014/main" id="{EC4819FC-C6CA-4BB8-86A0-82C7993F1D23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sagono 208">
            <a:extLst>
              <a:ext uri="{FF2B5EF4-FFF2-40B4-BE49-F238E27FC236}">
                <a16:creationId xmlns:a16="http://schemas.microsoft.com/office/drawing/2014/main" id="{506E6977-D897-437E-93F1-5E383668F593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sagono 209">
            <a:extLst>
              <a:ext uri="{FF2B5EF4-FFF2-40B4-BE49-F238E27FC236}">
                <a16:creationId xmlns:a16="http://schemas.microsoft.com/office/drawing/2014/main" id="{B2A0FA8F-7B0D-4979-8F77-5FD8C3417BB8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sagono 210">
            <a:extLst>
              <a:ext uri="{FF2B5EF4-FFF2-40B4-BE49-F238E27FC236}">
                <a16:creationId xmlns:a16="http://schemas.microsoft.com/office/drawing/2014/main" id="{CFEDA3E6-B851-4FA2-ACB0-141797195ACC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sagono 211">
            <a:extLst>
              <a:ext uri="{FF2B5EF4-FFF2-40B4-BE49-F238E27FC236}">
                <a16:creationId xmlns:a16="http://schemas.microsoft.com/office/drawing/2014/main" id="{8E748754-62E3-458E-9573-66BDBCF4D1D7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sagono 212">
            <a:extLst>
              <a:ext uri="{FF2B5EF4-FFF2-40B4-BE49-F238E27FC236}">
                <a16:creationId xmlns:a16="http://schemas.microsoft.com/office/drawing/2014/main" id="{375512D6-A143-42F0-B749-ECB9BD84818E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sagono 213">
            <a:extLst>
              <a:ext uri="{FF2B5EF4-FFF2-40B4-BE49-F238E27FC236}">
                <a16:creationId xmlns:a16="http://schemas.microsoft.com/office/drawing/2014/main" id="{57668AE1-37EB-4E29-97AE-B0488E169411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sagono 214">
            <a:extLst>
              <a:ext uri="{FF2B5EF4-FFF2-40B4-BE49-F238E27FC236}">
                <a16:creationId xmlns:a16="http://schemas.microsoft.com/office/drawing/2014/main" id="{81734D4F-8AFA-4859-8DD6-462771FFD949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sagono 215">
            <a:extLst>
              <a:ext uri="{FF2B5EF4-FFF2-40B4-BE49-F238E27FC236}">
                <a16:creationId xmlns:a16="http://schemas.microsoft.com/office/drawing/2014/main" id="{409BC5F1-D244-4C30-8F23-DC7AB4C7F549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sagono 216">
            <a:extLst>
              <a:ext uri="{FF2B5EF4-FFF2-40B4-BE49-F238E27FC236}">
                <a16:creationId xmlns:a16="http://schemas.microsoft.com/office/drawing/2014/main" id="{CA34427A-79A6-43CD-9212-02D9641E3376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sagono 217">
            <a:extLst>
              <a:ext uri="{FF2B5EF4-FFF2-40B4-BE49-F238E27FC236}">
                <a16:creationId xmlns:a16="http://schemas.microsoft.com/office/drawing/2014/main" id="{19679720-FD1B-4E8E-A1BB-6C48F9A8569D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sagono 218">
            <a:extLst>
              <a:ext uri="{FF2B5EF4-FFF2-40B4-BE49-F238E27FC236}">
                <a16:creationId xmlns:a16="http://schemas.microsoft.com/office/drawing/2014/main" id="{AFFCA243-2416-4152-8233-3D73EB77041B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sagono 219">
            <a:extLst>
              <a:ext uri="{FF2B5EF4-FFF2-40B4-BE49-F238E27FC236}">
                <a16:creationId xmlns:a16="http://schemas.microsoft.com/office/drawing/2014/main" id="{6FA45E14-F666-432D-A694-0452CEF099DE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Esagono 220">
            <a:extLst>
              <a:ext uri="{FF2B5EF4-FFF2-40B4-BE49-F238E27FC236}">
                <a16:creationId xmlns:a16="http://schemas.microsoft.com/office/drawing/2014/main" id="{D0CACFAF-7A73-47E4-8E8F-BD6FB1354D54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Esagono 221">
            <a:extLst>
              <a:ext uri="{FF2B5EF4-FFF2-40B4-BE49-F238E27FC236}">
                <a16:creationId xmlns:a16="http://schemas.microsoft.com/office/drawing/2014/main" id="{B5A2C5F2-87D2-4471-BCB4-062484C79A03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Esagono 222">
            <a:extLst>
              <a:ext uri="{FF2B5EF4-FFF2-40B4-BE49-F238E27FC236}">
                <a16:creationId xmlns:a16="http://schemas.microsoft.com/office/drawing/2014/main" id="{7B90D9E2-B19C-44D2-B5B3-79FE44A88C41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Esagono 223">
            <a:extLst>
              <a:ext uri="{FF2B5EF4-FFF2-40B4-BE49-F238E27FC236}">
                <a16:creationId xmlns:a16="http://schemas.microsoft.com/office/drawing/2014/main" id="{63F4004B-9187-440F-B0F0-A6BC41284F06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sagono 224">
            <a:extLst>
              <a:ext uri="{FF2B5EF4-FFF2-40B4-BE49-F238E27FC236}">
                <a16:creationId xmlns:a16="http://schemas.microsoft.com/office/drawing/2014/main" id="{00F5E405-B7AE-4E50-89DB-6182D74015FD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Esagono 225">
            <a:extLst>
              <a:ext uri="{FF2B5EF4-FFF2-40B4-BE49-F238E27FC236}">
                <a16:creationId xmlns:a16="http://schemas.microsoft.com/office/drawing/2014/main" id="{DD53B41C-6A6E-450F-95D0-D00FF8BA902E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Esagono 226">
            <a:extLst>
              <a:ext uri="{FF2B5EF4-FFF2-40B4-BE49-F238E27FC236}">
                <a16:creationId xmlns:a16="http://schemas.microsoft.com/office/drawing/2014/main" id="{8ED32746-FB6C-4ED5-B95C-8E8D87189347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Esagono 227">
            <a:extLst>
              <a:ext uri="{FF2B5EF4-FFF2-40B4-BE49-F238E27FC236}">
                <a16:creationId xmlns:a16="http://schemas.microsoft.com/office/drawing/2014/main" id="{6115648D-125E-4F4C-9136-2FA438AB4CE1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sagono 228">
            <a:extLst>
              <a:ext uri="{FF2B5EF4-FFF2-40B4-BE49-F238E27FC236}">
                <a16:creationId xmlns:a16="http://schemas.microsoft.com/office/drawing/2014/main" id="{F9D9FA22-9B0C-4BEA-95BC-990C6DE22024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sagono 229">
            <a:extLst>
              <a:ext uri="{FF2B5EF4-FFF2-40B4-BE49-F238E27FC236}">
                <a16:creationId xmlns:a16="http://schemas.microsoft.com/office/drawing/2014/main" id="{4FD5EBEC-E08B-4C86-A1DA-414A7ED99C80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sagono 230">
            <a:extLst>
              <a:ext uri="{FF2B5EF4-FFF2-40B4-BE49-F238E27FC236}">
                <a16:creationId xmlns:a16="http://schemas.microsoft.com/office/drawing/2014/main" id="{E358FA8A-4D85-4E1A-B6D5-2FE51604BE1E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sagono 231">
            <a:extLst>
              <a:ext uri="{FF2B5EF4-FFF2-40B4-BE49-F238E27FC236}">
                <a16:creationId xmlns:a16="http://schemas.microsoft.com/office/drawing/2014/main" id="{6DFF49BA-0CB1-43AB-B37A-91670024E85E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sagono 232">
            <a:extLst>
              <a:ext uri="{FF2B5EF4-FFF2-40B4-BE49-F238E27FC236}">
                <a16:creationId xmlns:a16="http://schemas.microsoft.com/office/drawing/2014/main" id="{94D0D586-74C6-44D8-BA2F-D1CC6C05C9B9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sagono 233">
            <a:extLst>
              <a:ext uri="{FF2B5EF4-FFF2-40B4-BE49-F238E27FC236}">
                <a16:creationId xmlns:a16="http://schemas.microsoft.com/office/drawing/2014/main" id="{427D99D6-1767-48B0-B339-C2E2363C92B4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Esagono 234">
            <a:extLst>
              <a:ext uri="{FF2B5EF4-FFF2-40B4-BE49-F238E27FC236}">
                <a16:creationId xmlns:a16="http://schemas.microsoft.com/office/drawing/2014/main" id="{2B25A652-235B-45F6-8F82-A1D22E4CBABF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Esagono 235">
            <a:extLst>
              <a:ext uri="{FF2B5EF4-FFF2-40B4-BE49-F238E27FC236}">
                <a16:creationId xmlns:a16="http://schemas.microsoft.com/office/drawing/2014/main" id="{4E1FEF88-BD59-4203-AE26-F28536C4F4D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Esagono 236">
            <a:extLst>
              <a:ext uri="{FF2B5EF4-FFF2-40B4-BE49-F238E27FC236}">
                <a16:creationId xmlns:a16="http://schemas.microsoft.com/office/drawing/2014/main" id="{3AB54CA8-AF42-4A97-8346-D25612FBADF0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Esagono 237">
            <a:extLst>
              <a:ext uri="{FF2B5EF4-FFF2-40B4-BE49-F238E27FC236}">
                <a16:creationId xmlns:a16="http://schemas.microsoft.com/office/drawing/2014/main" id="{F0AE9352-61A0-4BFD-B419-CD991E64F3AD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Esagono 238">
            <a:extLst>
              <a:ext uri="{FF2B5EF4-FFF2-40B4-BE49-F238E27FC236}">
                <a16:creationId xmlns:a16="http://schemas.microsoft.com/office/drawing/2014/main" id="{59FF0EE8-6B9E-4F4E-90AC-009BAE4AAEBD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Esagono 239">
            <a:extLst>
              <a:ext uri="{FF2B5EF4-FFF2-40B4-BE49-F238E27FC236}">
                <a16:creationId xmlns:a16="http://schemas.microsoft.com/office/drawing/2014/main" id="{F02E00D3-9BF6-4155-AE54-F43B1CF11303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Esagono 240">
            <a:extLst>
              <a:ext uri="{FF2B5EF4-FFF2-40B4-BE49-F238E27FC236}">
                <a16:creationId xmlns:a16="http://schemas.microsoft.com/office/drawing/2014/main" id="{D2F71044-C4BD-40B6-86F6-FC2B1E6A2DF4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Esagono 241">
            <a:extLst>
              <a:ext uri="{FF2B5EF4-FFF2-40B4-BE49-F238E27FC236}">
                <a16:creationId xmlns:a16="http://schemas.microsoft.com/office/drawing/2014/main" id="{54268643-CD6A-472C-90AA-3C3FD2F65DA3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Esagono 242">
            <a:extLst>
              <a:ext uri="{FF2B5EF4-FFF2-40B4-BE49-F238E27FC236}">
                <a16:creationId xmlns:a16="http://schemas.microsoft.com/office/drawing/2014/main" id="{5D5FFCCC-48F6-48D6-9AA1-DEC12FDF92B0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Esagono 243">
            <a:extLst>
              <a:ext uri="{FF2B5EF4-FFF2-40B4-BE49-F238E27FC236}">
                <a16:creationId xmlns:a16="http://schemas.microsoft.com/office/drawing/2014/main" id="{BC291DC0-16A1-4FE3-BD6F-CD48D41A6F9A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Esagono 244">
            <a:extLst>
              <a:ext uri="{FF2B5EF4-FFF2-40B4-BE49-F238E27FC236}">
                <a16:creationId xmlns:a16="http://schemas.microsoft.com/office/drawing/2014/main" id="{328134F3-5B30-4EAC-8A84-F0D83FAE5F09}"/>
              </a:ext>
            </a:extLst>
          </p:cNvPr>
          <p:cNvSpPr/>
          <p:nvPr/>
        </p:nvSpPr>
        <p:spPr>
          <a:xfrm rot="16200000">
            <a:off x="1073562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Esagono 245">
            <a:extLst>
              <a:ext uri="{FF2B5EF4-FFF2-40B4-BE49-F238E27FC236}">
                <a16:creationId xmlns:a16="http://schemas.microsoft.com/office/drawing/2014/main" id="{B2AE9871-0847-435B-8580-C42442AB59E0}"/>
              </a:ext>
            </a:extLst>
          </p:cNvPr>
          <p:cNvSpPr/>
          <p:nvPr/>
        </p:nvSpPr>
        <p:spPr>
          <a:xfrm rot="16200000">
            <a:off x="2167450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Esagono 246">
            <a:extLst>
              <a:ext uri="{FF2B5EF4-FFF2-40B4-BE49-F238E27FC236}">
                <a16:creationId xmlns:a16="http://schemas.microsoft.com/office/drawing/2014/main" id="{FA63C519-6A77-455C-AF66-1C4FB5C880B1}"/>
              </a:ext>
            </a:extLst>
          </p:cNvPr>
          <p:cNvSpPr/>
          <p:nvPr/>
        </p:nvSpPr>
        <p:spPr>
          <a:xfrm rot="16200000">
            <a:off x="2705929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Esagono 247">
            <a:extLst>
              <a:ext uri="{FF2B5EF4-FFF2-40B4-BE49-F238E27FC236}">
                <a16:creationId xmlns:a16="http://schemas.microsoft.com/office/drawing/2014/main" id="{01B31D0E-FB50-4231-B58E-6A8310DC9C26}"/>
              </a:ext>
            </a:extLst>
          </p:cNvPr>
          <p:cNvSpPr/>
          <p:nvPr/>
        </p:nvSpPr>
        <p:spPr>
          <a:xfrm rot="16200000">
            <a:off x="1073563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Esagono 248">
            <a:extLst>
              <a:ext uri="{FF2B5EF4-FFF2-40B4-BE49-F238E27FC236}">
                <a16:creationId xmlns:a16="http://schemas.microsoft.com/office/drawing/2014/main" id="{9F957EE4-1CA8-4CFB-BE00-9BF340EBAA63}"/>
              </a:ext>
            </a:extLst>
          </p:cNvPr>
          <p:cNvSpPr/>
          <p:nvPr/>
        </p:nvSpPr>
        <p:spPr>
          <a:xfrm rot="16200000">
            <a:off x="2167451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Esagono 249">
            <a:extLst>
              <a:ext uri="{FF2B5EF4-FFF2-40B4-BE49-F238E27FC236}">
                <a16:creationId xmlns:a16="http://schemas.microsoft.com/office/drawing/2014/main" id="{0806A18F-704A-4CD3-9114-EDE4FAFBD846}"/>
              </a:ext>
            </a:extLst>
          </p:cNvPr>
          <p:cNvSpPr/>
          <p:nvPr/>
        </p:nvSpPr>
        <p:spPr>
          <a:xfrm rot="16200000">
            <a:off x="3250096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Esagono 250">
            <a:extLst>
              <a:ext uri="{FF2B5EF4-FFF2-40B4-BE49-F238E27FC236}">
                <a16:creationId xmlns:a16="http://schemas.microsoft.com/office/drawing/2014/main" id="{552A405B-C9DE-4EE9-B878-DF577C39B112}"/>
              </a:ext>
            </a:extLst>
          </p:cNvPr>
          <p:cNvSpPr/>
          <p:nvPr/>
        </p:nvSpPr>
        <p:spPr>
          <a:xfrm rot="16200000">
            <a:off x="2705930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Esagono 251">
            <a:extLst>
              <a:ext uri="{FF2B5EF4-FFF2-40B4-BE49-F238E27FC236}">
                <a16:creationId xmlns:a16="http://schemas.microsoft.com/office/drawing/2014/main" id="{8F105592-F52D-4C92-B970-CA39E390B341}"/>
              </a:ext>
            </a:extLst>
          </p:cNvPr>
          <p:cNvSpPr/>
          <p:nvPr/>
        </p:nvSpPr>
        <p:spPr>
          <a:xfrm rot="16200000">
            <a:off x="1073564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Esagono 252">
            <a:extLst>
              <a:ext uri="{FF2B5EF4-FFF2-40B4-BE49-F238E27FC236}">
                <a16:creationId xmlns:a16="http://schemas.microsoft.com/office/drawing/2014/main" id="{F30ECF27-97DF-4875-A547-C0EDFC5081B6}"/>
              </a:ext>
            </a:extLst>
          </p:cNvPr>
          <p:cNvSpPr/>
          <p:nvPr/>
        </p:nvSpPr>
        <p:spPr>
          <a:xfrm rot="16200000">
            <a:off x="2167452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Esagono 253">
            <a:extLst>
              <a:ext uri="{FF2B5EF4-FFF2-40B4-BE49-F238E27FC236}">
                <a16:creationId xmlns:a16="http://schemas.microsoft.com/office/drawing/2014/main" id="{EDE3C618-8802-424E-9D0F-08AC25A55FD4}"/>
              </a:ext>
            </a:extLst>
          </p:cNvPr>
          <p:cNvSpPr/>
          <p:nvPr/>
        </p:nvSpPr>
        <p:spPr>
          <a:xfrm rot="16200000">
            <a:off x="9832087" y="82303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Esagono 254">
            <a:extLst>
              <a:ext uri="{FF2B5EF4-FFF2-40B4-BE49-F238E27FC236}">
                <a16:creationId xmlns:a16="http://schemas.microsoft.com/office/drawing/2014/main" id="{8456B0C0-CA00-4B84-A103-AC2B621F2DEA}"/>
              </a:ext>
            </a:extLst>
          </p:cNvPr>
          <p:cNvSpPr/>
          <p:nvPr/>
        </p:nvSpPr>
        <p:spPr>
          <a:xfrm rot="16200000">
            <a:off x="3250097" y="43203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Esagono 255">
            <a:extLst>
              <a:ext uri="{FF2B5EF4-FFF2-40B4-BE49-F238E27FC236}">
                <a16:creationId xmlns:a16="http://schemas.microsoft.com/office/drawing/2014/main" id="{341D71BA-60A6-4A4E-B8DD-71A6B151B4CC}"/>
              </a:ext>
            </a:extLst>
          </p:cNvPr>
          <p:cNvSpPr/>
          <p:nvPr/>
        </p:nvSpPr>
        <p:spPr>
          <a:xfrm rot="16200000">
            <a:off x="2705931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Esagono 256">
            <a:extLst>
              <a:ext uri="{FF2B5EF4-FFF2-40B4-BE49-F238E27FC236}">
                <a16:creationId xmlns:a16="http://schemas.microsoft.com/office/drawing/2014/main" id="{5D5FAED3-87A1-4E21-92B0-942FB00A17D1}"/>
              </a:ext>
            </a:extLst>
          </p:cNvPr>
          <p:cNvSpPr/>
          <p:nvPr/>
        </p:nvSpPr>
        <p:spPr>
          <a:xfrm rot="16200000">
            <a:off x="107356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Esagono 257">
            <a:extLst>
              <a:ext uri="{FF2B5EF4-FFF2-40B4-BE49-F238E27FC236}">
                <a16:creationId xmlns:a16="http://schemas.microsoft.com/office/drawing/2014/main" id="{63E8EF55-B328-49A2-AC96-E9CB2CB07E1C}"/>
              </a:ext>
            </a:extLst>
          </p:cNvPr>
          <p:cNvSpPr/>
          <p:nvPr/>
        </p:nvSpPr>
        <p:spPr>
          <a:xfrm rot="16200000">
            <a:off x="2167453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Esagono 258">
            <a:extLst>
              <a:ext uri="{FF2B5EF4-FFF2-40B4-BE49-F238E27FC236}">
                <a16:creationId xmlns:a16="http://schemas.microsoft.com/office/drawing/2014/main" id="{27AA8963-E748-4B6F-AC3D-DBE9AC265CF2}"/>
              </a:ext>
            </a:extLst>
          </p:cNvPr>
          <p:cNvSpPr/>
          <p:nvPr/>
        </p:nvSpPr>
        <p:spPr>
          <a:xfrm rot="16200000">
            <a:off x="2167451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Esagono 259">
            <a:extLst>
              <a:ext uri="{FF2B5EF4-FFF2-40B4-BE49-F238E27FC236}">
                <a16:creationId xmlns:a16="http://schemas.microsoft.com/office/drawing/2014/main" id="{0AB1E53D-3A43-4C70-B2D1-7F9D77462CEA}"/>
              </a:ext>
            </a:extLst>
          </p:cNvPr>
          <p:cNvSpPr/>
          <p:nvPr/>
        </p:nvSpPr>
        <p:spPr>
          <a:xfrm rot="16200000">
            <a:off x="1619462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Esagono 260">
            <a:extLst>
              <a:ext uri="{FF2B5EF4-FFF2-40B4-BE49-F238E27FC236}">
                <a16:creationId xmlns:a16="http://schemas.microsoft.com/office/drawing/2014/main" id="{5B41EAD6-BA92-487E-A8EA-D6672D5FDB79}"/>
              </a:ext>
            </a:extLst>
          </p:cNvPr>
          <p:cNvSpPr/>
          <p:nvPr/>
        </p:nvSpPr>
        <p:spPr>
          <a:xfrm rot="16200000">
            <a:off x="1609264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Esagono 261">
            <a:extLst>
              <a:ext uri="{FF2B5EF4-FFF2-40B4-BE49-F238E27FC236}">
                <a16:creationId xmlns:a16="http://schemas.microsoft.com/office/drawing/2014/main" id="{9C389883-BFB8-49A8-9C93-62A08FC34627}"/>
              </a:ext>
            </a:extLst>
          </p:cNvPr>
          <p:cNvSpPr/>
          <p:nvPr/>
        </p:nvSpPr>
        <p:spPr>
          <a:xfrm rot="16200000">
            <a:off x="2167452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Esagono 262">
            <a:extLst>
              <a:ext uri="{FF2B5EF4-FFF2-40B4-BE49-F238E27FC236}">
                <a16:creationId xmlns:a16="http://schemas.microsoft.com/office/drawing/2014/main" id="{98FC4534-2F37-4594-9F01-E53D96BF61B4}"/>
              </a:ext>
            </a:extLst>
          </p:cNvPr>
          <p:cNvSpPr/>
          <p:nvPr/>
        </p:nvSpPr>
        <p:spPr>
          <a:xfrm rot="16200000">
            <a:off x="1619463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Esagono 263">
            <a:extLst>
              <a:ext uri="{FF2B5EF4-FFF2-40B4-BE49-F238E27FC236}">
                <a16:creationId xmlns:a16="http://schemas.microsoft.com/office/drawing/2014/main" id="{EA9766E5-B32F-4A0F-AD3F-A623A05427B8}"/>
              </a:ext>
            </a:extLst>
          </p:cNvPr>
          <p:cNvSpPr/>
          <p:nvPr/>
        </p:nvSpPr>
        <p:spPr>
          <a:xfrm rot="16200000">
            <a:off x="2703152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Esagono 264">
            <a:extLst>
              <a:ext uri="{FF2B5EF4-FFF2-40B4-BE49-F238E27FC236}">
                <a16:creationId xmlns:a16="http://schemas.microsoft.com/office/drawing/2014/main" id="{9A33EFC3-BE10-4F19-BA15-5F903378F11A}"/>
              </a:ext>
            </a:extLst>
          </p:cNvPr>
          <p:cNvSpPr/>
          <p:nvPr/>
        </p:nvSpPr>
        <p:spPr>
          <a:xfrm rot="16200000">
            <a:off x="1609265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Esagono 265">
            <a:extLst>
              <a:ext uri="{FF2B5EF4-FFF2-40B4-BE49-F238E27FC236}">
                <a16:creationId xmlns:a16="http://schemas.microsoft.com/office/drawing/2014/main" id="{5CFCBBF6-3CCD-46F3-839E-3302A08667AF}"/>
              </a:ext>
            </a:extLst>
          </p:cNvPr>
          <p:cNvSpPr/>
          <p:nvPr/>
        </p:nvSpPr>
        <p:spPr>
          <a:xfrm rot="16200000">
            <a:off x="2167453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Esagono 266">
            <a:extLst>
              <a:ext uri="{FF2B5EF4-FFF2-40B4-BE49-F238E27FC236}">
                <a16:creationId xmlns:a16="http://schemas.microsoft.com/office/drawing/2014/main" id="{A139925F-D245-4023-90B0-91DBDABB371A}"/>
              </a:ext>
            </a:extLst>
          </p:cNvPr>
          <p:cNvSpPr/>
          <p:nvPr/>
        </p:nvSpPr>
        <p:spPr>
          <a:xfrm rot="16200000">
            <a:off x="1619464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Esagono 267">
            <a:extLst>
              <a:ext uri="{FF2B5EF4-FFF2-40B4-BE49-F238E27FC236}">
                <a16:creationId xmlns:a16="http://schemas.microsoft.com/office/drawing/2014/main" id="{D83AFA50-BF9F-4ACB-B95C-BE91CCC995D8}"/>
              </a:ext>
            </a:extLst>
          </p:cNvPr>
          <p:cNvSpPr/>
          <p:nvPr/>
        </p:nvSpPr>
        <p:spPr>
          <a:xfrm rot="16200000">
            <a:off x="3261338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Esagono 268">
            <a:extLst>
              <a:ext uri="{FF2B5EF4-FFF2-40B4-BE49-F238E27FC236}">
                <a16:creationId xmlns:a16="http://schemas.microsoft.com/office/drawing/2014/main" id="{090A5292-0F68-49E1-B777-E8BB14AFAAA7}"/>
              </a:ext>
            </a:extLst>
          </p:cNvPr>
          <p:cNvSpPr/>
          <p:nvPr/>
        </p:nvSpPr>
        <p:spPr>
          <a:xfrm rot="16200000">
            <a:off x="2703153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Esagono 269">
            <a:extLst>
              <a:ext uri="{FF2B5EF4-FFF2-40B4-BE49-F238E27FC236}">
                <a16:creationId xmlns:a16="http://schemas.microsoft.com/office/drawing/2014/main" id="{8421ED5C-F22C-4E36-83CB-107038613E54}"/>
              </a:ext>
            </a:extLst>
          </p:cNvPr>
          <p:cNvSpPr/>
          <p:nvPr/>
        </p:nvSpPr>
        <p:spPr>
          <a:xfrm rot="16200000">
            <a:off x="1609266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Esagono 270">
            <a:extLst>
              <a:ext uri="{FF2B5EF4-FFF2-40B4-BE49-F238E27FC236}">
                <a16:creationId xmlns:a16="http://schemas.microsoft.com/office/drawing/2014/main" id="{265BB746-5666-4F14-9B7E-3344AB4E8D92}"/>
              </a:ext>
            </a:extLst>
          </p:cNvPr>
          <p:cNvSpPr/>
          <p:nvPr/>
        </p:nvSpPr>
        <p:spPr>
          <a:xfrm rot="16200000">
            <a:off x="2167454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Esagono 271">
            <a:extLst>
              <a:ext uri="{FF2B5EF4-FFF2-40B4-BE49-F238E27FC236}">
                <a16:creationId xmlns:a16="http://schemas.microsoft.com/office/drawing/2014/main" id="{540ABB2D-27FC-4D8B-BE9E-738149587651}"/>
              </a:ext>
            </a:extLst>
          </p:cNvPr>
          <p:cNvSpPr/>
          <p:nvPr/>
        </p:nvSpPr>
        <p:spPr>
          <a:xfrm rot="16200000">
            <a:off x="1619465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Esagono 272">
            <a:extLst>
              <a:ext uri="{FF2B5EF4-FFF2-40B4-BE49-F238E27FC236}">
                <a16:creationId xmlns:a16="http://schemas.microsoft.com/office/drawing/2014/main" id="{0DDB9AC9-DFD9-4FCC-8846-2720991E6945}"/>
              </a:ext>
            </a:extLst>
          </p:cNvPr>
          <p:cNvSpPr/>
          <p:nvPr/>
        </p:nvSpPr>
        <p:spPr>
          <a:xfrm rot="16200000">
            <a:off x="3799817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Esagono 273">
            <a:extLst>
              <a:ext uri="{FF2B5EF4-FFF2-40B4-BE49-F238E27FC236}">
                <a16:creationId xmlns:a16="http://schemas.microsoft.com/office/drawing/2014/main" id="{753C207A-F35C-47AA-AF01-DD18D72AFC58}"/>
              </a:ext>
            </a:extLst>
          </p:cNvPr>
          <p:cNvSpPr/>
          <p:nvPr/>
        </p:nvSpPr>
        <p:spPr>
          <a:xfrm rot="16200000">
            <a:off x="3261339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Esagono 274">
            <a:extLst>
              <a:ext uri="{FF2B5EF4-FFF2-40B4-BE49-F238E27FC236}">
                <a16:creationId xmlns:a16="http://schemas.microsoft.com/office/drawing/2014/main" id="{9481F003-303D-408D-BEEA-3016C987314E}"/>
              </a:ext>
            </a:extLst>
          </p:cNvPr>
          <p:cNvSpPr/>
          <p:nvPr/>
        </p:nvSpPr>
        <p:spPr>
          <a:xfrm rot="16200000">
            <a:off x="2703154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Esagono 275">
            <a:extLst>
              <a:ext uri="{FF2B5EF4-FFF2-40B4-BE49-F238E27FC236}">
                <a16:creationId xmlns:a16="http://schemas.microsoft.com/office/drawing/2014/main" id="{72B87F47-29BE-4C02-BFDE-2633AE1DE1C3}"/>
              </a:ext>
            </a:extLst>
          </p:cNvPr>
          <p:cNvSpPr/>
          <p:nvPr/>
        </p:nvSpPr>
        <p:spPr>
          <a:xfrm rot="16200000">
            <a:off x="1609267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Esagono 276">
            <a:extLst>
              <a:ext uri="{FF2B5EF4-FFF2-40B4-BE49-F238E27FC236}">
                <a16:creationId xmlns:a16="http://schemas.microsoft.com/office/drawing/2014/main" id="{54DF15D0-197A-49B3-A454-9F78C2AD70F0}"/>
              </a:ext>
            </a:extLst>
          </p:cNvPr>
          <p:cNvSpPr/>
          <p:nvPr/>
        </p:nvSpPr>
        <p:spPr>
          <a:xfrm rot="16200000">
            <a:off x="2167455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Esagono 277">
            <a:extLst>
              <a:ext uri="{FF2B5EF4-FFF2-40B4-BE49-F238E27FC236}">
                <a16:creationId xmlns:a16="http://schemas.microsoft.com/office/drawing/2014/main" id="{F35C5C92-98BD-47DA-8260-CB73239EA1DD}"/>
              </a:ext>
            </a:extLst>
          </p:cNvPr>
          <p:cNvSpPr/>
          <p:nvPr/>
        </p:nvSpPr>
        <p:spPr>
          <a:xfrm rot="16200000">
            <a:off x="1619466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Esagono 278">
            <a:extLst>
              <a:ext uri="{FF2B5EF4-FFF2-40B4-BE49-F238E27FC236}">
                <a16:creationId xmlns:a16="http://schemas.microsoft.com/office/drawing/2014/main" id="{051E01EF-9956-4ABF-895D-0FEA2EC9E787}"/>
              </a:ext>
            </a:extLst>
          </p:cNvPr>
          <p:cNvSpPr/>
          <p:nvPr/>
        </p:nvSpPr>
        <p:spPr>
          <a:xfrm rot="16200000">
            <a:off x="4893705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Esagono 279">
            <a:extLst>
              <a:ext uri="{FF2B5EF4-FFF2-40B4-BE49-F238E27FC236}">
                <a16:creationId xmlns:a16="http://schemas.microsoft.com/office/drawing/2014/main" id="{FA69B60D-054A-4717-96A8-E20CF42083C1}"/>
              </a:ext>
            </a:extLst>
          </p:cNvPr>
          <p:cNvSpPr/>
          <p:nvPr/>
        </p:nvSpPr>
        <p:spPr>
          <a:xfrm rot="16200000">
            <a:off x="3799818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Esagono 280">
            <a:extLst>
              <a:ext uri="{FF2B5EF4-FFF2-40B4-BE49-F238E27FC236}">
                <a16:creationId xmlns:a16="http://schemas.microsoft.com/office/drawing/2014/main" id="{8FC4E84A-34BF-4B9A-8BBF-C6C02F057380}"/>
              </a:ext>
            </a:extLst>
          </p:cNvPr>
          <p:cNvSpPr/>
          <p:nvPr/>
        </p:nvSpPr>
        <p:spPr>
          <a:xfrm rot="16200000">
            <a:off x="3261340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Esagono 281">
            <a:extLst>
              <a:ext uri="{FF2B5EF4-FFF2-40B4-BE49-F238E27FC236}">
                <a16:creationId xmlns:a16="http://schemas.microsoft.com/office/drawing/2014/main" id="{68F089B2-67A7-4CA6-83B4-0BBDE4283B1D}"/>
              </a:ext>
            </a:extLst>
          </p:cNvPr>
          <p:cNvSpPr/>
          <p:nvPr/>
        </p:nvSpPr>
        <p:spPr>
          <a:xfrm rot="16200000">
            <a:off x="2703155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Esagono 282">
            <a:extLst>
              <a:ext uri="{FF2B5EF4-FFF2-40B4-BE49-F238E27FC236}">
                <a16:creationId xmlns:a16="http://schemas.microsoft.com/office/drawing/2014/main" id="{BF9B65E2-3EB0-4711-ACD8-6679665D48C8}"/>
              </a:ext>
            </a:extLst>
          </p:cNvPr>
          <p:cNvSpPr/>
          <p:nvPr/>
        </p:nvSpPr>
        <p:spPr>
          <a:xfrm rot="16200000">
            <a:off x="1609268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Esagono 283">
            <a:extLst>
              <a:ext uri="{FF2B5EF4-FFF2-40B4-BE49-F238E27FC236}">
                <a16:creationId xmlns:a16="http://schemas.microsoft.com/office/drawing/2014/main" id="{A2C34009-F211-4D28-AB24-BF1F3AFD2AD6}"/>
              </a:ext>
            </a:extLst>
          </p:cNvPr>
          <p:cNvSpPr/>
          <p:nvPr/>
        </p:nvSpPr>
        <p:spPr>
          <a:xfrm rot="16200000">
            <a:off x="2167456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Esagono 284">
            <a:extLst>
              <a:ext uri="{FF2B5EF4-FFF2-40B4-BE49-F238E27FC236}">
                <a16:creationId xmlns:a16="http://schemas.microsoft.com/office/drawing/2014/main" id="{70515EBA-4E86-499F-A2D9-767512D5A3DD}"/>
              </a:ext>
            </a:extLst>
          </p:cNvPr>
          <p:cNvSpPr/>
          <p:nvPr/>
        </p:nvSpPr>
        <p:spPr>
          <a:xfrm rot="16200000">
            <a:off x="1619467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Esagono 285">
            <a:extLst>
              <a:ext uri="{FF2B5EF4-FFF2-40B4-BE49-F238E27FC236}">
                <a16:creationId xmlns:a16="http://schemas.microsoft.com/office/drawing/2014/main" id="{8F7C6E16-301C-4836-85B7-6E9BF658E8C6}"/>
              </a:ext>
            </a:extLst>
          </p:cNvPr>
          <p:cNvSpPr/>
          <p:nvPr/>
        </p:nvSpPr>
        <p:spPr>
          <a:xfrm rot="16200000">
            <a:off x="4355226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Esagono 286">
            <a:extLst>
              <a:ext uri="{FF2B5EF4-FFF2-40B4-BE49-F238E27FC236}">
                <a16:creationId xmlns:a16="http://schemas.microsoft.com/office/drawing/2014/main" id="{12C0F2FB-6A0C-4771-869C-1CEC513A55E5}"/>
              </a:ext>
            </a:extLst>
          </p:cNvPr>
          <p:cNvSpPr/>
          <p:nvPr/>
        </p:nvSpPr>
        <p:spPr>
          <a:xfrm rot="16200000">
            <a:off x="4893706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Esagono 287">
            <a:extLst>
              <a:ext uri="{FF2B5EF4-FFF2-40B4-BE49-F238E27FC236}">
                <a16:creationId xmlns:a16="http://schemas.microsoft.com/office/drawing/2014/main" id="{25DA6EB9-07F3-4443-B2EF-B182DD325FE3}"/>
              </a:ext>
            </a:extLst>
          </p:cNvPr>
          <p:cNvSpPr/>
          <p:nvPr/>
        </p:nvSpPr>
        <p:spPr>
          <a:xfrm rot="16200000">
            <a:off x="3799819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Esagono 288">
            <a:extLst>
              <a:ext uri="{FF2B5EF4-FFF2-40B4-BE49-F238E27FC236}">
                <a16:creationId xmlns:a16="http://schemas.microsoft.com/office/drawing/2014/main" id="{10E35E91-BD43-4A38-BABD-E7136C75C1B3}"/>
              </a:ext>
            </a:extLst>
          </p:cNvPr>
          <p:cNvSpPr/>
          <p:nvPr/>
        </p:nvSpPr>
        <p:spPr>
          <a:xfrm rot="16200000">
            <a:off x="3261341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Esagono 289">
            <a:extLst>
              <a:ext uri="{FF2B5EF4-FFF2-40B4-BE49-F238E27FC236}">
                <a16:creationId xmlns:a16="http://schemas.microsoft.com/office/drawing/2014/main" id="{286C2363-10E1-4389-A3CA-728BF0942BFB}"/>
              </a:ext>
            </a:extLst>
          </p:cNvPr>
          <p:cNvSpPr/>
          <p:nvPr/>
        </p:nvSpPr>
        <p:spPr>
          <a:xfrm rot="16200000">
            <a:off x="2703156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Esagono 290">
            <a:extLst>
              <a:ext uri="{FF2B5EF4-FFF2-40B4-BE49-F238E27FC236}">
                <a16:creationId xmlns:a16="http://schemas.microsoft.com/office/drawing/2014/main" id="{265202AD-8AA0-4C38-9196-D3A5A56F26F0}"/>
              </a:ext>
            </a:extLst>
          </p:cNvPr>
          <p:cNvSpPr/>
          <p:nvPr/>
        </p:nvSpPr>
        <p:spPr>
          <a:xfrm rot="16200000">
            <a:off x="1609269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Esagono 291">
            <a:extLst>
              <a:ext uri="{FF2B5EF4-FFF2-40B4-BE49-F238E27FC236}">
                <a16:creationId xmlns:a16="http://schemas.microsoft.com/office/drawing/2014/main" id="{D497BF8E-2EA9-4563-BD3D-F29F4A27CCA1}"/>
              </a:ext>
            </a:extLst>
          </p:cNvPr>
          <p:cNvSpPr/>
          <p:nvPr/>
        </p:nvSpPr>
        <p:spPr>
          <a:xfrm rot="16200000">
            <a:off x="2167457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Esagono 292">
            <a:extLst>
              <a:ext uri="{FF2B5EF4-FFF2-40B4-BE49-F238E27FC236}">
                <a16:creationId xmlns:a16="http://schemas.microsoft.com/office/drawing/2014/main" id="{4A4F5D41-ED7A-49A4-A923-3119839758FA}"/>
              </a:ext>
            </a:extLst>
          </p:cNvPr>
          <p:cNvSpPr/>
          <p:nvPr/>
        </p:nvSpPr>
        <p:spPr>
          <a:xfrm rot="16200000">
            <a:off x="1619468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Esagono 293">
            <a:extLst>
              <a:ext uri="{FF2B5EF4-FFF2-40B4-BE49-F238E27FC236}">
                <a16:creationId xmlns:a16="http://schemas.microsoft.com/office/drawing/2014/main" id="{1855A72A-5DDB-4EE6-AF85-69FF54C211BC}"/>
              </a:ext>
            </a:extLst>
          </p:cNvPr>
          <p:cNvSpPr/>
          <p:nvPr/>
        </p:nvSpPr>
        <p:spPr>
          <a:xfrm rot="16200000">
            <a:off x="5437872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Esagono 294">
            <a:extLst>
              <a:ext uri="{FF2B5EF4-FFF2-40B4-BE49-F238E27FC236}">
                <a16:creationId xmlns:a16="http://schemas.microsoft.com/office/drawing/2014/main" id="{D105B603-D543-4C47-8A6D-2931A8CF410C}"/>
              </a:ext>
            </a:extLst>
          </p:cNvPr>
          <p:cNvSpPr/>
          <p:nvPr/>
        </p:nvSpPr>
        <p:spPr>
          <a:xfrm rot="16200000">
            <a:off x="4355227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Esagono 295">
            <a:extLst>
              <a:ext uri="{FF2B5EF4-FFF2-40B4-BE49-F238E27FC236}">
                <a16:creationId xmlns:a16="http://schemas.microsoft.com/office/drawing/2014/main" id="{ED79063C-9A78-46B9-8361-F69590171078}"/>
              </a:ext>
            </a:extLst>
          </p:cNvPr>
          <p:cNvSpPr/>
          <p:nvPr/>
        </p:nvSpPr>
        <p:spPr>
          <a:xfrm rot="16200000">
            <a:off x="4893707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sagono 296">
            <a:extLst>
              <a:ext uri="{FF2B5EF4-FFF2-40B4-BE49-F238E27FC236}">
                <a16:creationId xmlns:a16="http://schemas.microsoft.com/office/drawing/2014/main" id="{1A15924D-D5DD-4F37-82E7-88FB092B32F1}"/>
              </a:ext>
            </a:extLst>
          </p:cNvPr>
          <p:cNvSpPr/>
          <p:nvPr/>
        </p:nvSpPr>
        <p:spPr>
          <a:xfrm rot="16200000">
            <a:off x="3799820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sagono 297">
            <a:extLst>
              <a:ext uri="{FF2B5EF4-FFF2-40B4-BE49-F238E27FC236}">
                <a16:creationId xmlns:a16="http://schemas.microsoft.com/office/drawing/2014/main" id="{8E44927E-E3EB-403F-B5FA-ACB89E07EF6B}"/>
              </a:ext>
            </a:extLst>
          </p:cNvPr>
          <p:cNvSpPr/>
          <p:nvPr/>
        </p:nvSpPr>
        <p:spPr>
          <a:xfrm rot="16200000">
            <a:off x="3261342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Esagono 298">
            <a:extLst>
              <a:ext uri="{FF2B5EF4-FFF2-40B4-BE49-F238E27FC236}">
                <a16:creationId xmlns:a16="http://schemas.microsoft.com/office/drawing/2014/main" id="{44AD8A3D-8151-4381-AE6B-A8358F4A894A}"/>
              </a:ext>
            </a:extLst>
          </p:cNvPr>
          <p:cNvSpPr/>
          <p:nvPr/>
        </p:nvSpPr>
        <p:spPr>
          <a:xfrm rot="16200000">
            <a:off x="2703157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Esagono 299">
            <a:extLst>
              <a:ext uri="{FF2B5EF4-FFF2-40B4-BE49-F238E27FC236}">
                <a16:creationId xmlns:a16="http://schemas.microsoft.com/office/drawing/2014/main" id="{36AF046A-27D8-4DED-89D1-E84BA41D0B89}"/>
              </a:ext>
            </a:extLst>
          </p:cNvPr>
          <p:cNvSpPr/>
          <p:nvPr/>
        </p:nvSpPr>
        <p:spPr>
          <a:xfrm rot="16200000">
            <a:off x="1609270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Esagono 300">
            <a:extLst>
              <a:ext uri="{FF2B5EF4-FFF2-40B4-BE49-F238E27FC236}">
                <a16:creationId xmlns:a16="http://schemas.microsoft.com/office/drawing/2014/main" id="{CE517828-B062-4705-90B0-B345C95685C9}"/>
              </a:ext>
            </a:extLst>
          </p:cNvPr>
          <p:cNvSpPr/>
          <p:nvPr/>
        </p:nvSpPr>
        <p:spPr>
          <a:xfrm rot="16200000">
            <a:off x="2167458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Esagono 301">
            <a:extLst>
              <a:ext uri="{FF2B5EF4-FFF2-40B4-BE49-F238E27FC236}">
                <a16:creationId xmlns:a16="http://schemas.microsoft.com/office/drawing/2014/main" id="{785260AE-0D81-4860-AC8E-7583A6BE64B0}"/>
              </a:ext>
            </a:extLst>
          </p:cNvPr>
          <p:cNvSpPr/>
          <p:nvPr/>
        </p:nvSpPr>
        <p:spPr>
          <a:xfrm rot="16200000">
            <a:off x="1619469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Esagono 302">
            <a:extLst>
              <a:ext uri="{FF2B5EF4-FFF2-40B4-BE49-F238E27FC236}">
                <a16:creationId xmlns:a16="http://schemas.microsoft.com/office/drawing/2014/main" id="{ADA28B5D-1AEE-4526-BC3A-C468C7859236}"/>
              </a:ext>
            </a:extLst>
          </p:cNvPr>
          <p:cNvSpPr/>
          <p:nvPr/>
        </p:nvSpPr>
        <p:spPr>
          <a:xfrm rot="16200000">
            <a:off x="6531760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Esagono 303">
            <a:extLst>
              <a:ext uri="{FF2B5EF4-FFF2-40B4-BE49-F238E27FC236}">
                <a16:creationId xmlns:a16="http://schemas.microsoft.com/office/drawing/2014/main" id="{896DDF6C-CB08-409F-B657-B47572A1DB73}"/>
              </a:ext>
            </a:extLst>
          </p:cNvPr>
          <p:cNvSpPr/>
          <p:nvPr/>
        </p:nvSpPr>
        <p:spPr>
          <a:xfrm rot="16200000">
            <a:off x="5437873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Esagono 304">
            <a:extLst>
              <a:ext uri="{FF2B5EF4-FFF2-40B4-BE49-F238E27FC236}">
                <a16:creationId xmlns:a16="http://schemas.microsoft.com/office/drawing/2014/main" id="{CBD4D65C-A71A-4CCA-9F5D-134647062FBA}"/>
              </a:ext>
            </a:extLst>
          </p:cNvPr>
          <p:cNvSpPr/>
          <p:nvPr/>
        </p:nvSpPr>
        <p:spPr>
          <a:xfrm rot="16200000">
            <a:off x="4355228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Esagono 305">
            <a:extLst>
              <a:ext uri="{FF2B5EF4-FFF2-40B4-BE49-F238E27FC236}">
                <a16:creationId xmlns:a16="http://schemas.microsoft.com/office/drawing/2014/main" id="{48554FA7-170D-472A-94F3-1C200E6A4655}"/>
              </a:ext>
            </a:extLst>
          </p:cNvPr>
          <p:cNvSpPr/>
          <p:nvPr/>
        </p:nvSpPr>
        <p:spPr>
          <a:xfrm rot="16200000">
            <a:off x="4893708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Esagono 306">
            <a:extLst>
              <a:ext uri="{FF2B5EF4-FFF2-40B4-BE49-F238E27FC236}">
                <a16:creationId xmlns:a16="http://schemas.microsoft.com/office/drawing/2014/main" id="{03F7F936-898E-4C07-B457-A50CA33773CD}"/>
              </a:ext>
            </a:extLst>
          </p:cNvPr>
          <p:cNvSpPr/>
          <p:nvPr/>
        </p:nvSpPr>
        <p:spPr>
          <a:xfrm rot="16200000">
            <a:off x="3799821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Esagono 307">
            <a:extLst>
              <a:ext uri="{FF2B5EF4-FFF2-40B4-BE49-F238E27FC236}">
                <a16:creationId xmlns:a16="http://schemas.microsoft.com/office/drawing/2014/main" id="{A5E0E01B-924E-4A1E-BD53-05F42E570FFB}"/>
              </a:ext>
            </a:extLst>
          </p:cNvPr>
          <p:cNvSpPr/>
          <p:nvPr/>
        </p:nvSpPr>
        <p:spPr>
          <a:xfrm rot="16200000">
            <a:off x="3261343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Esagono 308">
            <a:extLst>
              <a:ext uri="{FF2B5EF4-FFF2-40B4-BE49-F238E27FC236}">
                <a16:creationId xmlns:a16="http://schemas.microsoft.com/office/drawing/2014/main" id="{A34EB027-E2CC-42A4-AEE1-3453966873F9}"/>
              </a:ext>
            </a:extLst>
          </p:cNvPr>
          <p:cNvSpPr/>
          <p:nvPr/>
        </p:nvSpPr>
        <p:spPr>
          <a:xfrm rot="16200000">
            <a:off x="2703158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Esagono 309">
            <a:extLst>
              <a:ext uri="{FF2B5EF4-FFF2-40B4-BE49-F238E27FC236}">
                <a16:creationId xmlns:a16="http://schemas.microsoft.com/office/drawing/2014/main" id="{8FE72EAB-19EE-4775-85D2-F297303658FC}"/>
              </a:ext>
            </a:extLst>
          </p:cNvPr>
          <p:cNvSpPr/>
          <p:nvPr/>
        </p:nvSpPr>
        <p:spPr>
          <a:xfrm rot="16200000">
            <a:off x="1609271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Esagono 310">
            <a:extLst>
              <a:ext uri="{FF2B5EF4-FFF2-40B4-BE49-F238E27FC236}">
                <a16:creationId xmlns:a16="http://schemas.microsoft.com/office/drawing/2014/main" id="{389F59A3-E1AA-46F9-BDBA-A28BCDB6A648}"/>
              </a:ext>
            </a:extLst>
          </p:cNvPr>
          <p:cNvSpPr/>
          <p:nvPr/>
        </p:nvSpPr>
        <p:spPr>
          <a:xfrm rot="16200000">
            <a:off x="2167459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Esagono 311">
            <a:extLst>
              <a:ext uri="{FF2B5EF4-FFF2-40B4-BE49-F238E27FC236}">
                <a16:creationId xmlns:a16="http://schemas.microsoft.com/office/drawing/2014/main" id="{2B1E14D4-6DAB-4F6A-8415-2CCA729F7D35}"/>
              </a:ext>
            </a:extLst>
          </p:cNvPr>
          <p:cNvSpPr/>
          <p:nvPr/>
        </p:nvSpPr>
        <p:spPr>
          <a:xfrm rot="16200000">
            <a:off x="1619470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Esagono 312">
            <a:extLst>
              <a:ext uri="{FF2B5EF4-FFF2-40B4-BE49-F238E27FC236}">
                <a16:creationId xmlns:a16="http://schemas.microsoft.com/office/drawing/2014/main" id="{0E58295F-FA1F-4B96-BDFD-6D1C2AF4F7FE}"/>
              </a:ext>
            </a:extLst>
          </p:cNvPr>
          <p:cNvSpPr/>
          <p:nvPr/>
        </p:nvSpPr>
        <p:spPr>
          <a:xfrm rot="16200000">
            <a:off x="7625648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Esagono 313">
            <a:extLst>
              <a:ext uri="{FF2B5EF4-FFF2-40B4-BE49-F238E27FC236}">
                <a16:creationId xmlns:a16="http://schemas.microsoft.com/office/drawing/2014/main" id="{10DEA8D4-BD7E-4EF8-A4E4-44AFC06C6F88}"/>
              </a:ext>
            </a:extLst>
          </p:cNvPr>
          <p:cNvSpPr/>
          <p:nvPr/>
        </p:nvSpPr>
        <p:spPr>
          <a:xfrm rot="16200000">
            <a:off x="6531761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Esagono 314">
            <a:extLst>
              <a:ext uri="{FF2B5EF4-FFF2-40B4-BE49-F238E27FC236}">
                <a16:creationId xmlns:a16="http://schemas.microsoft.com/office/drawing/2014/main" id="{0FD03AB7-7080-4B9A-9854-83B7B9EDDD51}"/>
              </a:ext>
            </a:extLst>
          </p:cNvPr>
          <p:cNvSpPr/>
          <p:nvPr/>
        </p:nvSpPr>
        <p:spPr>
          <a:xfrm rot="16200000">
            <a:off x="5437874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Esagono 315">
            <a:extLst>
              <a:ext uri="{FF2B5EF4-FFF2-40B4-BE49-F238E27FC236}">
                <a16:creationId xmlns:a16="http://schemas.microsoft.com/office/drawing/2014/main" id="{94D43BFD-568E-41D6-85DC-9E57F53953BC}"/>
              </a:ext>
            </a:extLst>
          </p:cNvPr>
          <p:cNvSpPr/>
          <p:nvPr/>
        </p:nvSpPr>
        <p:spPr>
          <a:xfrm rot="16200000">
            <a:off x="4355229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Esagono 316">
            <a:extLst>
              <a:ext uri="{FF2B5EF4-FFF2-40B4-BE49-F238E27FC236}">
                <a16:creationId xmlns:a16="http://schemas.microsoft.com/office/drawing/2014/main" id="{2F1A224C-0FAA-4474-A239-AB37109C281B}"/>
              </a:ext>
            </a:extLst>
          </p:cNvPr>
          <p:cNvSpPr/>
          <p:nvPr/>
        </p:nvSpPr>
        <p:spPr>
          <a:xfrm rot="16200000">
            <a:off x="4893709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Esagono 317">
            <a:extLst>
              <a:ext uri="{FF2B5EF4-FFF2-40B4-BE49-F238E27FC236}">
                <a16:creationId xmlns:a16="http://schemas.microsoft.com/office/drawing/2014/main" id="{D2748D73-689B-4126-BF8F-8A9C34BF5002}"/>
              </a:ext>
            </a:extLst>
          </p:cNvPr>
          <p:cNvSpPr/>
          <p:nvPr/>
        </p:nvSpPr>
        <p:spPr>
          <a:xfrm rot="16200000">
            <a:off x="3799822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Esagono 318">
            <a:extLst>
              <a:ext uri="{FF2B5EF4-FFF2-40B4-BE49-F238E27FC236}">
                <a16:creationId xmlns:a16="http://schemas.microsoft.com/office/drawing/2014/main" id="{81A32F8F-C9FA-40DC-874B-474B62339211}"/>
              </a:ext>
            </a:extLst>
          </p:cNvPr>
          <p:cNvSpPr/>
          <p:nvPr/>
        </p:nvSpPr>
        <p:spPr>
          <a:xfrm rot="16200000">
            <a:off x="3261344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Esagono 319">
            <a:extLst>
              <a:ext uri="{FF2B5EF4-FFF2-40B4-BE49-F238E27FC236}">
                <a16:creationId xmlns:a16="http://schemas.microsoft.com/office/drawing/2014/main" id="{0849188F-A888-4C7F-84E4-9F0E35D2A3D6}"/>
              </a:ext>
            </a:extLst>
          </p:cNvPr>
          <p:cNvSpPr/>
          <p:nvPr/>
        </p:nvSpPr>
        <p:spPr>
          <a:xfrm rot="16200000">
            <a:off x="2703159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Esagono 320">
            <a:extLst>
              <a:ext uri="{FF2B5EF4-FFF2-40B4-BE49-F238E27FC236}">
                <a16:creationId xmlns:a16="http://schemas.microsoft.com/office/drawing/2014/main" id="{B9677937-D2F0-4830-A333-7B3D108DDB97}"/>
              </a:ext>
            </a:extLst>
          </p:cNvPr>
          <p:cNvSpPr/>
          <p:nvPr/>
        </p:nvSpPr>
        <p:spPr>
          <a:xfrm rot="16200000">
            <a:off x="1609272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Esagono 321">
            <a:extLst>
              <a:ext uri="{FF2B5EF4-FFF2-40B4-BE49-F238E27FC236}">
                <a16:creationId xmlns:a16="http://schemas.microsoft.com/office/drawing/2014/main" id="{D6B14FB2-E8E8-4741-BAD4-B2FFEA1030FF}"/>
              </a:ext>
            </a:extLst>
          </p:cNvPr>
          <p:cNvSpPr/>
          <p:nvPr/>
        </p:nvSpPr>
        <p:spPr>
          <a:xfrm rot="16200000">
            <a:off x="2167460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Esagono 322">
            <a:extLst>
              <a:ext uri="{FF2B5EF4-FFF2-40B4-BE49-F238E27FC236}">
                <a16:creationId xmlns:a16="http://schemas.microsoft.com/office/drawing/2014/main" id="{50EB471C-612F-49BF-8324-1DFFAFF903DD}"/>
              </a:ext>
            </a:extLst>
          </p:cNvPr>
          <p:cNvSpPr/>
          <p:nvPr/>
        </p:nvSpPr>
        <p:spPr>
          <a:xfrm rot="16200000">
            <a:off x="1619471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Esagono 323">
            <a:extLst>
              <a:ext uri="{FF2B5EF4-FFF2-40B4-BE49-F238E27FC236}">
                <a16:creationId xmlns:a16="http://schemas.microsoft.com/office/drawing/2014/main" id="{077C7DD0-7546-487C-9BCF-302309266FF9}"/>
              </a:ext>
            </a:extLst>
          </p:cNvPr>
          <p:cNvSpPr/>
          <p:nvPr/>
        </p:nvSpPr>
        <p:spPr>
          <a:xfrm rot="16200000">
            <a:off x="8719536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Esagono 324">
            <a:extLst>
              <a:ext uri="{FF2B5EF4-FFF2-40B4-BE49-F238E27FC236}">
                <a16:creationId xmlns:a16="http://schemas.microsoft.com/office/drawing/2014/main" id="{26BEB17A-19B5-4F71-9A5B-6EF266CDC6D7}"/>
              </a:ext>
            </a:extLst>
          </p:cNvPr>
          <p:cNvSpPr/>
          <p:nvPr/>
        </p:nvSpPr>
        <p:spPr>
          <a:xfrm rot="16200000">
            <a:off x="7625649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Esagono 325">
            <a:extLst>
              <a:ext uri="{FF2B5EF4-FFF2-40B4-BE49-F238E27FC236}">
                <a16:creationId xmlns:a16="http://schemas.microsoft.com/office/drawing/2014/main" id="{20062CAB-461E-4CC2-8AAE-366224CFA00D}"/>
              </a:ext>
            </a:extLst>
          </p:cNvPr>
          <p:cNvSpPr/>
          <p:nvPr/>
        </p:nvSpPr>
        <p:spPr>
          <a:xfrm rot="16200000">
            <a:off x="6531762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Esagono 326">
            <a:extLst>
              <a:ext uri="{FF2B5EF4-FFF2-40B4-BE49-F238E27FC236}">
                <a16:creationId xmlns:a16="http://schemas.microsoft.com/office/drawing/2014/main" id="{4A590699-696E-415B-9915-D48CFC634C11}"/>
              </a:ext>
            </a:extLst>
          </p:cNvPr>
          <p:cNvSpPr/>
          <p:nvPr/>
        </p:nvSpPr>
        <p:spPr>
          <a:xfrm rot="16200000">
            <a:off x="5437875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Esagono 327">
            <a:extLst>
              <a:ext uri="{FF2B5EF4-FFF2-40B4-BE49-F238E27FC236}">
                <a16:creationId xmlns:a16="http://schemas.microsoft.com/office/drawing/2014/main" id="{9EB65303-F065-4D9E-AFB6-982C04AFF1B2}"/>
              </a:ext>
            </a:extLst>
          </p:cNvPr>
          <p:cNvSpPr/>
          <p:nvPr/>
        </p:nvSpPr>
        <p:spPr>
          <a:xfrm rot="16200000">
            <a:off x="4355230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Esagono 328">
            <a:extLst>
              <a:ext uri="{FF2B5EF4-FFF2-40B4-BE49-F238E27FC236}">
                <a16:creationId xmlns:a16="http://schemas.microsoft.com/office/drawing/2014/main" id="{B60D3014-7EA6-4A2C-AD38-2509D60474AA}"/>
              </a:ext>
            </a:extLst>
          </p:cNvPr>
          <p:cNvSpPr/>
          <p:nvPr/>
        </p:nvSpPr>
        <p:spPr>
          <a:xfrm rot="16200000">
            <a:off x="4893710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0" name="Esagono 329">
            <a:extLst>
              <a:ext uri="{FF2B5EF4-FFF2-40B4-BE49-F238E27FC236}">
                <a16:creationId xmlns:a16="http://schemas.microsoft.com/office/drawing/2014/main" id="{F9743CE8-65BD-41C6-BDC2-B7A09A0D02FD}"/>
              </a:ext>
            </a:extLst>
          </p:cNvPr>
          <p:cNvSpPr/>
          <p:nvPr/>
        </p:nvSpPr>
        <p:spPr>
          <a:xfrm rot="16200000">
            <a:off x="3799823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Esagono 330">
            <a:extLst>
              <a:ext uri="{FF2B5EF4-FFF2-40B4-BE49-F238E27FC236}">
                <a16:creationId xmlns:a16="http://schemas.microsoft.com/office/drawing/2014/main" id="{A9FF73B1-4E00-426B-9DB5-52C9ED1586BC}"/>
              </a:ext>
            </a:extLst>
          </p:cNvPr>
          <p:cNvSpPr/>
          <p:nvPr/>
        </p:nvSpPr>
        <p:spPr>
          <a:xfrm rot="16200000">
            <a:off x="3261345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Esagono 331">
            <a:extLst>
              <a:ext uri="{FF2B5EF4-FFF2-40B4-BE49-F238E27FC236}">
                <a16:creationId xmlns:a16="http://schemas.microsoft.com/office/drawing/2014/main" id="{9B569425-2815-4AE9-A398-38C6240C0E4C}"/>
              </a:ext>
            </a:extLst>
          </p:cNvPr>
          <p:cNvSpPr/>
          <p:nvPr/>
        </p:nvSpPr>
        <p:spPr>
          <a:xfrm rot="16200000">
            <a:off x="2703160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Esagono 332">
            <a:extLst>
              <a:ext uri="{FF2B5EF4-FFF2-40B4-BE49-F238E27FC236}">
                <a16:creationId xmlns:a16="http://schemas.microsoft.com/office/drawing/2014/main" id="{BD850A44-658D-4F46-B2B6-74715F74BF44}"/>
              </a:ext>
            </a:extLst>
          </p:cNvPr>
          <p:cNvSpPr/>
          <p:nvPr/>
        </p:nvSpPr>
        <p:spPr>
          <a:xfrm rot="16200000">
            <a:off x="1609273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Esagono 333">
            <a:extLst>
              <a:ext uri="{FF2B5EF4-FFF2-40B4-BE49-F238E27FC236}">
                <a16:creationId xmlns:a16="http://schemas.microsoft.com/office/drawing/2014/main" id="{3FE066BF-F867-4D0D-8FBD-0A5BCB3F3BA9}"/>
              </a:ext>
            </a:extLst>
          </p:cNvPr>
          <p:cNvSpPr/>
          <p:nvPr/>
        </p:nvSpPr>
        <p:spPr>
          <a:xfrm rot="16200000">
            <a:off x="2167461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Esagono 334">
            <a:extLst>
              <a:ext uri="{FF2B5EF4-FFF2-40B4-BE49-F238E27FC236}">
                <a16:creationId xmlns:a16="http://schemas.microsoft.com/office/drawing/2014/main" id="{3728EAF3-0E04-4B5F-9F37-80ABC64B6794}"/>
              </a:ext>
            </a:extLst>
          </p:cNvPr>
          <p:cNvSpPr/>
          <p:nvPr/>
        </p:nvSpPr>
        <p:spPr>
          <a:xfrm rot="16200000">
            <a:off x="1619472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Esagono 335">
            <a:extLst>
              <a:ext uri="{FF2B5EF4-FFF2-40B4-BE49-F238E27FC236}">
                <a16:creationId xmlns:a16="http://schemas.microsoft.com/office/drawing/2014/main" id="{F702DAC2-32C4-40A7-A23D-0AD9DBA3F549}"/>
              </a:ext>
            </a:extLst>
          </p:cNvPr>
          <p:cNvSpPr/>
          <p:nvPr/>
        </p:nvSpPr>
        <p:spPr>
          <a:xfrm rot="16200000">
            <a:off x="9813424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Esagono 336">
            <a:extLst>
              <a:ext uri="{FF2B5EF4-FFF2-40B4-BE49-F238E27FC236}">
                <a16:creationId xmlns:a16="http://schemas.microsoft.com/office/drawing/2014/main" id="{0F718C06-4737-4441-9B2B-CFA52A0F8C39}"/>
              </a:ext>
            </a:extLst>
          </p:cNvPr>
          <p:cNvSpPr/>
          <p:nvPr/>
        </p:nvSpPr>
        <p:spPr>
          <a:xfrm rot="16200000">
            <a:off x="871953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Esagono 337">
            <a:extLst>
              <a:ext uri="{FF2B5EF4-FFF2-40B4-BE49-F238E27FC236}">
                <a16:creationId xmlns:a16="http://schemas.microsoft.com/office/drawing/2014/main" id="{70005D00-A1FC-4741-AA3C-37938664DC5D}"/>
              </a:ext>
            </a:extLst>
          </p:cNvPr>
          <p:cNvSpPr/>
          <p:nvPr/>
        </p:nvSpPr>
        <p:spPr>
          <a:xfrm rot="16200000">
            <a:off x="7625650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Esagono 338">
            <a:extLst>
              <a:ext uri="{FF2B5EF4-FFF2-40B4-BE49-F238E27FC236}">
                <a16:creationId xmlns:a16="http://schemas.microsoft.com/office/drawing/2014/main" id="{16B1165C-F11F-408E-9491-AE5011FF0AEB}"/>
              </a:ext>
            </a:extLst>
          </p:cNvPr>
          <p:cNvSpPr/>
          <p:nvPr/>
        </p:nvSpPr>
        <p:spPr>
          <a:xfrm rot="16200000">
            <a:off x="6531763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Esagono 339">
            <a:extLst>
              <a:ext uri="{FF2B5EF4-FFF2-40B4-BE49-F238E27FC236}">
                <a16:creationId xmlns:a16="http://schemas.microsoft.com/office/drawing/2014/main" id="{DB3CD612-1B6F-4C2D-909B-22390D5F46F7}"/>
              </a:ext>
            </a:extLst>
          </p:cNvPr>
          <p:cNvSpPr/>
          <p:nvPr/>
        </p:nvSpPr>
        <p:spPr>
          <a:xfrm rot="16200000">
            <a:off x="5437876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Esagono 340">
            <a:extLst>
              <a:ext uri="{FF2B5EF4-FFF2-40B4-BE49-F238E27FC236}">
                <a16:creationId xmlns:a16="http://schemas.microsoft.com/office/drawing/2014/main" id="{888576FC-A504-41E8-BDCC-9F811F62FFA1}"/>
              </a:ext>
            </a:extLst>
          </p:cNvPr>
          <p:cNvSpPr/>
          <p:nvPr/>
        </p:nvSpPr>
        <p:spPr>
          <a:xfrm rot="16200000">
            <a:off x="4355231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Esagono 341">
            <a:extLst>
              <a:ext uri="{FF2B5EF4-FFF2-40B4-BE49-F238E27FC236}">
                <a16:creationId xmlns:a16="http://schemas.microsoft.com/office/drawing/2014/main" id="{C19161E3-26A7-4309-A62D-6D0F851ED9E7}"/>
              </a:ext>
            </a:extLst>
          </p:cNvPr>
          <p:cNvSpPr/>
          <p:nvPr/>
        </p:nvSpPr>
        <p:spPr>
          <a:xfrm rot="16200000">
            <a:off x="4893711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Esagono 342">
            <a:extLst>
              <a:ext uri="{FF2B5EF4-FFF2-40B4-BE49-F238E27FC236}">
                <a16:creationId xmlns:a16="http://schemas.microsoft.com/office/drawing/2014/main" id="{0CE43FF5-FEEA-46CE-8C81-E12E65F35077}"/>
              </a:ext>
            </a:extLst>
          </p:cNvPr>
          <p:cNvSpPr/>
          <p:nvPr/>
        </p:nvSpPr>
        <p:spPr>
          <a:xfrm rot="16200000">
            <a:off x="3799824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Esagono 343">
            <a:extLst>
              <a:ext uri="{FF2B5EF4-FFF2-40B4-BE49-F238E27FC236}">
                <a16:creationId xmlns:a16="http://schemas.microsoft.com/office/drawing/2014/main" id="{24AA0DD3-911E-41D1-BB76-DB78279C877A}"/>
              </a:ext>
            </a:extLst>
          </p:cNvPr>
          <p:cNvSpPr/>
          <p:nvPr/>
        </p:nvSpPr>
        <p:spPr>
          <a:xfrm rot="16200000">
            <a:off x="3261346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Esagono 344">
            <a:extLst>
              <a:ext uri="{FF2B5EF4-FFF2-40B4-BE49-F238E27FC236}">
                <a16:creationId xmlns:a16="http://schemas.microsoft.com/office/drawing/2014/main" id="{A5482D1C-C14A-4793-B674-D39F2FBD4E79}"/>
              </a:ext>
            </a:extLst>
          </p:cNvPr>
          <p:cNvSpPr/>
          <p:nvPr/>
        </p:nvSpPr>
        <p:spPr>
          <a:xfrm rot="16200000">
            <a:off x="2703161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Esagono 345">
            <a:extLst>
              <a:ext uri="{FF2B5EF4-FFF2-40B4-BE49-F238E27FC236}">
                <a16:creationId xmlns:a16="http://schemas.microsoft.com/office/drawing/2014/main" id="{495565BF-2E96-4C8D-903A-0C144F99DF22}"/>
              </a:ext>
            </a:extLst>
          </p:cNvPr>
          <p:cNvSpPr/>
          <p:nvPr/>
        </p:nvSpPr>
        <p:spPr>
          <a:xfrm rot="16200000">
            <a:off x="1609274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Esagono 346">
            <a:extLst>
              <a:ext uri="{FF2B5EF4-FFF2-40B4-BE49-F238E27FC236}">
                <a16:creationId xmlns:a16="http://schemas.microsoft.com/office/drawing/2014/main" id="{F98CCF40-26DE-4C96-B7D2-C827675F0960}"/>
              </a:ext>
            </a:extLst>
          </p:cNvPr>
          <p:cNvSpPr/>
          <p:nvPr/>
        </p:nvSpPr>
        <p:spPr>
          <a:xfrm rot="16200000">
            <a:off x="2167462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Esagono 347">
            <a:extLst>
              <a:ext uri="{FF2B5EF4-FFF2-40B4-BE49-F238E27FC236}">
                <a16:creationId xmlns:a16="http://schemas.microsoft.com/office/drawing/2014/main" id="{2AC8BDFF-C443-4DF6-A392-75D0758D0A20}"/>
              </a:ext>
            </a:extLst>
          </p:cNvPr>
          <p:cNvSpPr/>
          <p:nvPr/>
        </p:nvSpPr>
        <p:spPr>
          <a:xfrm rot="16200000">
            <a:off x="1619473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Esagono 348">
            <a:extLst>
              <a:ext uri="{FF2B5EF4-FFF2-40B4-BE49-F238E27FC236}">
                <a16:creationId xmlns:a16="http://schemas.microsoft.com/office/drawing/2014/main" id="{CF1AFE6C-55F5-4682-9BEB-59B3D5C6DCD1}"/>
              </a:ext>
            </a:extLst>
          </p:cNvPr>
          <p:cNvSpPr/>
          <p:nvPr/>
        </p:nvSpPr>
        <p:spPr>
          <a:xfrm rot="16200000">
            <a:off x="9273900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Esagono 349">
            <a:extLst>
              <a:ext uri="{FF2B5EF4-FFF2-40B4-BE49-F238E27FC236}">
                <a16:creationId xmlns:a16="http://schemas.microsoft.com/office/drawing/2014/main" id="{93A171F0-CB0C-414E-8AD4-6F44D18037F0}"/>
              </a:ext>
            </a:extLst>
          </p:cNvPr>
          <p:cNvSpPr/>
          <p:nvPr/>
        </p:nvSpPr>
        <p:spPr>
          <a:xfrm rot="16200000">
            <a:off x="9813425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Esagono 350">
            <a:extLst>
              <a:ext uri="{FF2B5EF4-FFF2-40B4-BE49-F238E27FC236}">
                <a16:creationId xmlns:a16="http://schemas.microsoft.com/office/drawing/2014/main" id="{BD7F51E6-4200-4FF6-AF4A-5E8EFF16362F}"/>
              </a:ext>
            </a:extLst>
          </p:cNvPr>
          <p:cNvSpPr/>
          <p:nvPr/>
        </p:nvSpPr>
        <p:spPr>
          <a:xfrm rot="16200000">
            <a:off x="8719538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Esagono 351">
            <a:extLst>
              <a:ext uri="{FF2B5EF4-FFF2-40B4-BE49-F238E27FC236}">
                <a16:creationId xmlns:a16="http://schemas.microsoft.com/office/drawing/2014/main" id="{1E0186BE-2BEA-4A2B-8C40-9DF3DC080773}"/>
              </a:ext>
            </a:extLst>
          </p:cNvPr>
          <p:cNvSpPr/>
          <p:nvPr/>
        </p:nvSpPr>
        <p:spPr>
          <a:xfrm rot="16200000">
            <a:off x="762565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Esagono 352">
            <a:extLst>
              <a:ext uri="{FF2B5EF4-FFF2-40B4-BE49-F238E27FC236}">
                <a16:creationId xmlns:a16="http://schemas.microsoft.com/office/drawing/2014/main" id="{177622F4-6665-4C23-AA98-B91562DEAD36}"/>
              </a:ext>
            </a:extLst>
          </p:cNvPr>
          <p:cNvSpPr/>
          <p:nvPr/>
        </p:nvSpPr>
        <p:spPr>
          <a:xfrm rot="16200000">
            <a:off x="6531764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Esagono 353">
            <a:extLst>
              <a:ext uri="{FF2B5EF4-FFF2-40B4-BE49-F238E27FC236}">
                <a16:creationId xmlns:a16="http://schemas.microsoft.com/office/drawing/2014/main" id="{4086C7C3-A1ED-4195-A5E3-37867C9DA308}"/>
              </a:ext>
            </a:extLst>
          </p:cNvPr>
          <p:cNvSpPr/>
          <p:nvPr/>
        </p:nvSpPr>
        <p:spPr>
          <a:xfrm rot="16200000">
            <a:off x="543787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Esagono 354">
            <a:extLst>
              <a:ext uri="{FF2B5EF4-FFF2-40B4-BE49-F238E27FC236}">
                <a16:creationId xmlns:a16="http://schemas.microsoft.com/office/drawing/2014/main" id="{2B8FFDA6-6B11-4F02-8E8D-5CE9F7D77CC4}"/>
              </a:ext>
            </a:extLst>
          </p:cNvPr>
          <p:cNvSpPr/>
          <p:nvPr/>
        </p:nvSpPr>
        <p:spPr>
          <a:xfrm rot="16200000">
            <a:off x="4355232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Esagono 355">
            <a:extLst>
              <a:ext uri="{FF2B5EF4-FFF2-40B4-BE49-F238E27FC236}">
                <a16:creationId xmlns:a16="http://schemas.microsoft.com/office/drawing/2014/main" id="{2938B182-67AB-4F63-B4C4-2B4C3BBDA29E}"/>
              </a:ext>
            </a:extLst>
          </p:cNvPr>
          <p:cNvSpPr/>
          <p:nvPr/>
        </p:nvSpPr>
        <p:spPr>
          <a:xfrm rot="16200000">
            <a:off x="4893712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Esagono 356">
            <a:extLst>
              <a:ext uri="{FF2B5EF4-FFF2-40B4-BE49-F238E27FC236}">
                <a16:creationId xmlns:a16="http://schemas.microsoft.com/office/drawing/2014/main" id="{3B3BBE7D-A8AE-48F6-AC78-214C2B6F0934}"/>
              </a:ext>
            </a:extLst>
          </p:cNvPr>
          <p:cNvSpPr/>
          <p:nvPr/>
        </p:nvSpPr>
        <p:spPr>
          <a:xfrm rot="16200000">
            <a:off x="3799825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Esagono 357">
            <a:extLst>
              <a:ext uri="{FF2B5EF4-FFF2-40B4-BE49-F238E27FC236}">
                <a16:creationId xmlns:a16="http://schemas.microsoft.com/office/drawing/2014/main" id="{13ACD2B4-C043-4094-A4D5-901273FD4CF7}"/>
              </a:ext>
            </a:extLst>
          </p:cNvPr>
          <p:cNvSpPr/>
          <p:nvPr/>
        </p:nvSpPr>
        <p:spPr>
          <a:xfrm rot="16200000">
            <a:off x="3261347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Esagono 358">
            <a:extLst>
              <a:ext uri="{FF2B5EF4-FFF2-40B4-BE49-F238E27FC236}">
                <a16:creationId xmlns:a16="http://schemas.microsoft.com/office/drawing/2014/main" id="{955F1E71-5A25-4526-93E4-C42D55A83F47}"/>
              </a:ext>
            </a:extLst>
          </p:cNvPr>
          <p:cNvSpPr/>
          <p:nvPr/>
        </p:nvSpPr>
        <p:spPr>
          <a:xfrm rot="16200000">
            <a:off x="2703162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Esagono 359">
            <a:extLst>
              <a:ext uri="{FF2B5EF4-FFF2-40B4-BE49-F238E27FC236}">
                <a16:creationId xmlns:a16="http://schemas.microsoft.com/office/drawing/2014/main" id="{649DAF48-044B-4901-9CAA-D1E1D61C0671}"/>
              </a:ext>
            </a:extLst>
          </p:cNvPr>
          <p:cNvSpPr/>
          <p:nvPr/>
        </p:nvSpPr>
        <p:spPr>
          <a:xfrm rot="16200000">
            <a:off x="1609275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Esagono 360">
            <a:extLst>
              <a:ext uri="{FF2B5EF4-FFF2-40B4-BE49-F238E27FC236}">
                <a16:creationId xmlns:a16="http://schemas.microsoft.com/office/drawing/2014/main" id="{05307EFA-FF46-4B0F-944C-3728CA952EC5}"/>
              </a:ext>
            </a:extLst>
          </p:cNvPr>
          <p:cNvSpPr/>
          <p:nvPr/>
        </p:nvSpPr>
        <p:spPr>
          <a:xfrm rot="16200000">
            <a:off x="2167463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Esagono 361">
            <a:extLst>
              <a:ext uri="{FF2B5EF4-FFF2-40B4-BE49-F238E27FC236}">
                <a16:creationId xmlns:a16="http://schemas.microsoft.com/office/drawing/2014/main" id="{D73C77C6-3E32-4DD5-8E9F-5B97ECF98B2D}"/>
              </a:ext>
            </a:extLst>
          </p:cNvPr>
          <p:cNvSpPr/>
          <p:nvPr/>
        </p:nvSpPr>
        <p:spPr>
          <a:xfrm rot="16200000">
            <a:off x="1619474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Esagono 362">
            <a:extLst>
              <a:ext uri="{FF2B5EF4-FFF2-40B4-BE49-F238E27FC236}">
                <a16:creationId xmlns:a16="http://schemas.microsoft.com/office/drawing/2014/main" id="{E4F76863-A91D-48BF-8360-87C8532EC5CE}"/>
              </a:ext>
            </a:extLst>
          </p:cNvPr>
          <p:cNvSpPr/>
          <p:nvPr/>
        </p:nvSpPr>
        <p:spPr>
          <a:xfrm rot="16200000">
            <a:off x="8738199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Esagono 363">
            <a:extLst>
              <a:ext uri="{FF2B5EF4-FFF2-40B4-BE49-F238E27FC236}">
                <a16:creationId xmlns:a16="http://schemas.microsoft.com/office/drawing/2014/main" id="{AD93E08F-A816-4C2F-AB88-EF97315AE72B}"/>
              </a:ext>
            </a:extLst>
          </p:cNvPr>
          <p:cNvSpPr/>
          <p:nvPr/>
        </p:nvSpPr>
        <p:spPr>
          <a:xfrm rot="16200000">
            <a:off x="9273901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Esagono 364">
            <a:extLst>
              <a:ext uri="{FF2B5EF4-FFF2-40B4-BE49-F238E27FC236}">
                <a16:creationId xmlns:a16="http://schemas.microsoft.com/office/drawing/2014/main" id="{3E231F41-AD8E-4D07-91ED-4B6D151F9AA5}"/>
              </a:ext>
            </a:extLst>
          </p:cNvPr>
          <p:cNvSpPr/>
          <p:nvPr/>
        </p:nvSpPr>
        <p:spPr>
          <a:xfrm rot="16200000">
            <a:off x="9813426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Esagono 365">
            <a:extLst>
              <a:ext uri="{FF2B5EF4-FFF2-40B4-BE49-F238E27FC236}">
                <a16:creationId xmlns:a16="http://schemas.microsoft.com/office/drawing/2014/main" id="{6EBE43DF-46F1-45D2-B4E9-836771F0D9AC}"/>
              </a:ext>
            </a:extLst>
          </p:cNvPr>
          <p:cNvSpPr/>
          <p:nvPr/>
        </p:nvSpPr>
        <p:spPr>
          <a:xfrm rot="16200000">
            <a:off x="8719539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Esagono 366">
            <a:extLst>
              <a:ext uri="{FF2B5EF4-FFF2-40B4-BE49-F238E27FC236}">
                <a16:creationId xmlns:a16="http://schemas.microsoft.com/office/drawing/2014/main" id="{72675AD2-0FC2-45EC-A40C-9E5DBC9460BC}"/>
              </a:ext>
            </a:extLst>
          </p:cNvPr>
          <p:cNvSpPr/>
          <p:nvPr/>
        </p:nvSpPr>
        <p:spPr>
          <a:xfrm rot="16200000">
            <a:off x="7625652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Esagono 367">
            <a:extLst>
              <a:ext uri="{FF2B5EF4-FFF2-40B4-BE49-F238E27FC236}">
                <a16:creationId xmlns:a16="http://schemas.microsoft.com/office/drawing/2014/main" id="{59A47F28-5635-4864-ADC8-3B3F7D2BB818}"/>
              </a:ext>
            </a:extLst>
          </p:cNvPr>
          <p:cNvSpPr/>
          <p:nvPr/>
        </p:nvSpPr>
        <p:spPr>
          <a:xfrm rot="16200000">
            <a:off x="6531765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Esagono 368">
            <a:extLst>
              <a:ext uri="{FF2B5EF4-FFF2-40B4-BE49-F238E27FC236}">
                <a16:creationId xmlns:a16="http://schemas.microsoft.com/office/drawing/2014/main" id="{BEFD0B92-DFE4-4081-9E8C-F16E6A257366}"/>
              </a:ext>
            </a:extLst>
          </p:cNvPr>
          <p:cNvSpPr/>
          <p:nvPr/>
        </p:nvSpPr>
        <p:spPr>
          <a:xfrm rot="16200000">
            <a:off x="5437878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Esagono 369">
            <a:extLst>
              <a:ext uri="{FF2B5EF4-FFF2-40B4-BE49-F238E27FC236}">
                <a16:creationId xmlns:a16="http://schemas.microsoft.com/office/drawing/2014/main" id="{006792E5-5F4D-4154-A558-9F19B589E1FB}"/>
              </a:ext>
            </a:extLst>
          </p:cNvPr>
          <p:cNvSpPr/>
          <p:nvPr/>
        </p:nvSpPr>
        <p:spPr>
          <a:xfrm rot="16200000">
            <a:off x="4355233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Esagono 370">
            <a:extLst>
              <a:ext uri="{FF2B5EF4-FFF2-40B4-BE49-F238E27FC236}">
                <a16:creationId xmlns:a16="http://schemas.microsoft.com/office/drawing/2014/main" id="{304E999E-FC5D-4530-B2D8-4E1682B28679}"/>
              </a:ext>
            </a:extLst>
          </p:cNvPr>
          <p:cNvSpPr/>
          <p:nvPr/>
        </p:nvSpPr>
        <p:spPr>
          <a:xfrm rot="16200000">
            <a:off x="4893713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Esagono 371">
            <a:extLst>
              <a:ext uri="{FF2B5EF4-FFF2-40B4-BE49-F238E27FC236}">
                <a16:creationId xmlns:a16="http://schemas.microsoft.com/office/drawing/2014/main" id="{38E3F37A-7A68-452E-8D00-27BC5DCD7F9F}"/>
              </a:ext>
            </a:extLst>
          </p:cNvPr>
          <p:cNvSpPr/>
          <p:nvPr/>
        </p:nvSpPr>
        <p:spPr>
          <a:xfrm rot="16200000">
            <a:off x="3799826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Esagono 372">
            <a:extLst>
              <a:ext uri="{FF2B5EF4-FFF2-40B4-BE49-F238E27FC236}">
                <a16:creationId xmlns:a16="http://schemas.microsoft.com/office/drawing/2014/main" id="{166EFF3B-521F-448E-ADD3-BC2831F0AAC2}"/>
              </a:ext>
            </a:extLst>
          </p:cNvPr>
          <p:cNvSpPr/>
          <p:nvPr/>
        </p:nvSpPr>
        <p:spPr>
          <a:xfrm rot="16200000">
            <a:off x="3261348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Esagono 373">
            <a:extLst>
              <a:ext uri="{FF2B5EF4-FFF2-40B4-BE49-F238E27FC236}">
                <a16:creationId xmlns:a16="http://schemas.microsoft.com/office/drawing/2014/main" id="{998B8F3C-BCF5-4ED1-90EC-53A9F7B03D43}"/>
              </a:ext>
            </a:extLst>
          </p:cNvPr>
          <p:cNvSpPr/>
          <p:nvPr/>
        </p:nvSpPr>
        <p:spPr>
          <a:xfrm rot="16200000">
            <a:off x="2703163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Esagono 374">
            <a:extLst>
              <a:ext uri="{FF2B5EF4-FFF2-40B4-BE49-F238E27FC236}">
                <a16:creationId xmlns:a16="http://schemas.microsoft.com/office/drawing/2014/main" id="{B15648CB-D470-42C2-86DB-9D9F6A225DAE}"/>
              </a:ext>
            </a:extLst>
          </p:cNvPr>
          <p:cNvSpPr/>
          <p:nvPr/>
        </p:nvSpPr>
        <p:spPr>
          <a:xfrm rot="16200000">
            <a:off x="1609276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Esagono 375">
            <a:extLst>
              <a:ext uri="{FF2B5EF4-FFF2-40B4-BE49-F238E27FC236}">
                <a16:creationId xmlns:a16="http://schemas.microsoft.com/office/drawing/2014/main" id="{E264EDE5-2C9F-4E12-B280-970E95C65FB5}"/>
              </a:ext>
            </a:extLst>
          </p:cNvPr>
          <p:cNvSpPr/>
          <p:nvPr/>
        </p:nvSpPr>
        <p:spPr>
          <a:xfrm rot="16200000">
            <a:off x="2167464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7" name="Esagono 376">
            <a:extLst>
              <a:ext uri="{FF2B5EF4-FFF2-40B4-BE49-F238E27FC236}">
                <a16:creationId xmlns:a16="http://schemas.microsoft.com/office/drawing/2014/main" id="{01E3208A-0E97-422B-873C-F12B450A1AC9}"/>
              </a:ext>
            </a:extLst>
          </p:cNvPr>
          <p:cNvSpPr/>
          <p:nvPr/>
        </p:nvSpPr>
        <p:spPr>
          <a:xfrm rot="16200000">
            <a:off x="1619475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Esagono 377">
            <a:extLst>
              <a:ext uri="{FF2B5EF4-FFF2-40B4-BE49-F238E27FC236}">
                <a16:creationId xmlns:a16="http://schemas.microsoft.com/office/drawing/2014/main" id="{968B472E-3D3A-452F-9DED-68AE8A194133}"/>
              </a:ext>
            </a:extLst>
          </p:cNvPr>
          <p:cNvSpPr/>
          <p:nvPr/>
        </p:nvSpPr>
        <p:spPr>
          <a:xfrm rot="16200000">
            <a:off x="7644311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Esagono 378">
            <a:extLst>
              <a:ext uri="{FF2B5EF4-FFF2-40B4-BE49-F238E27FC236}">
                <a16:creationId xmlns:a16="http://schemas.microsoft.com/office/drawing/2014/main" id="{7CBE1385-556C-4DAF-B582-C92677EF39C9}"/>
              </a:ext>
            </a:extLst>
          </p:cNvPr>
          <p:cNvSpPr/>
          <p:nvPr/>
        </p:nvSpPr>
        <p:spPr>
          <a:xfrm rot="16200000">
            <a:off x="8738200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Esagono 379">
            <a:extLst>
              <a:ext uri="{FF2B5EF4-FFF2-40B4-BE49-F238E27FC236}">
                <a16:creationId xmlns:a16="http://schemas.microsoft.com/office/drawing/2014/main" id="{A28EFAB2-532A-43E7-85E6-A6A8B60F455A}"/>
              </a:ext>
            </a:extLst>
          </p:cNvPr>
          <p:cNvSpPr/>
          <p:nvPr/>
        </p:nvSpPr>
        <p:spPr>
          <a:xfrm rot="16200000">
            <a:off x="9273902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Esagono 380">
            <a:extLst>
              <a:ext uri="{FF2B5EF4-FFF2-40B4-BE49-F238E27FC236}">
                <a16:creationId xmlns:a16="http://schemas.microsoft.com/office/drawing/2014/main" id="{5E7273B3-820B-4E77-B478-A4F6E91698CC}"/>
              </a:ext>
            </a:extLst>
          </p:cNvPr>
          <p:cNvSpPr/>
          <p:nvPr/>
        </p:nvSpPr>
        <p:spPr>
          <a:xfrm rot="16200000">
            <a:off x="9813427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Esagono 381">
            <a:extLst>
              <a:ext uri="{FF2B5EF4-FFF2-40B4-BE49-F238E27FC236}">
                <a16:creationId xmlns:a16="http://schemas.microsoft.com/office/drawing/2014/main" id="{3D102D68-D015-4131-BF96-D443DCD29BDE}"/>
              </a:ext>
            </a:extLst>
          </p:cNvPr>
          <p:cNvSpPr/>
          <p:nvPr/>
        </p:nvSpPr>
        <p:spPr>
          <a:xfrm rot="16200000">
            <a:off x="8719540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3" name="Esagono 382">
            <a:extLst>
              <a:ext uri="{FF2B5EF4-FFF2-40B4-BE49-F238E27FC236}">
                <a16:creationId xmlns:a16="http://schemas.microsoft.com/office/drawing/2014/main" id="{40B82760-75E5-4C8D-B3CE-86E93ACEBF4C}"/>
              </a:ext>
            </a:extLst>
          </p:cNvPr>
          <p:cNvSpPr/>
          <p:nvPr/>
        </p:nvSpPr>
        <p:spPr>
          <a:xfrm rot="16200000">
            <a:off x="7625653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Esagono 383">
            <a:extLst>
              <a:ext uri="{FF2B5EF4-FFF2-40B4-BE49-F238E27FC236}">
                <a16:creationId xmlns:a16="http://schemas.microsoft.com/office/drawing/2014/main" id="{4C529972-BA0F-4E13-8477-CFCFC965C790}"/>
              </a:ext>
            </a:extLst>
          </p:cNvPr>
          <p:cNvSpPr/>
          <p:nvPr/>
        </p:nvSpPr>
        <p:spPr>
          <a:xfrm rot="16200000">
            <a:off x="6531766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Esagono 384">
            <a:extLst>
              <a:ext uri="{FF2B5EF4-FFF2-40B4-BE49-F238E27FC236}">
                <a16:creationId xmlns:a16="http://schemas.microsoft.com/office/drawing/2014/main" id="{64689689-04CE-49E6-91B9-BB7082AE5438}"/>
              </a:ext>
            </a:extLst>
          </p:cNvPr>
          <p:cNvSpPr/>
          <p:nvPr/>
        </p:nvSpPr>
        <p:spPr>
          <a:xfrm rot="16200000">
            <a:off x="5437879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Esagono 385">
            <a:extLst>
              <a:ext uri="{FF2B5EF4-FFF2-40B4-BE49-F238E27FC236}">
                <a16:creationId xmlns:a16="http://schemas.microsoft.com/office/drawing/2014/main" id="{4D4C3925-3A7A-43D7-A94E-2191439025B8}"/>
              </a:ext>
            </a:extLst>
          </p:cNvPr>
          <p:cNvSpPr/>
          <p:nvPr/>
        </p:nvSpPr>
        <p:spPr>
          <a:xfrm rot="16200000">
            <a:off x="4355234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Esagono 386">
            <a:extLst>
              <a:ext uri="{FF2B5EF4-FFF2-40B4-BE49-F238E27FC236}">
                <a16:creationId xmlns:a16="http://schemas.microsoft.com/office/drawing/2014/main" id="{CC8D91FA-CE8F-4B64-97D3-77B2858A62EB}"/>
              </a:ext>
            </a:extLst>
          </p:cNvPr>
          <p:cNvSpPr/>
          <p:nvPr/>
        </p:nvSpPr>
        <p:spPr>
          <a:xfrm rot="16200000">
            <a:off x="489371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8" name="Esagono 387">
            <a:extLst>
              <a:ext uri="{FF2B5EF4-FFF2-40B4-BE49-F238E27FC236}">
                <a16:creationId xmlns:a16="http://schemas.microsoft.com/office/drawing/2014/main" id="{E8CDF19A-066F-4537-B219-B06A9E15B4C5}"/>
              </a:ext>
            </a:extLst>
          </p:cNvPr>
          <p:cNvSpPr/>
          <p:nvPr/>
        </p:nvSpPr>
        <p:spPr>
          <a:xfrm rot="16200000">
            <a:off x="3799827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Esagono 388">
            <a:extLst>
              <a:ext uri="{FF2B5EF4-FFF2-40B4-BE49-F238E27FC236}">
                <a16:creationId xmlns:a16="http://schemas.microsoft.com/office/drawing/2014/main" id="{9ECE9B55-67F9-437D-95E6-FC9796E7E8C3}"/>
              </a:ext>
            </a:extLst>
          </p:cNvPr>
          <p:cNvSpPr/>
          <p:nvPr/>
        </p:nvSpPr>
        <p:spPr>
          <a:xfrm rot="16200000">
            <a:off x="3261349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Esagono 389">
            <a:extLst>
              <a:ext uri="{FF2B5EF4-FFF2-40B4-BE49-F238E27FC236}">
                <a16:creationId xmlns:a16="http://schemas.microsoft.com/office/drawing/2014/main" id="{FA5AA3E2-4C3F-4422-9052-9B89252553A5}"/>
              </a:ext>
            </a:extLst>
          </p:cNvPr>
          <p:cNvSpPr/>
          <p:nvPr/>
        </p:nvSpPr>
        <p:spPr>
          <a:xfrm rot="16200000">
            <a:off x="2703164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1" name="Esagono 390">
            <a:extLst>
              <a:ext uri="{FF2B5EF4-FFF2-40B4-BE49-F238E27FC236}">
                <a16:creationId xmlns:a16="http://schemas.microsoft.com/office/drawing/2014/main" id="{F42DF2A3-395E-4EB1-9F13-226E51A64284}"/>
              </a:ext>
            </a:extLst>
          </p:cNvPr>
          <p:cNvSpPr/>
          <p:nvPr/>
        </p:nvSpPr>
        <p:spPr>
          <a:xfrm rot="16200000">
            <a:off x="1609277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2" name="Esagono 391">
            <a:extLst>
              <a:ext uri="{FF2B5EF4-FFF2-40B4-BE49-F238E27FC236}">
                <a16:creationId xmlns:a16="http://schemas.microsoft.com/office/drawing/2014/main" id="{C3E5EF82-9CD7-487A-B492-54A102A320F6}"/>
              </a:ext>
            </a:extLst>
          </p:cNvPr>
          <p:cNvSpPr/>
          <p:nvPr/>
        </p:nvSpPr>
        <p:spPr>
          <a:xfrm rot="16200000">
            <a:off x="2167465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3" name="Esagono 392">
            <a:extLst>
              <a:ext uri="{FF2B5EF4-FFF2-40B4-BE49-F238E27FC236}">
                <a16:creationId xmlns:a16="http://schemas.microsoft.com/office/drawing/2014/main" id="{F5987AAF-76CB-4316-A09D-EF5615CF0A27}"/>
              </a:ext>
            </a:extLst>
          </p:cNvPr>
          <p:cNvSpPr/>
          <p:nvPr/>
        </p:nvSpPr>
        <p:spPr>
          <a:xfrm rot="16200000">
            <a:off x="1619476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4" name="Esagono 393">
            <a:extLst>
              <a:ext uri="{FF2B5EF4-FFF2-40B4-BE49-F238E27FC236}">
                <a16:creationId xmlns:a16="http://schemas.microsoft.com/office/drawing/2014/main" id="{1EE33DAD-AF8C-4483-BC63-79388E84D6FF}"/>
              </a:ext>
            </a:extLst>
          </p:cNvPr>
          <p:cNvSpPr/>
          <p:nvPr/>
        </p:nvSpPr>
        <p:spPr>
          <a:xfrm rot="16200000">
            <a:off x="1616684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Esagono 394">
            <a:extLst>
              <a:ext uri="{FF2B5EF4-FFF2-40B4-BE49-F238E27FC236}">
                <a16:creationId xmlns:a16="http://schemas.microsoft.com/office/drawing/2014/main" id="{53FACB61-5ADF-4499-AB00-97669CC808D1}"/>
              </a:ext>
            </a:extLst>
          </p:cNvPr>
          <p:cNvSpPr/>
          <p:nvPr/>
        </p:nvSpPr>
        <p:spPr>
          <a:xfrm rot="16200000">
            <a:off x="7644312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Esagono 395">
            <a:extLst>
              <a:ext uri="{FF2B5EF4-FFF2-40B4-BE49-F238E27FC236}">
                <a16:creationId xmlns:a16="http://schemas.microsoft.com/office/drawing/2014/main" id="{BBCB03B1-5583-4A7A-9AED-8041E48711D0}"/>
              </a:ext>
            </a:extLst>
          </p:cNvPr>
          <p:cNvSpPr/>
          <p:nvPr/>
        </p:nvSpPr>
        <p:spPr>
          <a:xfrm rot="16200000">
            <a:off x="8738201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Esagono 396">
            <a:extLst>
              <a:ext uri="{FF2B5EF4-FFF2-40B4-BE49-F238E27FC236}">
                <a16:creationId xmlns:a16="http://schemas.microsoft.com/office/drawing/2014/main" id="{3577FF03-CAFB-42FB-8C0C-6EE4D0E1EC5D}"/>
              </a:ext>
            </a:extLst>
          </p:cNvPr>
          <p:cNvSpPr/>
          <p:nvPr/>
        </p:nvSpPr>
        <p:spPr>
          <a:xfrm rot="16200000">
            <a:off x="9273903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Esagono 397">
            <a:extLst>
              <a:ext uri="{FF2B5EF4-FFF2-40B4-BE49-F238E27FC236}">
                <a16:creationId xmlns:a16="http://schemas.microsoft.com/office/drawing/2014/main" id="{716B853C-C16F-468F-BB9E-5FC924FAA976}"/>
              </a:ext>
            </a:extLst>
          </p:cNvPr>
          <p:cNvSpPr/>
          <p:nvPr/>
        </p:nvSpPr>
        <p:spPr>
          <a:xfrm rot="16200000">
            <a:off x="9813428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Esagono 398">
            <a:extLst>
              <a:ext uri="{FF2B5EF4-FFF2-40B4-BE49-F238E27FC236}">
                <a16:creationId xmlns:a16="http://schemas.microsoft.com/office/drawing/2014/main" id="{9DA328D3-E96A-44EE-A062-D92B5B13B939}"/>
              </a:ext>
            </a:extLst>
          </p:cNvPr>
          <p:cNvSpPr/>
          <p:nvPr/>
        </p:nvSpPr>
        <p:spPr>
          <a:xfrm rot="16200000">
            <a:off x="871954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Esagono 399">
            <a:extLst>
              <a:ext uri="{FF2B5EF4-FFF2-40B4-BE49-F238E27FC236}">
                <a16:creationId xmlns:a16="http://schemas.microsoft.com/office/drawing/2014/main" id="{CCF7CC76-2B8C-436E-9227-349541D8C35D}"/>
              </a:ext>
            </a:extLst>
          </p:cNvPr>
          <p:cNvSpPr/>
          <p:nvPr/>
        </p:nvSpPr>
        <p:spPr>
          <a:xfrm rot="16200000">
            <a:off x="7625654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Esagono 400">
            <a:extLst>
              <a:ext uri="{FF2B5EF4-FFF2-40B4-BE49-F238E27FC236}">
                <a16:creationId xmlns:a16="http://schemas.microsoft.com/office/drawing/2014/main" id="{6586287A-964A-453A-9453-91C0B48FE8B4}"/>
              </a:ext>
            </a:extLst>
          </p:cNvPr>
          <p:cNvSpPr/>
          <p:nvPr/>
        </p:nvSpPr>
        <p:spPr>
          <a:xfrm rot="16200000">
            <a:off x="6531767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2" name="Esagono 401">
            <a:extLst>
              <a:ext uri="{FF2B5EF4-FFF2-40B4-BE49-F238E27FC236}">
                <a16:creationId xmlns:a16="http://schemas.microsoft.com/office/drawing/2014/main" id="{B13EC123-3F4E-4E9E-B3DE-90B9374716DD}"/>
              </a:ext>
            </a:extLst>
          </p:cNvPr>
          <p:cNvSpPr/>
          <p:nvPr/>
        </p:nvSpPr>
        <p:spPr>
          <a:xfrm rot="16200000">
            <a:off x="5437880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Esagono 402">
            <a:extLst>
              <a:ext uri="{FF2B5EF4-FFF2-40B4-BE49-F238E27FC236}">
                <a16:creationId xmlns:a16="http://schemas.microsoft.com/office/drawing/2014/main" id="{776D694D-FFA9-43FD-9EC0-F83268D75A7D}"/>
              </a:ext>
            </a:extLst>
          </p:cNvPr>
          <p:cNvSpPr/>
          <p:nvPr/>
        </p:nvSpPr>
        <p:spPr>
          <a:xfrm rot="16200000">
            <a:off x="435523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Esagono 403">
            <a:extLst>
              <a:ext uri="{FF2B5EF4-FFF2-40B4-BE49-F238E27FC236}">
                <a16:creationId xmlns:a16="http://schemas.microsoft.com/office/drawing/2014/main" id="{FAB0CA24-BB1E-49B6-A027-12CA404D3322}"/>
              </a:ext>
            </a:extLst>
          </p:cNvPr>
          <p:cNvSpPr/>
          <p:nvPr/>
        </p:nvSpPr>
        <p:spPr>
          <a:xfrm rot="16200000">
            <a:off x="4893715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Esagono 404">
            <a:extLst>
              <a:ext uri="{FF2B5EF4-FFF2-40B4-BE49-F238E27FC236}">
                <a16:creationId xmlns:a16="http://schemas.microsoft.com/office/drawing/2014/main" id="{5F43B8E2-234F-498D-9CD8-061353C0AFF0}"/>
              </a:ext>
            </a:extLst>
          </p:cNvPr>
          <p:cNvSpPr/>
          <p:nvPr/>
        </p:nvSpPr>
        <p:spPr>
          <a:xfrm rot="16200000">
            <a:off x="3799828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Esagono 405">
            <a:extLst>
              <a:ext uri="{FF2B5EF4-FFF2-40B4-BE49-F238E27FC236}">
                <a16:creationId xmlns:a16="http://schemas.microsoft.com/office/drawing/2014/main" id="{150419F1-ABF5-4772-A2B1-602550278D15}"/>
              </a:ext>
            </a:extLst>
          </p:cNvPr>
          <p:cNvSpPr/>
          <p:nvPr/>
        </p:nvSpPr>
        <p:spPr>
          <a:xfrm rot="16200000">
            <a:off x="3261350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Esagono 406">
            <a:extLst>
              <a:ext uri="{FF2B5EF4-FFF2-40B4-BE49-F238E27FC236}">
                <a16:creationId xmlns:a16="http://schemas.microsoft.com/office/drawing/2014/main" id="{E4CC70D4-3E9F-45C5-A49D-39B808FA87FA}"/>
              </a:ext>
            </a:extLst>
          </p:cNvPr>
          <p:cNvSpPr/>
          <p:nvPr/>
        </p:nvSpPr>
        <p:spPr>
          <a:xfrm rot="16200000">
            <a:off x="2703165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Esagono 407">
            <a:extLst>
              <a:ext uri="{FF2B5EF4-FFF2-40B4-BE49-F238E27FC236}">
                <a16:creationId xmlns:a16="http://schemas.microsoft.com/office/drawing/2014/main" id="{B379CA4A-7672-46F1-BCB8-664C46F36B93}"/>
              </a:ext>
            </a:extLst>
          </p:cNvPr>
          <p:cNvSpPr/>
          <p:nvPr/>
        </p:nvSpPr>
        <p:spPr>
          <a:xfrm rot="16200000">
            <a:off x="1609278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Esagono 408">
            <a:extLst>
              <a:ext uri="{FF2B5EF4-FFF2-40B4-BE49-F238E27FC236}">
                <a16:creationId xmlns:a16="http://schemas.microsoft.com/office/drawing/2014/main" id="{44E53601-F35A-45FA-8DBF-0B9502660756}"/>
              </a:ext>
            </a:extLst>
          </p:cNvPr>
          <p:cNvSpPr/>
          <p:nvPr/>
        </p:nvSpPr>
        <p:spPr>
          <a:xfrm rot="16200000">
            <a:off x="2167466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" name="Esagono 409">
            <a:extLst>
              <a:ext uri="{FF2B5EF4-FFF2-40B4-BE49-F238E27FC236}">
                <a16:creationId xmlns:a16="http://schemas.microsoft.com/office/drawing/2014/main" id="{5AAA30F0-1AF5-479B-AEF8-75751B7D428B}"/>
              </a:ext>
            </a:extLst>
          </p:cNvPr>
          <p:cNvSpPr/>
          <p:nvPr/>
        </p:nvSpPr>
        <p:spPr>
          <a:xfrm rot="16200000">
            <a:off x="1619477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1" name="Esagono 410">
            <a:extLst>
              <a:ext uri="{FF2B5EF4-FFF2-40B4-BE49-F238E27FC236}">
                <a16:creationId xmlns:a16="http://schemas.microsoft.com/office/drawing/2014/main" id="{153B2B2F-1025-45E5-A69D-8E2E8ECE3652}"/>
              </a:ext>
            </a:extLst>
          </p:cNvPr>
          <p:cNvSpPr/>
          <p:nvPr/>
        </p:nvSpPr>
        <p:spPr>
          <a:xfrm rot="16200000">
            <a:off x="2174871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Esagono 411">
            <a:extLst>
              <a:ext uri="{FF2B5EF4-FFF2-40B4-BE49-F238E27FC236}">
                <a16:creationId xmlns:a16="http://schemas.microsoft.com/office/drawing/2014/main" id="{9C0C0A21-59C0-4AF1-8563-91E2B5A1B665}"/>
              </a:ext>
            </a:extLst>
          </p:cNvPr>
          <p:cNvSpPr/>
          <p:nvPr/>
        </p:nvSpPr>
        <p:spPr>
          <a:xfrm rot="16200000">
            <a:off x="1616685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Esagono 412">
            <a:extLst>
              <a:ext uri="{FF2B5EF4-FFF2-40B4-BE49-F238E27FC236}">
                <a16:creationId xmlns:a16="http://schemas.microsoft.com/office/drawing/2014/main" id="{31971CBB-2687-4E75-B84D-9E302823B9B3}"/>
              </a:ext>
            </a:extLst>
          </p:cNvPr>
          <p:cNvSpPr/>
          <p:nvPr/>
        </p:nvSpPr>
        <p:spPr>
          <a:xfrm rot="16200000">
            <a:off x="7644313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Esagono 413">
            <a:extLst>
              <a:ext uri="{FF2B5EF4-FFF2-40B4-BE49-F238E27FC236}">
                <a16:creationId xmlns:a16="http://schemas.microsoft.com/office/drawing/2014/main" id="{0724A44E-B525-4B71-BA1B-4C772FF4B49B}"/>
              </a:ext>
            </a:extLst>
          </p:cNvPr>
          <p:cNvSpPr/>
          <p:nvPr/>
        </p:nvSpPr>
        <p:spPr>
          <a:xfrm rot="16200000">
            <a:off x="8738202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Esagono 414">
            <a:extLst>
              <a:ext uri="{FF2B5EF4-FFF2-40B4-BE49-F238E27FC236}">
                <a16:creationId xmlns:a16="http://schemas.microsoft.com/office/drawing/2014/main" id="{C7452C57-DD81-4F7E-88C9-0B5172882179}"/>
              </a:ext>
            </a:extLst>
          </p:cNvPr>
          <p:cNvSpPr/>
          <p:nvPr/>
        </p:nvSpPr>
        <p:spPr>
          <a:xfrm rot="16200000">
            <a:off x="9273904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Esagono 415">
            <a:extLst>
              <a:ext uri="{FF2B5EF4-FFF2-40B4-BE49-F238E27FC236}">
                <a16:creationId xmlns:a16="http://schemas.microsoft.com/office/drawing/2014/main" id="{43B73396-3FF7-4D92-90BC-6B6A2F7526E0}"/>
              </a:ext>
            </a:extLst>
          </p:cNvPr>
          <p:cNvSpPr/>
          <p:nvPr/>
        </p:nvSpPr>
        <p:spPr>
          <a:xfrm rot="16200000">
            <a:off x="9813429" y="43203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Esagono 416">
            <a:extLst>
              <a:ext uri="{FF2B5EF4-FFF2-40B4-BE49-F238E27FC236}">
                <a16:creationId xmlns:a16="http://schemas.microsoft.com/office/drawing/2014/main" id="{E9BBC0DC-7FE7-4680-81E1-F19B5603FD10}"/>
              </a:ext>
            </a:extLst>
          </p:cNvPr>
          <p:cNvSpPr/>
          <p:nvPr/>
        </p:nvSpPr>
        <p:spPr>
          <a:xfrm rot="16200000">
            <a:off x="8719542" y="43203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Esagono 417">
            <a:extLst>
              <a:ext uri="{FF2B5EF4-FFF2-40B4-BE49-F238E27FC236}">
                <a16:creationId xmlns:a16="http://schemas.microsoft.com/office/drawing/2014/main" id="{A21299BA-C1B5-4D22-9156-5E21BC4D59BC}"/>
              </a:ext>
            </a:extLst>
          </p:cNvPr>
          <p:cNvSpPr/>
          <p:nvPr/>
        </p:nvSpPr>
        <p:spPr>
          <a:xfrm rot="16200000">
            <a:off x="7625655" y="43203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Esagono 418">
            <a:extLst>
              <a:ext uri="{FF2B5EF4-FFF2-40B4-BE49-F238E27FC236}">
                <a16:creationId xmlns:a16="http://schemas.microsoft.com/office/drawing/2014/main" id="{76498098-A811-49BE-A99B-37ABC1B31376}"/>
              </a:ext>
            </a:extLst>
          </p:cNvPr>
          <p:cNvSpPr/>
          <p:nvPr/>
        </p:nvSpPr>
        <p:spPr>
          <a:xfrm rot="16200000">
            <a:off x="6531768" y="43203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Esagono 419">
            <a:extLst>
              <a:ext uri="{FF2B5EF4-FFF2-40B4-BE49-F238E27FC236}">
                <a16:creationId xmlns:a16="http://schemas.microsoft.com/office/drawing/2014/main" id="{FC214741-3E1E-49DC-8EEF-C89B4F95023A}"/>
              </a:ext>
            </a:extLst>
          </p:cNvPr>
          <p:cNvSpPr/>
          <p:nvPr/>
        </p:nvSpPr>
        <p:spPr>
          <a:xfrm rot="16200000">
            <a:off x="5437881" y="43203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Esagono 420">
            <a:extLst>
              <a:ext uri="{FF2B5EF4-FFF2-40B4-BE49-F238E27FC236}">
                <a16:creationId xmlns:a16="http://schemas.microsoft.com/office/drawing/2014/main" id="{F8CAAFA9-5760-4533-8AB6-107A46298FFE}"/>
              </a:ext>
            </a:extLst>
          </p:cNvPr>
          <p:cNvSpPr/>
          <p:nvPr/>
        </p:nvSpPr>
        <p:spPr>
          <a:xfrm rot="16200000">
            <a:off x="4355236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Esagono 421">
            <a:extLst>
              <a:ext uri="{FF2B5EF4-FFF2-40B4-BE49-F238E27FC236}">
                <a16:creationId xmlns:a16="http://schemas.microsoft.com/office/drawing/2014/main" id="{F1553A7F-15A5-4367-9559-AE62F2730FED}"/>
              </a:ext>
            </a:extLst>
          </p:cNvPr>
          <p:cNvSpPr/>
          <p:nvPr/>
        </p:nvSpPr>
        <p:spPr>
          <a:xfrm rot="16200000">
            <a:off x="489371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Esagono 422">
            <a:extLst>
              <a:ext uri="{FF2B5EF4-FFF2-40B4-BE49-F238E27FC236}">
                <a16:creationId xmlns:a16="http://schemas.microsoft.com/office/drawing/2014/main" id="{3C544440-E526-45A3-A359-EA6CCED35C90}"/>
              </a:ext>
            </a:extLst>
          </p:cNvPr>
          <p:cNvSpPr/>
          <p:nvPr/>
        </p:nvSpPr>
        <p:spPr>
          <a:xfrm rot="16200000">
            <a:off x="3799829" y="14086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Esagono 423">
            <a:extLst>
              <a:ext uri="{FF2B5EF4-FFF2-40B4-BE49-F238E27FC236}">
                <a16:creationId xmlns:a16="http://schemas.microsoft.com/office/drawing/2014/main" id="{D547BB9D-1522-4937-9818-EDF9F5B98103}"/>
              </a:ext>
            </a:extLst>
          </p:cNvPr>
          <p:cNvSpPr/>
          <p:nvPr/>
        </p:nvSpPr>
        <p:spPr>
          <a:xfrm rot="16200000">
            <a:off x="3261351" y="23828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Esagono 424">
            <a:extLst>
              <a:ext uri="{FF2B5EF4-FFF2-40B4-BE49-F238E27FC236}">
                <a16:creationId xmlns:a16="http://schemas.microsoft.com/office/drawing/2014/main" id="{CBBF516B-6655-474C-AC6F-80FE7F7AC8FA}"/>
              </a:ext>
            </a:extLst>
          </p:cNvPr>
          <p:cNvSpPr/>
          <p:nvPr/>
        </p:nvSpPr>
        <p:spPr>
          <a:xfrm rot="16200000">
            <a:off x="2703166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Esagono 425">
            <a:extLst>
              <a:ext uri="{FF2B5EF4-FFF2-40B4-BE49-F238E27FC236}">
                <a16:creationId xmlns:a16="http://schemas.microsoft.com/office/drawing/2014/main" id="{A3A45E38-5CE7-4E4E-86D6-4EDBCB435F9C}"/>
              </a:ext>
            </a:extLst>
          </p:cNvPr>
          <p:cNvSpPr/>
          <p:nvPr/>
        </p:nvSpPr>
        <p:spPr>
          <a:xfrm rot="16200000">
            <a:off x="1609279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Esagono 426">
            <a:extLst>
              <a:ext uri="{FF2B5EF4-FFF2-40B4-BE49-F238E27FC236}">
                <a16:creationId xmlns:a16="http://schemas.microsoft.com/office/drawing/2014/main" id="{E967E4FA-F285-4CC9-B987-AC7332D82BE8}"/>
              </a:ext>
            </a:extLst>
          </p:cNvPr>
          <p:cNvSpPr/>
          <p:nvPr/>
        </p:nvSpPr>
        <p:spPr>
          <a:xfrm rot="16200000">
            <a:off x="2167467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Esagono 427">
            <a:extLst>
              <a:ext uri="{FF2B5EF4-FFF2-40B4-BE49-F238E27FC236}">
                <a16:creationId xmlns:a16="http://schemas.microsoft.com/office/drawing/2014/main" id="{7A095618-ACA8-4CB4-8B7D-369167308E4C}"/>
              </a:ext>
            </a:extLst>
          </p:cNvPr>
          <p:cNvSpPr/>
          <p:nvPr/>
        </p:nvSpPr>
        <p:spPr>
          <a:xfrm rot="16200000">
            <a:off x="1619478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Esagono 428">
            <a:extLst>
              <a:ext uri="{FF2B5EF4-FFF2-40B4-BE49-F238E27FC236}">
                <a16:creationId xmlns:a16="http://schemas.microsoft.com/office/drawing/2014/main" id="{5EE81A8B-546D-49D4-8342-34B253BDD916}"/>
              </a:ext>
            </a:extLst>
          </p:cNvPr>
          <p:cNvSpPr/>
          <p:nvPr/>
        </p:nvSpPr>
        <p:spPr>
          <a:xfrm rot="16200000">
            <a:off x="10918552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Esagono 429">
            <a:extLst>
              <a:ext uri="{FF2B5EF4-FFF2-40B4-BE49-F238E27FC236}">
                <a16:creationId xmlns:a16="http://schemas.microsoft.com/office/drawing/2014/main" id="{35EB40FD-2B92-4FBA-A1E4-39CF51F9B0FC}"/>
              </a:ext>
            </a:extLst>
          </p:cNvPr>
          <p:cNvSpPr/>
          <p:nvPr/>
        </p:nvSpPr>
        <p:spPr>
          <a:xfrm rot="16200000">
            <a:off x="11454255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Esagono 430">
            <a:extLst>
              <a:ext uri="{FF2B5EF4-FFF2-40B4-BE49-F238E27FC236}">
                <a16:creationId xmlns:a16="http://schemas.microsoft.com/office/drawing/2014/main" id="{DDD83902-FCC9-44CA-B0AB-ED11D6A95EB2}"/>
              </a:ext>
            </a:extLst>
          </p:cNvPr>
          <p:cNvSpPr/>
          <p:nvPr/>
        </p:nvSpPr>
        <p:spPr>
          <a:xfrm rot="16200000">
            <a:off x="10363145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Esagono 431">
            <a:extLst>
              <a:ext uri="{FF2B5EF4-FFF2-40B4-BE49-F238E27FC236}">
                <a16:creationId xmlns:a16="http://schemas.microsoft.com/office/drawing/2014/main" id="{B63F3E71-308E-49BC-AB5B-61E39A531F5C}"/>
              </a:ext>
            </a:extLst>
          </p:cNvPr>
          <p:cNvSpPr/>
          <p:nvPr/>
        </p:nvSpPr>
        <p:spPr>
          <a:xfrm rot="16200000">
            <a:off x="10918553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" name="Esagono 432">
            <a:extLst>
              <a:ext uri="{FF2B5EF4-FFF2-40B4-BE49-F238E27FC236}">
                <a16:creationId xmlns:a16="http://schemas.microsoft.com/office/drawing/2014/main" id="{06888B86-7632-42BD-BDDD-CA0C8C7ECAEB}"/>
              </a:ext>
            </a:extLst>
          </p:cNvPr>
          <p:cNvSpPr/>
          <p:nvPr/>
        </p:nvSpPr>
        <p:spPr>
          <a:xfrm rot="16200000">
            <a:off x="11454256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Esagono 433">
            <a:extLst>
              <a:ext uri="{FF2B5EF4-FFF2-40B4-BE49-F238E27FC236}">
                <a16:creationId xmlns:a16="http://schemas.microsoft.com/office/drawing/2014/main" id="{D80AAD7F-4CD2-4126-B31B-D75C96D671BE}"/>
              </a:ext>
            </a:extLst>
          </p:cNvPr>
          <p:cNvSpPr/>
          <p:nvPr/>
        </p:nvSpPr>
        <p:spPr>
          <a:xfrm rot="16200000">
            <a:off x="926925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Esagono 434">
            <a:extLst>
              <a:ext uri="{FF2B5EF4-FFF2-40B4-BE49-F238E27FC236}">
                <a16:creationId xmlns:a16="http://schemas.microsoft.com/office/drawing/2014/main" id="{E503637E-8180-48FF-B7B8-D5432BB8E76E}"/>
              </a:ext>
            </a:extLst>
          </p:cNvPr>
          <p:cNvSpPr/>
          <p:nvPr/>
        </p:nvSpPr>
        <p:spPr>
          <a:xfrm rot="16200000">
            <a:off x="10363146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Esagono 435">
            <a:extLst>
              <a:ext uri="{FF2B5EF4-FFF2-40B4-BE49-F238E27FC236}">
                <a16:creationId xmlns:a16="http://schemas.microsoft.com/office/drawing/2014/main" id="{9632592F-F7E2-4B6F-A7B3-477623230892}"/>
              </a:ext>
            </a:extLst>
          </p:cNvPr>
          <p:cNvSpPr/>
          <p:nvPr/>
        </p:nvSpPr>
        <p:spPr>
          <a:xfrm rot="16200000">
            <a:off x="10918554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Esagono 436">
            <a:extLst>
              <a:ext uri="{FF2B5EF4-FFF2-40B4-BE49-F238E27FC236}">
                <a16:creationId xmlns:a16="http://schemas.microsoft.com/office/drawing/2014/main" id="{189064F9-2C61-4555-98EB-81A6A19529A7}"/>
              </a:ext>
            </a:extLst>
          </p:cNvPr>
          <p:cNvSpPr/>
          <p:nvPr/>
        </p:nvSpPr>
        <p:spPr>
          <a:xfrm rot="16200000">
            <a:off x="11454257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Esagono 437">
            <a:extLst>
              <a:ext uri="{FF2B5EF4-FFF2-40B4-BE49-F238E27FC236}">
                <a16:creationId xmlns:a16="http://schemas.microsoft.com/office/drawing/2014/main" id="{5F653187-20AF-4B8B-97AC-0CF835F588C4}"/>
              </a:ext>
            </a:extLst>
          </p:cNvPr>
          <p:cNvSpPr/>
          <p:nvPr/>
        </p:nvSpPr>
        <p:spPr>
          <a:xfrm rot="16200000">
            <a:off x="817536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Esagono 438">
            <a:extLst>
              <a:ext uri="{FF2B5EF4-FFF2-40B4-BE49-F238E27FC236}">
                <a16:creationId xmlns:a16="http://schemas.microsoft.com/office/drawing/2014/main" id="{6129812B-B83B-4629-9460-D6AAFDC5E999}"/>
              </a:ext>
            </a:extLst>
          </p:cNvPr>
          <p:cNvSpPr/>
          <p:nvPr/>
        </p:nvSpPr>
        <p:spPr>
          <a:xfrm rot="16200000">
            <a:off x="926925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Esagono 439">
            <a:extLst>
              <a:ext uri="{FF2B5EF4-FFF2-40B4-BE49-F238E27FC236}">
                <a16:creationId xmlns:a16="http://schemas.microsoft.com/office/drawing/2014/main" id="{BE8B2E24-520A-41E2-B8BC-39D419100503}"/>
              </a:ext>
            </a:extLst>
          </p:cNvPr>
          <p:cNvSpPr/>
          <p:nvPr/>
        </p:nvSpPr>
        <p:spPr>
          <a:xfrm rot="16200000">
            <a:off x="10363147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Esagono 440">
            <a:extLst>
              <a:ext uri="{FF2B5EF4-FFF2-40B4-BE49-F238E27FC236}">
                <a16:creationId xmlns:a16="http://schemas.microsoft.com/office/drawing/2014/main" id="{1848C220-66F7-4F56-8590-4A13D146DC3A}"/>
              </a:ext>
            </a:extLst>
          </p:cNvPr>
          <p:cNvSpPr/>
          <p:nvPr/>
        </p:nvSpPr>
        <p:spPr>
          <a:xfrm rot="16200000">
            <a:off x="10918555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Esagono 441">
            <a:extLst>
              <a:ext uri="{FF2B5EF4-FFF2-40B4-BE49-F238E27FC236}">
                <a16:creationId xmlns:a16="http://schemas.microsoft.com/office/drawing/2014/main" id="{16C8DB79-4016-480C-A158-579694315DBE}"/>
              </a:ext>
            </a:extLst>
          </p:cNvPr>
          <p:cNvSpPr/>
          <p:nvPr/>
        </p:nvSpPr>
        <p:spPr>
          <a:xfrm rot="16200000">
            <a:off x="11454258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Esagono 442">
            <a:extLst>
              <a:ext uri="{FF2B5EF4-FFF2-40B4-BE49-F238E27FC236}">
                <a16:creationId xmlns:a16="http://schemas.microsoft.com/office/drawing/2014/main" id="{0810F8B8-38A7-4B42-898C-78E9685C8179}"/>
              </a:ext>
            </a:extLst>
          </p:cNvPr>
          <p:cNvSpPr/>
          <p:nvPr/>
        </p:nvSpPr>
        <p:spPr>
          <a:xfrm rot="16200000">
            <a:off x="708148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Esagono 443">
            <a:extLst>
              <a:ext uri="{FF2B5EF4-FFF2-40B4-BE49-F238E27FC236}">
                <a16:creationId xmlns:a16="http://schemas.microsoft.com/office/drawing/2014/main" id="{D4924E19-9DCF-44FC-B665-5B73C3533F1F}"/>
              </a:ext>
            </a:extLst>
          </p:cNvPr>
          <p:cNvSpPr/>
          <p:nvPr/>
        </p:nvSpPr>
        <p:spPr>
          <a:xfrm rot="16200000">
            <a:off x="817537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Esagono 444">
            <a:extLst>
              <a:ext uri="{FF2B5EF4-FFF2-40B4-BE49-F238E27FC236}">
                <a16:creationId xmlns:a16="http://schemas.microsoft.com/office/drawing/2014/main" id="{C3CD98A2-1811-4CF9-830D-A9477E2A1681}"/>
              </a:ext>
            </a:extLst>
          </p:cNvPr>
          <p:cNvSpPr/>
          <p:nvPr/>
        </p:nvSpPr>
        <p:spPr>
          <a:xfrm rot="16200000">
            <a:off x="926925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Esagono 445">
            <a:extLst>
              <a:ext uri="{FF2B5EF4-FFF2-40B4-BE49-F238E27FC236}">
                <a16:creationId xmlns:a16="http://schemas.microsoft.com/office/drawing/2014/main" id="{37AD304E-5614-4F32-9929-BEA343954051}"/>
              </a:ext>
            </a:extLst>
          </p:cNvPr>
          <p:cNvSpPr/>
          <p:nvPr/>
        </p:nvSpPr>
        <p:spPr>
          <a:xfrm rot="16200000">
            <a:off x="10363148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Esagono 446">
            <a:extLst>
              <a:ext uri="{FF2B5EF4-FFF2-40B4-BE49-F238E27FC236}">
                <a16:creationId xmlns:a16="http://schemas.microsoft.com/office/drawing/2014/main" id="{DEB749B5-C378-4390-A614-37C3BF8F0BE9}"/>
              </a:ext>
            </a:extLst>
          </p:cNvPr>
          <p:cNvSpPr/>
          <p:nvPr/>
        </p:nvSpPr>
        <p:spPr>
          <a:xfrm rot="16200000">
            <a:off x="10918556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Esagono 447">
            <a:extLst>
              <a:ext uri="{FF2B5EF4-FFF2-40B4-BE49-F238E27FC236}">
                <a16:creationId xmlns:a16="http://schemas.microsoft.com/office/drawing/2014/main" id="{CF3A92C1-0E1D-4EED-ACB8-FC7ABA6E4A9A}"/>
              </a:ext>
            </a:extLst>
          </p:cNvPr>
          <p:cNvSpPr/>
          <p:nvPr/>
        </p:nvSpPr>
        <p:spPr>
          <a:xfrm rot="16200000">
            <a:off x="11454259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Esagono 448">
            <a:extLst>
              <a:ext uri="{FF2B5EF4-FFF2-40B4-BE49-F238E27FC236}">
                <a16:creationId xmlns:a16="http://schemas.microsoft.com/office/drawing/2014/main" id="{528D579D-997F-4E00-99B5-DD137C63552B}"/>
              </a:ext>
            </a:extLst>
          </p:cNvPr>
          <p:cNvSpPr/>
          <p:nvPr/>
        </p:nvSpPr>
        <p:spPr>
          <a:xfrm rot="16200000">
            <a:off x="598759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Esagono 449">
            <a:extLst>
              <a:ext uri="{FF2B5EF4-FFF2-40B4-BE49-F238E27FC236}">
                <a16:creationId xmlns:a16="http://schemas.microsoft.com/office/drawing/2014/main" id="{B86B212F-44CE-4568-A861-DC030CA250DE}"/>
              </a:ext>
            </a:extLst>
          </p:cNvPr>
          <p:cNvSpPr/>
          <p:nvPr/>
        </p:nvSpPr>
        <p:spPr>
          <a:xfrm rot="16200000">
            <a:off x="7081482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Esagono 450">
            <a:extLst>
              <a:ext uri="{FF2B5EF4-FFF2-40B4-BE49-F238E27FC236}">
                <a16:creationId xmlns:a16="http://schemas.microsoft.com/office/drawing/2014/main" id="{2F357C93-469A-46B9-8E34-8315211BD500}"/>
              </a:ext>
            </a:extLst>
          </p:cNvPr>
          <p:cNvSpPr/>
          <p:nvPr/>
        </p:nvSpPr>
        <p:spPr>
          <a:xfrm rot="16200000">
            <a:off x="817537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Esagono 451">
            <a:extLst>
              <a:ext uri="{FF2B5EF4-FFF2-40B4-BE49-F238E27FC236}">
                <a16:creationId xmlns:a16="http://schemas.microsoft.com/office/drawing/2014/main" id="{078C156C-D7AB-4152-82A7-9FFC765CC8E8}"/>
              </a:ext>
            </a:extLst>
          </p:cNvPr>
          <p:cNvSpPr/>
          <p:nvPr/>
        </p:nvSpPr>
        <p:spPr>
          <a:xfrm rot="16200000">
            <a:off x="926926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Esagono 452">
            <a:extLst>
              <a:ext uri="{FF2B5EF4-FFF2-40B4-BE49-F238E27FC236}">
                <a16:creationId xmlns:a16="http://schemas.microsoft.com/office/drawing/2014/main" id="{FE4721C5-3DF4-458B-9680-98B2BD7F6D0C}"/>
              </a:ext>
            </a:extLst>
          </p:cNvPr>
          <p:cNvSpPr/>
          <p:nvPr/>
        </p:nvSpPr>
        <p:spPr>
          <a:xfrm rot="16200000">
            <a:off x="10363149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Esagono 453">
            <a:extLst>
              <a:ext uri="{FF2B5EF4-FFF2-40B4-BE49-F238E27FC236}">
                <a16:creationId xmlns:a16="http://schemas.microsoft.com/office/drawing/2014/main" id="{A0812AEC-1752-4F7F-94F4-1081C10BBD75}"/>
              </a:ext>
            </a:extLst>
          </p:cNvPr>
          <p:cNvSpPr/>
          <p:nvPr/>
        </p:nvSpPr>
        <p:spPr>
          <a:xfrm rot="16200000">
            <a:off x="10918557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" name="Esagono 454">
            <a:extLst>
              <a:ext uri="{FF2B5EF4-FFF2-40B4-BE49-F238E27FC236}">
                <a16:creationId xmlns:a16="http://schemas.microsoft.com/office/drawing/2014/main" id="{CDC44A07-AA61-4796-8918-342D935EF6B0}"/>
              </a:ext>
            </a:extLst>
          </p:cNvPr>
          <p:cNvSpPr/>
          <p:nvPr/>
        </p:nvSpPr>
        <p:spPr>
          <a:xfrm rot="16200000">
            <a:off x="11454260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6" name="Esagono 455">
            <a:extLst>
              <a:ext uri="{FF2B5EF4-FFF2-40B4-BE49-F238E27FC236}">
                <a16:creationId xmlns:a16="http://schemas.microsoft.com/office/drawing/2014/main" id="{B366BAAF-A2E9-4950-917F-9C4F8B01B8E1}"/>
              </a:ext>
            </a:extLst>
          </p:cNvPr>
          <p:cNvSpPr/>
          <p:nvPr/>
        </p:nvSpPr>
        <p:spPr>
          <a:xfrm rot="16200000">
            <a:off x="5449114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Esagono 456">
            <a:extLst>
              <a:ext uri="{FF2B5EF4-FFF2-40B4-BE49-F238E27FC236}">
                <a16:creationId xmlns:a16="http://schemas.microsoft.com/office/drawing/2014/main" id="{CF4FCA47-E59D-4735-9D35-5647973589D3}"/>
              </a:ext>
            </a:extLst>
          </p:cNvPr>
          <p:cNvSpPr/>
          <p:nvPr/>
        </p:nvSpPr>
        <p:spPr>
          <a:xfrm rot="16200000">
            <a:off x="598759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Esagono 457">
            <a:extLst>
              <a:ext uri="{FF2B5EF4-FFF2-40B4-BE49-F238E27FC236}">
                <a16:creationId xmlns:a16="http://schemas.microsoft.com/office/drawing/2014/main" id="{E2E7EA31-53EC-4C15-847E-C332382FB560}"/>
              </a:ext>
            </a:extLst>
          </p:cNvPr>
          <p:cNvSpPr/>
          <p:nvPr/>
        </p:nvSpPr>
        <p:spPr>
          <a:xfrm rot="16200000">
            <a:off x="7081483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Esagono 458">
            <a:extLst>
              <a:ext uri="{FF2B5EF4-FFF2-40B4-BE49-F238E27FC236}">
                <a16:creationId xmlns:a16="http://schemas.microsoft.com/office/drawing/2014/main" id="{D925DFE4-8B23-4D33-A162-4B67C9EBC9D0}"/>
              </a:ext>
            </a:extLst>
          </p:cNvPr>
          <p:cNvSpPr/>
          <p:nvPr/>
        </p:nvSpPr>
        <p:spPr>
          <a:xfrm rot="16200000">
            <a:off x="817537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Esagono 459">
            <a:extLst>
              <a:ext uri="{FF2B5EF4-FFF2-40B4-BE49-F238E27FC236}">
                <a16:creationId xmlns:a16="http://schemas.microsoft.com/office/drawing/2014/main" id="{C8107237-7E76-477A-8EA0-2236CAA9E04E}"/>
              </a:ext>
            </a:extLst>
          </p:cNvPr>
          <p:cNvSpPr/>
          <p:nvPr/>
        </p:nvSpPr>
        <p:spPr>
          <a:xfrm rot="16200000">
            <a:off x="926926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Esagono 460">
            <a:extLst>
              <a:ext uri="{FF2B5EF4-FFF2-40B4-BE49-F238E27FC236}">
                <a16:creationId xmlns:a16="http://schemas.microsoft.com/office/drawing/2014/main" id="{FB1B9823-B5C8-42EC-8126-23B10F4808B0}"/>
              </a:ext>
            </a:extLst>
          </p:cNvPr>
          <p:cNvSpPr/>
          <p:nvPr/>
        </p:nvSpPr>
        <p:spPr>
          <a:xfrm rot="16200000">
            <a:off x="1036315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Esagono 461">
            <a:extLst>
              <a:ext uri="{FF2B5EF4-FFF2-40B4-BE49-F238E27FC236}">
                <a16:creationId xmlns:a16="http://schemas.microsoft.com/office/drawing/2014/main" id="{36C010FA-55DA-416C-A673-37BA0D69885E}"/>
              </a:ext>
            </a:extLst>
          </p:cNvPr>
          <p:cNvSpPr/>
          <p:nvPr/>
        </p:nvSpPr>
        <p:spPr>
          <a:xfrm rot="16200000">
            <a:off x="10918558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Esagono 462">
            <a:extLst>
              <a:ext uri="{FF2B5EF4-FFF2-40B4-BE49-F238E27FC236}">
                <a16:creationId xmlns:a16="http://schemas.microsoft.com/office/drawing/2014/main" id="{C37945FC-A697-41F2-B5AF-156E5C3B1F52}"/>
              </a:ext>
            </a:extLst>
          </p:cNvPr>
          <p:cNvSpPr/>
          <p:nvPr/>
        </p:nvSpPr>
        <p:spPr>
          <a:xfrm rot="16200000">
            <a:off x="11454261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Esagono 463">
            <a:extLst>
              <a:ext uri="{FF2B5EF4-FFF2-40B4-BE49-F238E27FC236}">
                <a16:creationId xmlns:a16="http://schemas.microsoft.com/office/drawing/2014/main" id="{952E3A57-479F-41A5-B9A5-B13C9C6976E4}"/>
              </a:ext>
            </a:extLst>
          </p:cNvPr>
          <p:cNvSpPr/>
          <p:nvPr/>
        </p:nvSpPr>
        <p:spPr>
          <a:xfrm rot="16200000">
            <a:off x="5449115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5" name="Esagono 464">
            <a:extLst>
              <a:ext uri="{FF2B5EF4-FFF2-40B4-BE49-F238E27FC236}">
                <a16:creationId xmlns:a16="http://schemas.microsoft.com/office/drawing/2014/main" id="{16536BDF-AC40-4047-AD65-64D81E48D23E}"/>
              </a:ext>
            </a:extLst>
          </p:cNvPr>
          <p:cNvSpPr/>
          <p:nvPr/>
        </p:nvSpPr>
        <p:spPr>
          <a:xfrm rot="16200000">
            <a:off x="598759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6" name="Esagono 465">
            <a:extLst>
              <a:ext uri="{FF2B5EF4-FFF2-40B4-BE49-F238E27FC236}">
                <a16:creationId xmlns:a16="http://schemas.microsoft.com/office/drawing/2014/main" id="{99B72A5B-85B0-41D7-BED9-435C5E0CC428}"/>
              </a:ext>
            </a:extLst>
          </p:cNvPr>
          <p:cNvSpPr/>
          <p:nvPr/>
        </p:nvSpPr>
        <p:spPr>
          <a:xfrm rot="16200000">
            <a:off x="708148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7" name="Esagono 466">
            <a:extLst>
              <a:ext uri="{FF2B5EF4-FFF2-40B4-BE49-F238E27FC236}">
                <a16:creationId xmlns:a16="http://schemas.microsoft.com/office/drawing/2014/main" id="{174CE62D-ECBB-4DE1-B759-3A3ED99B294A}"/>
              </a:ext>
            </a:extLst>
          </p:cNvPr>
          <p:cNvSpPr/>
          <p:nvPr/>
        </p:nvSpPr>
        <p:spPr>
          <a:xfrm rot="16200000">
            <a:off x="817537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Esagono 467">
            <a:extLst>
              <a:ext uri="{FF2B5EF4-FFF2-40B4-BE49-F238E27FC236}">
                <a16:creationId xmlns:a16="http://schemas.microsoft.com/office/drawing/2014/main" id="{DB5A599A-525B-42C6-AA99-3BDB78EE3A5C}"/>
              </a:ext>
            </a:extLst>
          </p:cNvPr>
          <p:cNvSpPr/>
          <p:nvPr/>
        </p:nvSpPr>
        <p:spPr>
          <a:xfrm rot="16200000">
            <a:off x="926926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" name="Esagono 468">
            <a:extLst>
              <a:ext uri="{FF2B5EF4-FFF2-40B4-BE49-F238E27FC236}">
                <a16:creationId xmlns:a16="http://schemas.microsoft.com/office/drawing/2014/main" id="{E78C5A92-F8B3-40D2-9DC4-74FA3FC207CF}"/>
              </a:ext>
            </a:extLst>
          </p:cNvPr>
          <p:cNvSpPr/>
          <p:nvPr/>
        </p:nvSpPr>
        <p:spPr>
          <a:xfrm rot="16200000">
            <a:off x="1036315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Esagono 469">
            <a:extLst>
              <a:ext uri="{FF2B5EF4-FFF2-40B4-BE49-F238E27FC236}">
                <a16:creationId xmlns:a16="http://schemas.microsoft.com/office/drawing/2014/main" id="{0E6F2F11-61F0-425E-8E24-A430198AE2C3}"/>
              </a:ext>
            </a:extLst>
          </p:cNvPr>
          <p:cNvSpPr/>
          <p:nvPr/>
        </p:nvSpPr>
        <p:spPr>
          <a:xfrm rot="16200000">
            <a:off x="10918559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Esagono 470">
            <a:extLst>
              <a:ext uri="{FF2B5EF4-FFF2-40B4-BE49-F238E27FC236}">
                <a16:creationId xmlns:a16="http://schemas.microsoft.com/office/drawing/2014/main" id="{A4EE9A68-9C0C-4F89-B3AF-52F6B53E99E2}"/>
              </a:ext>
            </a:extLst>
          </p:cNvPr>
          <p:cNvSpPr/>
          <p:nvPr/>
        </p:nvSpPr>
        <p:spPr>
          <a:xfrm rot="16200000">
            <a:off x="11454262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Esagono 471">
            <a:extLst>
              <a:ext uri="{FF2B5EF4-FFF2-40B4-BE49-F238E27FC236}">
                <a16:creationId xmlns:a16="http://schemas.microsoft.com/office/drawing/2014/main" id="{4A7653F6-FF6E-42C9-A802-330A630000DF}"/>
              </a:ext>
            </a:extLst>
          </p:cNvPr>
          <p:cNvSpPr/>
          <p:nvPr/>
        </p:nvSpPr>
        <p:spPr>
          <a:xfrm rot="16200000">
            <a:off x="4890928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Esagono 472">
            <a:extLst>
              <a:ext uri="{FF2B5EF4-FFF2-40B4-BE49-F238E27FC236}">
                <a16:creationId xmlns:a16="http://schemas.microsoft.com/office/drawing/2014/main" id="{6B25C5B9-6AF4-4EB3-8380-7C21D028974F}"/>
              </a:ext>
            </a:extLst>
          </p:cNvPr>
          <p:cNvSpPr/>
          <p:nvPr/>
        </p:nvSpPr>
        <p:spPr>
          <a:xfrm rot="16200000">
            <a:off x="5449116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Esagono 473">
            <a:extLst>
              <a:ext uri="{FF2B5EF4-FFF2-40B4-BE49-F238E27FC236}">
                <a16:creationId xmlns:a16="http://schemas.microsoft.com/office/drawing/2014/main" id="{C1F01CE2-D70D-4414-AD19-A52074F6A4E3}"/>
              </a:ext>
            </a:extLst>
          </p:cNvPr>
          <p:cNvSpPr/>
          <p:nvPr/>
        </p:nvSpPr>
        <p:spPr>
          <a:xfrm rot="16200000">
            <a:off x="598759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5" name="Esagono 474">
            <a:extLst>
              <a:ext uri="{FF2B5EF4-FFF2-40B4-BE49-F238E27FC236}">
                <a16:creationId xmlns:a16="http://schemas.microsoft.com/office/drawing/2014/main" id="{6CE1C3A2-A925-4EC7-BBB0-E16909D51B79}"/>
              </a:ext>
            </a:extLst>
          </p:cNvPr>
          <p:cNvSpPr/>
          <p:nvPr/>
        </p:nvSpPr>
        <p:spPr>
          <a:xfrm rot="16200000">
            <a:off x="7081485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Esagono 475">
            <a:extLst>
              <a:ext uri="{FF2B5EF4-FFF2-40B4-BE49-F238E27FC236}">
                <a16:creationId xmlns:a16="http://schemas.microsoft.com/office/drawing/2014/main" id="{F27B66AA-8878-49D0-A01C-B8CE70A8D4B9}"/>
              </a:ext>
            </a:extLst>
          </p:cNvPr>
          <p:cNvSpPr/>
          <p:nvPr/>
        </p:nvSpPr>
        <p:spPr>
          <a:xfrm rot="16200000">
            <a:off x="817537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" name="Esagono 476">
            <a:extLst>
              <a:ext uri="{FF2B5EF4-FFF2-40B4-BE49-F238E27FC236}">
                <a16:creationId xmlns:a16="http://schemas.microsoft.com/office/drawing/2014/main" id="{C04B57D7-A5D6-4B43-A220-D0F8A64FB4BC}"/>
              </a:ext>
            </a:extLst>
          </p:cNvPr>
          <p:cNvSpPr/>
          <p:nvPr/>
        </p:nvSpPr>
        <p:spPr>
          <a:xfrm rot="16200000">
            <a:off x="926926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" name="Esagono 477">
            <a:extLst>
              <a:ext uri="{FF2B5EF4-FFF2-40B4-BE49-F238E27FC236}">
                <a16:creationId xmlns:a16="http://schemas.microsoft.com/office/drawing/2014/main" id="{7F5D7DEB-BB44-4412-9A9A-78AB3A763D6B}"/>
              </a:ext>
            </a:extLst>
          </p:cNvPr>
          <p:cNvSpPr/>
          <p:nvPr/>
        </p:nvSpPr>
        <p:spPr>
          <a:xfrm rot="16200000">
            <a:off x="10363152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Esagono 478">
            <a:extLst>
              <a:ext uri="{FF2B5EF4-FFF2-40B4-BE49-F238E27FC236}">
                <a16:creationId xmlns:a16="http://schemas.microsoft.com/office/drawing/2014/main" id="{29EC5DFB-AC9C-46FE-A604-CE86D8F77833}"/>
              </a:ext>
            </a:extLst>
          </p:cNvPr>
          <p:cNvSpPr/>
          <p:nvPr/>
        </p:nvSpPr>
        <p:spPr>
          <a:xfrm rot="16200000">
            <a:off x="10918560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" name="Esagono 479">
            <a:extLst>
              <a:ext uri="{FF2B5EF4-FFF2-40B4-BE49-F238E27FC236}">
                <a16:creationId xmlns:a16="http://schemas.microsoft.com/office/drawing/2014/main" id="{7389D380-4F64-4777-BAA6-BEB69DEFC229}"/>
              </a:ext>
            </a:extLst>
          </p:cNvPr>
          <p:cNvSpPr/>
          <p:nvPr/>
        </p:nvSpPr>
        <p:spPr>
          <a:xfrm rot="16200000">
            <a:off x="11454263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" name="Esagono 480">
            <a:extLst>
              <a:ext uri="{FF2B5EF4-FFF2-40B4-BE49-F238E27FC236}">
                <a16:creationId xmlns:a16="http://schemas.microsoft.com/office/drawing/2014/main" id="{7277A1B4-0490-4BBC-B9CA-60A17A74DC8C}"/>
              </a:ext>
            </a:extLst>
          </p:cNvPr>
          <p:cNvSpPr/>
          <p:nvPr/>
        </p:nvSpPr>
        <p:spPr>
          <a:xfrm rot="16200000">
            <a:off x="3797040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2" name="Esagono 481">
            <a:extLst>
              <a:ext uri="{FF2B5EF4-FFF2-40B4-BE49-F238E27FC236}">
                <a16:creationId xmlns:a16="http://schemas.microsoft.com/office/drawing/2014/main" id="{89A369B9-C89B-4B1A-8F36-10D25198F141}"/>
              </a:ext>
            </a:extLst>
          </p:cNvPr>
          <p:cNvSpPr/>
          <p:nvPr/>
        </p:nvSpPr>
        <p:spPr>
          <a:xfrm rot="16200000">
            <a:off x="4890929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3" name="Esagono 482">
            <a:extLst>
              <a:ext uri="{FF2B5EF4-FFF2-40B4-BE49-F238E27FC236}">
                <a16:creationId xmlns:a16="http://schemas.microsoft.com/office/drawing/2014/main" id="{1498F284-D129-4228-84A2-42E8BD614D40}"/>
              </a:ext>
            </a:extLst>
          </p:cNvPr>
          <p:cNvSpPr/>
          <p:nvPr/>
        </p:nvSpPr>
        <p:spPr>
          <a:xfrm rot="16200000">
            <a:off x="5449117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4" name="Esagono 483">
            <a:extLst>
              <a:ext uri="{FF2B5EF4-FFF2-40B4-BE49-F238E27FC236}">
                <a16:creationId xmlns:a16="http://schemas.microsoft.com/office/drawing/2014/main" id="{2CF3BE09-544E-417F-8425-CEBA9706AD1A}"/>
              </a:ext>
            </a:extLst>
          </p:cNvPr>
          <p:cNvSpPr/>
          <p:nvPr/>
        </p:nvSpPr>
        <p:spPr>
          <a:xfrm rot="16200000">
            <a:off x="598759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5" name="Esagono 484">
            <a:extLst>
              <a:ext uri="{FF2B5EF4-FFF2-40B4-BE49-F238E27FC236}">
                <a16:creationId xmlns:a16="http://schemas.microsoft.com/office/drawing/2014/main" id="{AB8F44C7-2A54-4AAE-AC00-1980198CEB1D}"/>
              </a:ext>
            </a:extLst>
          </p:cNvPr>
          <p:cNvSpPr/>
          <p:nvPr/>
        </p:nvSpPr>
        <p:spPr>
          <a:xfrm rot="16200000">
            <a:off x="7081486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" name="Esagono 485">
            <a:extLst>
              <a:ext uri="{FF2B5EF4-FFF2-40B4-BE49-F238E27FC236}">
                <a16:creationId xmlns:a16="http://schemas.microsoft.com/office/drawing/2014/main" id="{BF172F20-ABE2-4A46-9780-331D84FDC0C5}"/>
              </a:ext>
            </a:extLst>
          </p:cNvPr>
          <p:cNvSpPr/>
          <p:nvPr/>
        </p:nvSpPr>
        <p:spPr>
          <a:xfrm rot="16200000">
            <a:off x="817537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Esagono 486">
            <a:extLst>
              <a:ext uri="{FF2B5EF4-FFF2-40B4-BE49-F238E27FC236}">
                <a16:creationId xmlns:a16="http://schemas.microsoft.com/office/drawing/2014/main" id="{DDEEAA0F-C453-4AF0-9252-F3132F113951}"/>
              </a:ext>
            </a:extLst>
          </p:cNvPr>
          <p:cNvSpPr/>
          <p:nvPr/>
        </p:nvSpPr>
        <p:spPr>
          <a:xfrm rot="16200000">
            <a:off x="926926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8" name="Esagono 487">
            <a:extLst>
              <a:ext uri="{FF2B5EF4-FFF2-40B4-BE49-F238E27FC236}">
                <a16:creationId xmlns:a16="http://schemas.microsoft.com/office/drawing/2014/main" id="{2E6EE8BC-FF7C-419E-AA1D-CB5DF03CF6B6}"/>
              </a:ext>
            </a:extLst>
          </p:cNvPr>
          <p:cNvSpPr/>
          <p:nvPr/>
        </p:nvSpPr>
        <p:spPr>
          <a:xfrm rot="16200000">
            <a:off x="10363153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9" name="Esagono 488">
            <a:extLst>
              <a:ext uri="{FF2B5EF4-FFF2-40B4-BE49-F238E27FC236}">
                <a16:creationId xmlns:a16="http://schemas.microsoft.com/office/drawing/2014/main" id="{DA99DCD4-3F95-4AC1-9CB9-898C84B8E0A5}"/>
              </a:ext>
            </a:extLst>
          </p:cNvPr>
          <p:cNvSpPr/>
          <p:nvPr/>
        </p:nvSpPr>
        <p:spPr>
          <a:xfrm rot="16200000">
            <a:off x="10918561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0" name="Esagono 489">
            <a:extLst>
              <a:ext uri="{FF2B5EF4-FFF2-40B4-BE49-F238E27FC236}">
                <a16:creationId xmlns:a16="http://schemas.microsoft.com/office/drawing/2014/main" id="{46C50542-7FA4-4C09-A3B6-0A417E9AF8AB}"/>
              </a:ext>
            </a:extLst>
          </p:cNvPr>
          <p:cNvSpPr/>
          <p:nvPr/>
        </p:nvSpPr>
        <p:spPr>
          <a:xfrm rot="16200000">
            <a:off x="11454264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Esagono 490">
            <a:extLst>
              <a:ext uri="{FF2B5EF4-FFF2-40B4-BE49-F238E27FC236}">
                <a16:creationId xmlns:a16="http://schemas.microsoft.com/office/drawing/2014/main" id="{2E7A64F3-C552-4F39-AA16-A4B710CCDBC0}"/>
              </a:ext>
            </a:extLst>
          </p:cNvPr>
          <p:cNvSpPr/>
          <p:nvPr/>
        </p:nvSpPr>
        <p:spPr>
          <a:xfrm rot="16200000">
            <a:off x="3261339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Esagono 491">
            <a:extLst>
              <a:ext uri="{FF2B5EF4-FFF2-40B4-BE49-F238E27FC236}">
                <a16:creationId xmlns:a16="http://schemas.microsoft.com/office/drawing/2014/main" id="{5D09CD72-3826-4BE2-9A1B-4335F5F1C9EA}"/>
              </a:ext>
            </a:extLst>
          </p:cNvPr>
          <p:cNvSpPr/>
          <p:nvPr/>
        </p:nvSpPr>
        <p:spPr>
          <a:xfrm rot="16200000">
            <a:off x="3797041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Esagono 492">
            <a:extLst>
              <a:ext uri="{FF2B5EF4-FFF2-40B4-BE49-F238E27FC236}">
                <a16:creationId xmlns:a16="http://schemas.microsoft.com/office/drawing/2014/main" id="{EA4B6059-1A82-49A7-8982-1793526E4556}"/>
              </a:ext>
            </a:extLst>
          </p:cNvPr>
          <p:cNvSpPr/>
          <p:nvPr/>
        </p:nvSpPr>
        <p:spPr>
          <a:xfrm rot="16200000">
            <a:off x="4890930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" name="Esagono 493">
            <a:extLst>
              <a:ext uri="{FF2B5EF4-FFF2-40B4-BE49-F238E27FC236}">
                <a16:creationId xmlns:a16="http://schemas.microsoft.com/office/drawing/2014/main" id="{E17009A6-7AA1-4F22-BD4D-C55CB17D8022}"/>
              </a:ext>
            </a:extLst>
          </p:cNvPr>
          <p:cNvSpPr/>
          <p:nvPr/>
        </p:nvSpPr>
        <p:spPr>
          <a:xfrm rot="16200000">
            <a:off x="5449118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" name="Esagono 494">
            <a:extLst>
              <a:ext uri="{FF2B5EF4-FFF2-40B4-BE49-F238E27FC236}">
                <a16:creationId xmlns:a16="http://schemas.microsoft.com/office/drawing/2014/main" id="{68F0451C-AEC1-4A50-9118-8BDB2D109C4E}"/>
              </a:ext>
            </a:extLst>
          </p:cNvPr>
          <p:cNvSpPr/>
          <p:nvPr/>
        </p:nvSpPr>
        <p:spPr>
          <a:xfrm rot="16200000">
            <a:off x="598759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6" name="Esagono 495">
            <a:extLst>
              <a:ext uri="{FF2B5EF4-FFF2-40B4-BE49-F238E27FC236}">
                <a16:creationId xmlns:a16="http://schemas.microsoft.com/office/drawing/2014/main" id="{5651DFEE-0522-4EF0-868C-331A53078E36}"/>
              </a:ext>
            </a:extLst>
          </p:cNvPr>
          <p:cNvSpPr/>
          <p:nvPr/>
        </p:nvSpPr>
        <p:spPr>
          <a:xfrm rot="16200000">
            <a:off x="7081487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" name="Esagono 496">
            <a:extLst>
              <a:ext uri="{FF2B5EF4-FFF2-40B4-BE49-F238E27FC236}">
                <a16:creationId xmlns:a16="http://schemas.microsoft.com/office/drawing/2014/main" id="{AACE6EE2-DBA4-4EC0-BB4D-CD3B9850E3FE}"/>
              </a:ext>
            </a:extLst>
          </p:cNvPr>
          <p:cNvSpPr/>
          <p:nvPr/>
        </p:nvSpPr>
        <p:spPr>
          <a:xfrm rot="16200000">
            <a:off x="817537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8" name="Esagono 497">
            <a:extLst>
              <a:ext uri="{FF2B5EF4-FFF2-40B4-BE49-F238E27FC236}">
                <a16:creationId xmlns:a16="http://schemas.microsoft.com/office/drawing/2014/main" id="{29D29465-B185-42DF-BAC3-F8CC3369354C}"/>
              </a:ext>
            </a:extLst>
          </p:cNvPr>
          <p:cNvSpPr/>
          <p:nvPr/>
        </p:nvSpPr>
        <p:spPr>
          <a:xfrm rot="16200000">
            <a:off x="926926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" name="Esagono 498">
            <a:extLst>
              <a:ext uri="{FF2B5EF4-FFF2-40B4-BE49-F238E27FC236}">
                <a16:creationId xmlns:a16="http://schemas.microsoft.com/office/drawing/2014/main" id="{E79CCC19-05E7-4002-84AA-03253E666F5E}"/>
              </a:ext>
            </a:extLst>
          </p:cNvPr>
          <p:cNvSpPr/>
          <p:nvPr/>
        </p:nvSpPr>
        <p:spPr>
          <a:xfrm rot="16200000">
            <a:off x="1036315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" name="Esagono 499">
            <a:extLst>
              <a:ext uri="{FF2B5EF4-FFF2-40B4-BE49-F238E27FC236}">
                <a16:creationId xmlns:a16="http://schemas.microsoft.com/office/drawing/2014/main" id="{E363AB94-6229-473F-B00F-1022F7E64A86}"/>
              </a:ext>
            </a:extLst>
          </p:cNvPr>
          <p:cNvSpPr/>
          <p:nvPr/>
        </p:nvSpPr>
        <p:spPr>
          <a:xfrm rot="16200000">
            <a:off x="10918562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1" name="Esagono 500">
            <a:extLst>
              <a:ext uri="{FF2B5EF4-FFF2-40B4-BE49-F238E27FC236}">
                <a16:creationId xmlns:a16="http://schemas.microsoft.com/office/drawing/2014/main" id="{6FE0635F-A4F4-49A1-A081-69456CF3F172}"/>
              </a:ext>
            </a:extLst>
          </p:cNvPr>
          <p:cNvSpPr/>
          <p:nvPr/>
        </p:nvSpPr>
        <p:spPr>
          <a:xfrm rot="16200000">
            <a:off x="11454265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2" name="Esagono 501">
            <a:extLst>
              <a:ext uri="{FF2B5EF4-FFF2-40B4-BE49-F238E27FC236}">
                <a16:creationId xmlns:a16="http://schemas.microsoft.com/office/drawing/2014/main" id="{95EC95E4-E3EA-464A-BFB0-5DAA67E875BF}"/>
              </a:ext>
            </a:extLst>
          </p:cNvPr>
          <p:cNvSpPr/>
          <p:nvPr/>
        </p:nvSpPr>
        <p:spPr>
          <a:xfrm rot="16200000">
            <a:off x="2713349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3" name="Esagono 502">
            <a:extLst>
              <a:ext uri="{FF2B5EF4-FFF2-40B4-BE49-F238E27FC236}">
                <a16:creationId xmlns:a16="http://schemas.microsoft.com/office/drawing/2014/main" id="{F468B809-9DE6-4E36-8383-CE4B0176B5EC}"/>
              </a:ext>
            </a:extLst>
          </p:cNvPr>
          <p:cNvSpPr/>
          <p:nvPr/>
        </p:nvSpPr>
        <p:spPr>
          <a:xfrm rot="16200000">
            <a:off x="3261340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4" name="Esagono 503">
            <a:extLst>
              <a:ext uri="{FF2B5EF4-FFF2-40B4-BE49-F238E27FC236}">
                <a16:creationId xmlns:a16="http://schemas.microsoft.com/office/drawing/2014/main" id="{171764B0-2440-489D-B4A4-747299624A54}"/>
              </a:ext>
            </a:extLst>
          </p:cNvPr>
          <p:cNvSpPr/>
          <p:nvPr/>
        </p:nvSpPr>
        <p:spPr>
          <a:xfrm rot="16200000">
            <a:off x="3797042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5" name="Esagono 504">
            <a:extLst>
              <a:ext uri="{FF2B5EF4-FFF2-40B4-BE49-F238E27FC236}">
                <a16:creationId xmlns:a16="http://schemas.microsoft.com/office/drawing/2014/main" id="{862B40EE-5DB5-4B9A-B7AF-F34DD01AF501}"/>
              </a:ext>
            </a:extLst>
          </p:cNvPr>
          <p:cNvSpPr/>
          <p:nvPr/>
        </p:nvSpPr>
        <p:spPr>
          <a:xfrm rot="16200000">
            <a:off x="4890931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6" name="Esagono 505">
            <a:extLst>
              <a:ext uri="{FF2B5EF4-FFF2-40B4-BE49-F238E27FC236}">
                <a16:creationId xmlns:a16="http://schemas.microsoft.com/office/drawing/2014/main" id="{4F8D12B2-7ECD-45EB-84CA-4E98562808FC}"/>
              </a:ext>
            </a:extLst>
          </p:cNvPr>
          <p:cNvSpPr/>
          <p:nvPr/>
        </p:nvSpPr>
        <p:spPr>
          <a:xfrm rot="16200000">
            <a:off x="5449119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" name="Esagono 506">
            <a:extLst>
              <a:ext uri="{FF2B5EF4-FFF2-40B4-BE49-F238E27FC236}">
                <a16:creationId xmlns:a16="http://schemas.microsoft.com/office/drawing/2014/main" id="{D014E4B7-BE02-450D-B70A-ABEFE015BB70}"/>
              </a:ext>
            </a:extLst>
          </p:cNvPr>
          <p:cNvSpPr/>
          <p:nvPr/>
        </p:nvSpPr>
        <p:spPr>
          <a:xfrm rot="16200000">
            <a:off x="598759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Esagono 507">
            <a:extLst>
              <a:ext uri="{FF2B5EF4-FFF2-40B4-BE49-F238E27FC236}">
                <a16:creationId xmlns:a16="http://schemas.microsoft.com/office/drawing/2014/main" id="{F7D31880-001A-4D77-BE41-56B75CD04AAF}"/>
              </a:ext>
            </a:extLst>
          </p:cNvPr>
          <p:cNvSpPr/>
          <p:nvPr/>
        </p:nvSpPr>
        <p:spPr>
          <a:xfrm rot="16200000">
            <a:off x="7081488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" name="Esagono 508">
            <a:extLst>
              <a:ext uri="{FF2B5EF4-FFF2-40B4-BE49-F238E27FC236}">
                <a16:creationId xmlns:a16="http://schemas.microsoft.com/office/drawing/2014/main" id="{B1992BA8-8489-4A51-BE73-C6863ADA6E6D}"/>
              </a:ext>
            </a:extLst>
          </p:cNvPr>
          <p:cNvSpPr/>
          <p:nvPr/>
        </p:nvSpPr>
        <p:spPr>
          <a:xfrm rot="16200000">
            <a:off x="817537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Esagono 509">
            <a:extLst>
              <a:ext uri="{FF2B5EF4-FFF2-40B4-BE49-F238E27FC236}">
                <a16:creationId xmlns:a16="http://schemas.microsoft.com/office/drawing/2014/main" id="{48FCFC3C-6BB5-4DAA-9127-DD1D624098A9}"/>
              </a:ext>
            </a:extLst>
          </p:cNvPr>
          <p:cNvSpPr/>
          <p:nvPr/>
        </p:nvSpPr>
        <p:spPr>
          <a:xfrm rot="16200000">
            <a:off x="926926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" name="Esagono 510">
            <a:extLst>
              <a:ext uri="{FF2B5EF4-FFF2-40B4-BE49-F238E27FC236}">
                <a16:creationId xmlns:a16="http://schemas.microsoft.com/office/drawing/2014/main" id="{9D134E13-8C8B-4976-9FB2-52307E2798DD}"/>
              </a:ext>
            </a:extLst>
          </p:cNvPr>
          <p:cNvSpPr/>
          <p:nvPr/>
        </p:nvSpPr>
        <p:spPr>
          <a:xfrm rot="16200000">
            <a:off x="10363155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" name="Esagono 511">
            <a:extLst>
              <a:ext uri="{FF2B5EF4-FFF2-40B4-BE49-F238E27FC236}">
                <a16:creationId xmlns:a16="http://schemas.microsoft.com/office/drawing/2014/main" id="{28F9064F-3E39-4F8D-A184-132FFAA01CF5}"/>
              </a:ext>
            </a:extLst>
          </p:cNvPr>
          <p:cNvSpPr/>
          <p:nvPr/>
        </p:nvSpPr>
        <p:spPr>
          <a:xfrm rot="16200000">
            <a:off x="10918563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" name="Esagono 512">
            <a:extLst>
              <a:ext uri="{FF2B5EF4-FFF2-40B4-BE49-F238E27FC236}">
                <a16:creationId xmlns:a16="http://schemas.microsoft.com/office/drawing/2014/main" id="{DCF0E73D-0091-45D3-BE5C-A560ED0339CF}"/>
              </a:ext>
            </a:extLst>
          </p:cNvPr>
          <p:cNvSpPr/>
          <p:nvPr/>
        </p:nvSpPr>
        <p:spPr>
          <a:xfrm rot="16200000">
            <a:off x="11454266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" name="Esagono 513">
            <a:extLst>
              <a:ext uri="{FF2B5EF4-FFF2-40B4-BE49-F238E27FC236}">
                <a16:creationId xmlns:a16="http://schemas.microsoft.com/office/drawing/2014/main" id="{B34E9696-9208-449D-8A50-0DF83D316C2F}"/>
              </a:ext>
            </a:extLst>
          </p:cNvPr>
          <p:cNvSpPr/>
          <p:nvPr/>
        </p:nvSpPr>
        <p:spPr>
          <a:xfrm rot="16200000">
            <a:off x="2174870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5" name="Esagono 514">
            <a:extLst>
              <a:ext uri="{FF2B5EF4-FFF2-40B4-BE49-F238E27FC236}">
                <a16:creationId xmlns:a16="http://schemas.microsoft.com/office/drawing/2014/main" id="{CCFC571C-0DDC-4B6C-8911-68A50B747063}"/>
              </a:ext>
            </a:extLst>
          </p:cNvPr>
          <p:cNvSpPr/>
          <p:nvPr/>
        </p:nvSpPr>
        <p:spPr>
          <a:xfrm rot="16200000">
            <a:off x="2713350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" name="Esagono 515">
            <a:extLst>
              <a:ext uri="{FF2B5EF4-FFF2-40B4-BE49-F238E27FC236}">
                <a16:creationId xmlns:a16="http://schemas.microsoft.com/office/drawing/2014/main" id="{5A1E616F-507E-4C71-A13B-E201DB7861DD}"/>
              </a:ext>
            </a:extLst>
          </p:cNvPr>
          <p:cNvSpPr/>
          <p:nvPr/>
        </p:nvSpPr>
        <p:spPr>
          <a:xfrm rot="16200000">
            <a:off x="3261341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7" name="Esagono 516">
            <a:extLst>
              <a:ext uri="{FF2B5EF4-FFF2-40B4-BE49-F238E27FC236}">
                <a16:creationId xmlns:a16="http://schemas.microsoft.com/office/drawing/2014/main" id="{35B55B84-1150-4C20-9C02-9FCEC956D2A3}"/>
              </a:ext>
            </a:extLst>
          </p:cNvPr>
          <p:cNvSpPr/>
          <p:nvPr/>
        </p:nvSpPr>
        <p:spPr>
          <a:xfrm rot="16200000">
            <a:off x="3797043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Esagono 517">
            <a:extLst>
              <a:ext uri="{FF2B5EF4-FFF2-40B4-BE49-F238E27FC236}">
                <a16:creationId xmlns:a16="http://schemas.microsoft.com/office/drawing/2014/main" id="{6D742C1F-6F08-4F54-BDE3-5E73955A0EEB}"/>
              </a:ext>
            </a:extLst>
          </p:cNvPr>
          <p:cNvSpPr/>
          <p:nvPr/>
        </p:nvSpPr>
        <p:spPr>
          <a:xfrm rot="16200000">
            <a:off x="4890932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Esagono 518">
            <a:extLst>
              <a:ext uri="{FF2B5EF4-FFF2-40B4-BE49-F238E27FC236}">
                <a16:creationId xmlns:a16="http://schemas.microsoft.com/office/drawing/2014/main" id="{4C8C2A2D-5713-43E9-A5EC-96BA2B0BE6DF}"/>
              </a:ext>
            </a:extLst>
          </p:cNvPr>
          <p:cNvSpPr/>
          <p:nvPr/>
        </p:nvSpPr>
        <p:spPr>
          <a:xfrm rot="16200000">
            <a:off x="5449120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Esagono 519">
            <a:extLst>
              <a:ext uri="{FF2B5EF4-FFF2-40B4-BE49-F238E27FC236}">
                <a16:creationId xmlns:a16="http://schemas.microsoft.com/office/drawing/2014/main" id="{13EBB4FB-D318-4CE5-9204-C56DA57AB831}"/>
              </a:ext>
            </a:extLst>
          </p:cNvPr>
          <p:cNvSpPr/>
          <p:nvPr/>
        </p:nvSpPr>
        <p:spPr>
          <a:xfrm rot="16200000">
            <a:off x="598760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Esagono 520">
            <a:extLst>
              <a:ext uri="{FF2B5EF4-FFF2-40B4-BE49-F238E27FC236}">
                <a16:creationId xmlns:a16="http://schemas.microsoft.com/office/drawing/2014/main" id="{2BA02645-8531-408D-9A67-D858273F32BF}"/>
              </a:ext>
            </a:extLst>
          </p:cNvPr>
          <p:cNvSpPr/>
          <p:nvPr/>
        </p:nvSpPr>
        <p:spPr>
          <a:xfrm rot="16200000">
            <a:off x="7081489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Esagono 521">
            <a:extLst>
              <a:ext uri="{FF2B5EF4-FFF2-40B4-BE49-F238E27FC236}">
                <a16:creationId xmlns:a16="http://schemas.microsoft.com/office/drawing/2014/main" id="{90380213-63EF-4244-926D-30276DE4043A}"/>
              </a:ext>
            </a:extLst>
          </p:cNvPr>
          <p:cNvSpPr/>
          <p:nvPr/>
        </p:nvSpPr>
        <p:spPr>
          <a:xfrm rot="16200000">
            <a:off x="817537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Esagono 522">
            <a:extLst>
              <a:ext uri="{FF2B5EF4-FFF2-40B4-BE49-F238E27FC236}">
                <a16:creationId xmlns:a16="http://schemas.microsoft.com/office/drawing/2014/main" id="{0FD9575B-5CB7-42C2-9147-0034A8C74E01}"/>
              </a:ext>
            </a:extLst>
          </p:cNvPr>
          <p:cNvSpPr/>
          <p:nvPr/>
        </p:nvSpPr>
        <p:spPr>
          <a:xfrm rot="16200000">
            <a:off x="926926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Esagono 523">
            <a:extLst>
              <a:ext uri="{FF2B5EF4-FFF2-40B4-BE49-F238E27FC236}">
                <a16:creationId xmlns:a16="http://schemas.microsoft.com/office/drawing/2014/main" id="{3444A35D-5078-4066-B761-9759A4C9155F}"/>
              </a:ext>
            </a:extLst>
          </p:cNvPr>
          <p:cNvSpPr/>
          <p:nvPr/>
        </p:nvSpPr>
        <p:spPr>
          <a:xfrm rot="16200000">
            <a:off x="10363156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" name="Esagono 524">
            <a:extLst>
              <a:ext uri="{FF2B5EF4-FFF2-40B4-BE49-F238E27FC236}">
                <a16:creationId xmlns:a16="http://schemas.microsoft.com/office/drawing/2014/main" id="{9DB2D03F-80D7-4260-B7C2-A4CE3B224C84}"/>
              </a:ext>
            </a:extLst>
          </p:cNvPr>
          <p:cNvSpPr/>
          <p:nvPr/>
        </p:nvSpPr>
        <p:spPr>
          <a:xfrm rot="16200000">
            <a:off x="10918564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" name="Esagono 525">
            <a:extLst>
              <a:ext uri="{FF2B5EF4-FFF2-40B4-BE49-F238E27FC236}">
                <a16:creationId xmlns:a16="http://schemas.microsoft.com/office/drawing/2014/main" id="{DC6C611C-509A-4E72-BE38-89F6C5481334}"/>
              </a:ext>
            </a:extLst>
          </p:cNvPr>
          <p:cNvSpPr/>
          <p:nvPr/>
        </p:nvSpPr>
        <p:spPr>
          <a:xfrm rot="16200000">
            <a:off x="11454267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7" name="Esagono 526">
            <a:extLst>
              <a:ext uri="{FF2B5EF4-FFF2-40B4-BE49-F238E27FC236}">
                <a16:creationId xmlns:a16="http://schemas.microsoft.com/office/drawing/2014/main" id="{BADC17FD-E48A-4EEC-BFFD-663D40F8A7D1}"/>
              </a:ext>
            </a:extLst>
          </p:cNvPr>
          <p:cNvSpPr/>
          <p:nvPr/>
        </p:nvSpPr>
        <p:spPr>
          <a:xfrm rot="16200000">
            <a:off x="2710572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8" name="Esagono 527">
            <a:extLst>
              <a:ext uri="{FF2B5EF4-FFF2-40B4-BE49-F238E27FC236}">
                <a16:creationId xmlns:a16="http://schemas.microsoft.com/office/drawing/2014/main" id="{BB502A9E-8277-4B48-9A5E-9D588CD45390}"/>
              </a:ext>
            </a:extLst>
          </p:cNvPr>
          <p:cNvSpPr/>
          <p:nvPr/>
        </p:nvSpPr>
        <p:spPr>
          <a:xfrm rot="16200000">
            <a:off x="2174871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9" name="Esagono 528">
            <a:extLst>
              <a:ext uri="{FF2B5EF4-FFF2-40B4-BE49-F238E27FC236}">
                <a16:creationId xmlns:a16="http://schemas.microsoft.com/office/drawing/2014/main" id="{B22B7C6C-0CD2-4D29-9A6E-AD2A23968404}"/>
              </a:ext>
            </a:extLst>
          </p:cNvPr>
          <p:cNvSpPr/>
          <p:nvPr/>
        </p:nvSpPr>
        <p:spPr>
          <a:xfrm rot="16200000">
            <a:off x="2713351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" name="Esagono 529">
            <a:extLst>
              <a:ext uri="{FF2B5EF4-FFF2-40B4-BE49-F238E27FC236}">
                <a16:creationId xmlns:a16="http://schemas.microsoft.com/office/drawing/2014/main" id="{D4F2AC6E-09FB-4145-BC7D-6E7EC1D3514B}"/>
              </a:ext>
            </a:extLst>
          </p:cNvPr>
          <p:cNvSpPr/>
          <p:nvPr/>
        </p:nvSpPr>
        <p:spPr>
          <a:xfrm rot="16200000">
            <a:off x="3261342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1" name="Esagono 530">
            <a:extLst>
              <a:ext uri="{FF2B5EF4-FFF2-40B4-BE49-F238E27FC236}">
                <a16:creationId xmlns:a16="http://schemas.microsoft.com/office/drawing/2014/main" id="{F97B1AFB-90D5-4C3E-9CBD-61F2862BC481}"/>
              </a:ext>
            </a:extLst>
          </p:cNvPr>
          <p:cNvSpPr/>
          <p:nvPr/>
        </p:nvSpPr>
        <p:spPr>
          <a:xfrm rot="16200000">
            <a:off x="3797044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2" name="Esagono 531">
            <a:extLst>
              <a:ext uri="{FF2B5EF4-FFF2-40B4-BE49-F238E27FC236}">
                <a16:creationId xmlns:a16="http://schemas.microsoft.com/office/drawing/2014/main" id="{D2183C8C-CA34-4A2A-BADC-7982B290D69C}"/>
              </a:ext>
            </a:extLst>
          </p:cNvPr>
          <p:cNvSpPr/>
          <p:nvPr/>
        </p:nvSpPr>
        <p:spPr>
          <a:xfrm rot="16200000">
            <a:off x="4890933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3" name="Esagono 532">
            <a:extLst>
              <a:ext uri="{FF2B5EF4-FFF2-40B4-BE49-F238E27FC236}">
                <a16:creationId xmlns:a16="http://schemas.microsoft.com/office/drawing/2014/main" id="{5C7AA0BF-0C52-4848-8583-1E4526106555}"/>
              </a:ext>
            </a:extLst>
          </p:cNvPr>
          <p:cNvSpPr/>
          <p:nvPr/>
        </p:nvSpPr>
        <p:spPr>
          <a:xfrm rot="16200000">
            <a:off x="5449121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" name="Esagono 533">
            <a:extLst>
              <a:ext uri="{FF2B5EF4-FFF2-40B4-BE49-F238E27FC236}">
                <a16:creationId xmlns:a16="http://schemas.microsoft.com/office/drawing/2014/main" id="{05DD1493-3475-4956-86CB-FAFD12C8E8BA}"/>
              </a:ext>
            </a:extLst>
          </p:cNvPr>
          <p:cNvSpPr/>
          <p:nvPr/>
        </p:nvSpPr>
        <p:spPr>
          <a:xfrm rot="16200000">
            <a:off x="598760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" name="Esagono 534">
            <a:extLst>
              <a:ext uri="{FF2B5EF4-FFF2-40B4-BE49-F238E27FC236}">
                <a16:creationId xmlns:a16="http://schemas.microsoft.com/office/drawing/2014/main" id="{D04CC80B-AF21-44FE-947D-6D4AD17D5866}"/>
              </a:ext>
            </a:extLst>
          </p:cNvPr>
          <p:cNvSpPr/>
          <p:nvPr/>
        </p:nvSpPr>
        <p:spPr>
          <a:xfrm rot="16200000">
            <a:off x="708149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Esagono 535">
            <a:extLst>
              <a:ext uri="{FF2B5EF4-FFF2-40B4-BE49-F238E27FC236}">
                <a16:creationId xmlns:a16="http://schemas.microsoft.com/office/drawing/2014/main" id="{C8B053E5-3283-4239-A853-91072F6BFADF}"/>
              </a:ext>
            </a:extLst>
          </p:cNvPr>
          <p:cNvSpPr/>
          <p:nvPr/>
        </p:nvSpPr>
        <p:spPr>
          <a:xfrm rot="16200000">
            <a:off x="817537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Esagono 536">
            <a:extLst>
              <a:ext uri="{FF2B5EF4-FFF2-40B4-BE49-F238E27FC236}">
                <a16:creationId xmlns:a16="http://schemas.microsoft.com/office/drawing/2014/main" id="{95BC345B-1573-4F0F-BA4F-5D3B75C33E82}"/>
              </a:ext>
            </a:extLst>
          </p:cNvPr>
          <p:cNvSpPr/>
          <p:nvPr/>
        </p:nvSpPr>
        <p:spPr>
          <a:xfrm rot="16200000">
            <a:off x="926926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Esagono 537">
            <a:extLst>
              <a:ext uri="{FF2B5EF4-FFF2-40B4-BE49-F238E27FC236}">
                <a16:creationId xmlns:a16="http://schemas.microsoft.com/office/drawing/2014/main" id="{5C79953A-FE34-4A62-8E55-DF6690187374}"/>
              </a:ext>
            </a:extLst>
          </p:cNvPr>
          <p:cNvSpPr/>
          <p:nvPr/>
        </p:nvSpPr>
        <p:spPr>
          <a:xfrm rot="16200000">
            <a:off x="10363157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Esagono 538">
            <a:extLst>
              <a:ext uri="{FF2B5EF4-FFF2-40B4-BE49-F238E27FC236}">
                <a16:creationId xmlns:a16="http://schemas.microsoft.com/office/drawing/2014/main" id="{4E495FAF-4179-4D79-91F1-28B5494562A7}"/>
              </a:ext>
            </a:extLst>
          </p:cNvPr>
          <p:cNvSpPr/>
          <p:nvPr/>
        </p:nvSpPr>
        <p:spPr>
          <a:xfrm rot="16200000">
            <a:off x="10918565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0" name="Esagono 539">
            <a:extLst>
              <a:ext uri="{FF2B5EF4-FFF2-40B4-BE49-F238E27FC236}">
                <a16:creationId xmlns:a16="http://schemas.microsoft.com/office/drawing/2014/main" id="{34C0B0F8-242A-4254-8839-54C4F34BCD30}"/>
              </a:ext>
            </a:extLst>
          </p:cNvPr>
          <p:cNvSpPr/>
          <p:nvPr/>
        </p:nvSpPr>
        <p:spPr>
          <a:xfrm rot="16200000">
            <a:off x="11454268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1" name="Esagono 540">
            <a:extLst>
              <a:ext uri="{FF2B5EF4-FFF2-40B4-BE49-F238E27FC236}">
                <a16:creationId xmlns:a16="http://schemas.microsoft.com/office/drawing/2014/main" id="{315196B4-F9DE-49BD-ADDA-59CDE35CCE77}"/>
              </a:ext>
            </a:extLst>
          </p:cNvPr>
          <p:cNvSpPr/>
          <p:nvPr/>
        </p:nvSpPr>
        <p:spPr>
          <a:xfrm rot="16200000">
            <a:off x="3268759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" name="Esagono 541">
            <a:extLst>
              <a:ext uri="{FF2B5EF4-FFF2-40B4-BE49-F238E27FC236}">
                <a16:creationId xmlns:a16="http://schemas.microsoft.com/office/drawing/2014/main" id="{4AF571EA-F86E-4BA9-B13E-2D669F016B03}"/>
              </a:ext>
            </a:extLst>
          </p:cNvPr>
          <p:cNvSpPr/>
          <p:nvPr/>
        </p:nvSpPr>
        <p:spPr>
          <a:xfrm rot="16200000">
            <a:off x="2710573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Esagono 542">
            <a:extLst>
              <a:ext uri="{FF2B5EF4-FFF2-40B4-BE49-F238E27FC236}">
                <a16:creationId xmlns:a16="http://schemas.microsoft.com/office/drawing/2014/main" id="{2199839A-BB0A-4867-B41F-36751DE8E2A7}"/>
              </a:ext>
            </a:extLst>
          </p:cNvPr>
          <p:cNvSpPr/>
          <p:nvPr/>
        </p:nvSpPr>
        <p:spPr>
          <a:xfrm rot="16200000">
            <a:off x="2174872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Esagono 543">
            <a:extLst>
              <a:ext uri="{FF2B5EF4-FFF2-40B4-BE49-F238E27FC236}">
                <a16:creationId xmlns:a16="http://schemas.microsoft.com/office/drawing/2014/main" id="{DF667989-E2C4-4494-A961-890F8A697935}"/>
              </a:ext>
            </a:extLst>
          </p:cNvPr>
          <p:cNvSpPr/>
          <p:nvPr/>
        </p:nvSpPr>
        <p:spPr>
          <a:xfrm rot="16200000">
            <a:off x="2713352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Esagono 544">
            <a:extLst>
              <a:ext uri="{FF2B5EF4-FFF2-40B4-BE49-F238E27FC236}">
                <a16:creationId xmlns:a16="http://schemas.microsoft.com/office/drawing/2014/main" id="{86BF619B-DB59-4421-A5D9-32364ABD9CEE}"/>
              </a:ext>
            </a:extLst>
          </p:cNvPr>
          <p:cNvSpPr/>
          <p:nvPr/>
        </p:nvSpPr>
        <p:spPr>
          <a:xfrm rot="16200000">
            <a:off x="3261343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Esagono 545">
            <a:extLst>
              <a:ext uri="{FF2B5EF4-FFF2-40B4-BE49-F238E27FC236}">
                <a16:creationId xmlns:a16="http://schemas.microsoft.com/office/drawing/2014/main" id="{E793117F-7698-4283-A908-349AD510EC1C}"/>
              </a:ext>
            </a:extLst>
          </p:cNvPr>
          <p:cNvSpPr/>
          <p:nvPr/>
        </p:nvSpPr>
        <p:spPr>
          <a:xfrm rot="16200000">
            <a:off x="3797045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Esagono 546">
            <a:extLst>
              <a:ext uri="{FF2B5EF4-FFF2-40B4-BE49-F238E27FC236}">
                <a16:creationId xmlns:a16="http://schemas.microsoft.com/office/drawing/2014/main" id="{8910EA9D-F34C-46DB-AEBC-8C9F82031A22}"/>
              </a:ext>
            </a:extLst>
          </p:cNvPr>
          <p:cNvSpPr/>
          <p:nvPr/>
        </p:nvSpPr>
        <p:spPr>
          <a:xfrm rot="16200000">
            <a:off x="4890934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Esagono 547">
            <a:extLst>
              <a:ext uri="{FF2B5EF4-FFF2-40B4-BE49-F238E27FC236}">
                <a16:creationId xmlns:a16="http://schemas.microsoft.com/office/drawing/2014/main" id="{6ED3BAFF-4750-4934-BB38-49D0D04FAD2A}"/>
              </a:ext>
            </a:extLst>
          </p:cNvPr>
          <p:cNvSpPr/>
          <p:nvPr/>
        </p:nvSpPr>
        <p:spPr>
          <a:xfrm rot="16200000">
            <a:off x="5449122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Esagono 548">
            <a:extLst>
              <a:ext uri="{FF2B5EF4-FFF2-40B4-BE49-F238E27FC236}">
                <a16:creationId xmlns:a16="http://schemas.microsoft.com/office/drawing/2014/main" id="{08880C4F-E621-4E6A-8570-D999D3B4018C}"/>
              </a:ext>
            </a:extLst>
          </p:cNvPr>
          <p:cNvSpPr/>
          <p:nvPr/>
        </p:nvSpPr>
        <p:spPr>
          <a:xfrm rot="16200000">
            <a:off x="598760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Esagono 549">
            <a:extLst>
              <a:ext uri="{FF2B5EF4-FFF2-40B4-BE49-F238E27FC236}">
                <a16:creationId xmlns:a16="http://schemas.microsoft.com/office/drawing/2014/main" id="{7C114FF6-6D8C-47FB-89AE-DE8057052B7D}"/>
              </a:ext>
            </a:extLst>
          </p:cNvPr>
          <p:cNvSpPr/>
          <p:nvPr/>
        </p:nvSpPr>
        <p:spPr>
          <a:xfrm rot="16200000">
            <a:off x="708149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" name="Esagono 550">
            <a:extLst>
              <a:ext uri="{FF2B5EF4-FFF2-40B4-BE49-F238E27FC236}">
                <a16:creationId xmlns:a16="http://schemas.microsoft.com/office/drawing/2014/main" id="{A69F156F-D54B-45C0-9ED5-4CF59A3E0486}"/>
              </a:ext>
            </a:extLst>
          </p:cNvPr>
          <p:cNvSpPr/>
          <p:nvPr/>
        </p:nvSpPr>
        <p:spPr>
          <a:xfrm rot="16200000">
            <a:off x="817538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" name="Esagono 551">
            <a:extLst>
              <a:ext uri="{FF2B5EF4-FFF2-40B4-BE49-F238E27FC236}">
                <a16:creationId xmlns:a16="http://schemas.microsoft.com/office/drawing/2014/main" id="{7A6D1A8F-BED3-48F5-A3C8-8F4914DEF8F3}"/>
              </a:ext>
            </a:extLst>
          </p:cNvPr>
          <p:cNvSpPr/>
          <p:nvPr/>
        </p:nvSpPr>
        <p:spPr>
          <a:xfrm rot="16200000">
            <a:off x="926926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3" name="Esagono 552">
            <a:extLst>
              <a:ext uri="{FF2B5EF4-FFF2-40B4-BE49-F238E27FC236}">
                <a16:creationId xmlns:a16="http://schemas.microsoft.com/office/drawing/2014/main" id="{F6C3569F-47A2-4D1D-A936-980963A72AA4}"/>
              </a:ext>
            </a:extLst>
          </p:cNvPr>
          <p:cNvSpPr/>
          <p:nvPr/>
        </p:nvSpPr>
        <p:spPr>
          <a:xfrm rot="16200000">
            <a:off x="10363158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4" name="Esagono 553">
            <a:extLst>
              <a:ext uri="{FF2B5EF4-FFF2-40B4-BE49-F238E27FC236}">
                <a16:creationId xmlns:a16="http://schemas.microsoft.com/office/drawing/2014/main" id="{B44227C5-CA6C-4A31-A010-1625C5FCEFBB}"/>
              </a:ext>
            </a:extLst>
          </p:cNvPr>
          <p:cNvSpPr/>
          <p:nvPr/>
        </p:nvSpPr>
        <p:spPr>
          <a:xfrm rot="16200000">
            <a:off x="10918566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" name="Esagono 554">
            <a:extLst>
              <a:ext uri="{FF2B5EF4-FFF2-40B4-BE49-F238E27FC236}">
                <a16:creationId xmlns:a16="http://schemas.microsoft.com/office/drawing/2014/main" id="{20892BD2-039A-4C0C-8E44-9D481E63AEF8}"/>
              </a:ext>
            </a:extLst>
          </p:cNvPr>
          <p:cNvSpPr/>
          <p:nvPr/>
        </p:nvSpPr>
        <p:spPr>
          <a:xfrm rot="16200000">
            <a:off x="11454269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" name="Esagono 555">
            <a:extLst>
              <a:ext uri="{FF2B5EF4-FFF2-40B4-BE49-F238E27FC236}">
                <a16:creationId xmlns:a16="http://schemas.microsoft.com/office/drawing/2014/main" id="{5AA518A5-9640-45C4-B3BD-204DA2C27768}"/>
              </a:ext>
            </a:extLst>
          </p:cNvPr>
          <p:cNvSpPr/>
          <p:nvPr/>
        </p:nvSpPr>
        <p:spPr>
          <a:xfrm rot="16200000">
            <a:off x="4362647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7" name="Esagono 556">
            <a:extLst>
              <a:ext uri="{FF2B5EF4-FFF2-40B4-BE49-F238E27FC236}">
                <a16:creationId xmlns:a16="http://schemas.microsoft.com/office/drawing/2014/main" id="{F2F11251-D40F-48A1-8EE1-AAFC7BD88C0C}"/>
              </a:ext>
            </a:extLst>
          </p:cNvPr>
          <p:cNvSpPr/>
          <p:nvPr/>
        </p:nvSpPr>
        <p:spPr>
          <a:xfrm rot="16200000">
            <a:off x="3268760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Esagono 557">
            <a:extLst>
              <a:ext uri="{FF2B5EF4-FFF2-40B4-BE49-F238E27FC236}">
                <a16:creationId xmlns:a16="http://schemas.microsoft.com/office/drawing/2014/main" id="{FEE95BC0-E187-4583-9F19-B572E388D47A}"/>
              </a:ext>
            </a:extLst>
          </p:cNvPr>
          <p:cNvSpPr/>
          <p:nvPr/>
        </p:nvSpPr>
        <p:spPr>
          <a:xfrm rot="16200000">
            <a:off x="2710574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" name="Esagono 558">
            <a:extLst>
              <a:ext uri="{FF2B5EF4-FFF2-40B4-BE49-F238E27FC236}">
                <a16:creationId xmlns:a16="http://schemas.microsoft.com/office/drawing/2014/main" id="{5F1CFE19-DF1C-4B31-8A6D-06847D43A4BF}"/>
              </a:ext>
            </a:extLst>
          </p:cNvPr>
          <p:cNvSpPr/>
          <p:nvPr/>
        </p:nvSpPr>
        <p:spPr>
          <a:xfrm rot="16200000">
            <a:off x="2174873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" name="Esagono 559">
            <a:extLst>
              <a:ext uri="{FF2B5EF4-FFF2-40B4-BE49-F238E27FC236}">
                <a16:creationId xmlns:a16="http://schemas.microsoft.com/office/drawing/2014/main" id="{9F75FA56-EDAC-442B-833C-72D03A9F3E92}"/>
              </a:ext>
            </a:extLst>
          </p:cNvPr>
          <p:cNvSpPr/>
          <p:nvPr/>
        </p:nvSpPr>
        <p:spPr>
          <a:xfrm rot="16200000">
            <a:off x="2713353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1" name="Esagono 560">
            <a:extLst>
              <a:ext uri="{FF2B5EF4-FFF2-40B4-BE49-F238E27FC236}">
                <a16:creationId xmlns:a16="http://schemas.microsoft.com/office/drawing/2014/main" id="{0A535659-1922-44D0-AC6A-535482A7E18F}"/>
              </a:ext>
            </a:extLst>
          </p:cNvPr>
          <p:cNvSpPr/>
          <p:nvPr/>
        </p:nvSpPr>
        <p:spPr>
          <a:xfrm rot="16200000">
            <a:off x="3261344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2" name="Esagono 561">
            <a:extLst>
              <a:ext uri="{FF2B5EF4-FFF2-40B4-BE49-F238E27FC236}">
                <a16:creationId xmlns:a16="http://schemas.microsoft.com/office/drawing/2014/main" id="{F7689CC3-464B-4327-BDEC-39CD1B3C8EAA}"/>
              </a:ext>
            </a:extLst>
          </p:cNvPr>
          <p:cNvSpPr/>
          <p:nvPr/>
        </p:nvSpPr>
        <p:spPr>
          <a:xfrm rot="16200000">
            <a:off x="3797046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3" name="Esagono 562">
            <a:extLst>
              <a:ext uri="{FF2B5EF4-FFF2-40B4-BE49-F238E27FC236}">
                <a16:creationId xmlns:a16="http://schemas.microsoft.com/office/drawing/2014/main" id="{0C4A0925-0808-416A-A202-2A6DA818A090}"/>
              </a:ext>
            </a:extLst>
          </p:cNvPr>
          <p:cNvSpPr/>
          <p:nvPr/>
        </p:nvSpPr>
        <p:spPr>
          <a:xfrm rot="16200000">
            <a:off x="4890935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4" name="Esagono 563">
            <a:extLst>
              <a:ext uri="{FF2B5EF4-FFF2-40B4-BE49-F238E27FC236}">
                <a16:creationId xmlns:a16="http://schemas.microsoft.com/office/drawing/2014/main" id="{18F37345-D94D-4F8E-88DE-A3EE6661EC2F}"/>
              </a:ext>
            </a:extLst>
          </p:cNvPr>
          <p:cNvSpPr/>
          <p:nvPr/>
        </p:nvSpPr>
        <p:spPr>
          <a:xfrm rot="16200000">
            <a:off x="5449123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5" name="Esagono 564">
            <a:extLst>
              <a:ext uri="{FF2B5EF4-FFF2-40B4-BE49-F238E27FC236}">
                <a16:creationId xmlns:a16="http://schemas.microsoft.com/office/drawing/2014/main" id="{59941E51-DF2F-4A9B-BF6E-9D79BDA1A2FE}"/>
              </a:ext>
            </a:extLst>
          </p:cNvPr>
          <p:cNvSpPr/>
          <p:nvPr/>
        </p:nvSpPr>
        <p:spPr>
          <a:xfrm rot="16200000">
            <a:off x="598760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" name="Esagono 565">
            <a:extLst>
              <a:ext uri="{FF2B5EF4-FFF2-40B4-BE49-F238E27FC236}">
                <a16:creationId xmlns:a16="http://schemas.microsoft.com/office/drawing/2014/main" id="{127E2FF6-86B7-44E0-86BE-694974732303}"/>
              </a:ext>
            </a:extLst>
          </p:cNvPr>
          <p:cNvSpPr/>
          <p:nvPr/>
        </p:nvSpPr>
        <p:spPr>
          <a:xfrm rot="16200000">
            <a:off x="7081492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Esagono 566">
            <a:extLst>
              <a:ext uri="{FF2B5EF4-FFF2-40B4-BE49-F238E27FC236}">
                <a16:creationId xmlns:a16="http://schemas.microsoft.com/office/drawing/2014/main" id="{AF697F7A-7981-4B2D-8435-EA5A2D12E132}"/>
              </a:ext>
            </a:extLst>
          </p:cNvPr>
          <p:cNvSpPr/>
          <p:nvPr/>
        </p:nvSpPr>
        <p:spPr>
          <a:xfrm rot="16200000">
            <a:off x="817538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" name="Esagono 567">
            <a:extLst>
              <a:ext uri="{FF2B5EF4-FFF2-40B4-BE49-F238E27FC236}">
                <a16:creationId xmlns:a16="http://schemas.microsoft.com/office/drawing/2014/main" id="{3A07BF71-06E9-4B77-8311-20AC0DEC38A5}"/>
              </a:ext>
            </a:extLst>
          </p:cNvPr>
          <p:cNvSpPr/>
          <p:nvPr/>
        </p:nvSpPr>
        <p:spPr>
          <a:xfrm rot="16200000">
            <a:off x="926927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Esagono 568">
            <a:extLst>
              <a:ext uri="{FF2B5EF4-FFF2-40B4-BE49-F238E27FC236}">
                <a16:creationId xmlns:a16="http://schemas.microsoft.com/office/drawing/2014/main" id="{A3C27F16-E0F2-4EAA-9D9A-245E9B8C2225}"/>
              </a:ext>
            </a:extLst>
          </p:cNvPr>
          <p:cNvSpPr/>
          <p:nvPr/>
        </p:nvSpPr>
        <p:spPr>
          <a:xfrm rot="16200000">
            <a:off x="10363159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" name="Esagono 569">
            <a:extLst>
              <a:ext uri="{FF2B5EF4-FFF2-40B4-BE49-F238E27FC236}">
                <a16:creationId xmlns:a16="http://schemas.microsoft.com/office/drawing/2014/main" id="{042C6E87-6F00-40B8-9456-E6FA39F8914F}"/>
              </a:ext>
            </a:extLst>
          </p:cNvPr>
          <p:cNvSpPr/>
          <p:nvPr/>
        </p:nvSpPr>
        <p:spPr>
          <a:xfrm rot="16200000">
            <a:off x="10918567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" name="Esagono 570">
            <a:extLst>
              <a:ext uri="{FF2B5EF4-FFF2-40B4-BE49-F238E27FC236}">
                <a16:creationId xmlns:a16="http://schemas.microsoft.com/office/drawing/2014/main" id="{1291FC5C-2008-4191-BD67-F63E7F63B378}"/>
              </a:ext>
            </a:extLst>
          </p:cNvPr>
          <p:cNvSpPr/>
          <p:nvPr/>
        </p:nvSpPr>
        <p:spPr>
          <a:xfrm rot="16200000">
            <a:off x="11454270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" name="Esagono 571">
            <a:extLst>
              <a:ext uri="{FF2B5EF4-FFF2-40B4-BE49-F238E27FC236}">
                <a16:creationId xmlns:a16="http://schemas.microsoft.com/office/drawing/2014/main" id="{747065DB-66DE-4E86-B45F-AFACAE2C9516}"/>
              </a:ext>
            </a:extLst>
          </p:cNvPr>
          <p:cNvSpPr/>
          <p:nvPr/>
        </p:nvSpPr>
        <p:spPr>
          <a:xfrm rot="16200000">
            <a:off x="5456535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" name="Esagono 572">
            <a:extLst>
              <a:ext uri="{FF2B5EF4-FFF2-40B4-BE49-F238E27FC236}">
                <a16:creationId xmlns:a16="http://schemas.microsoft.com/office/drawing/2014/main" id="{586361EE-69AA-4825-A3CB-820717BB510E}"/>
              </a:ext>
            </a:extLst>
          </p:cNvPr>
          <p:cNvSpPr/>
          <p:nvPr/>
        </p:nvSpPr>
        <p:spPr>
          <a:xfrm rot="16200000">
            <a:off x="4362648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" name="Esagono 573">
            <a:extLst>
              <a:ext uri="{FF2B5EF4-FFF2-40B4-BE49-F238E27FC236}">
                <a16:creationId xmlns:a16="http://schemas.microsoft.com/office/drawing/2014/main" id="{78E9E685-9AA4-4F99-9757-60DBFE86B854}"/>
              </a:ext>
            </a:extLst>
          </p:cNvPr>
          <p:cNvSpPr/>
          <p:nvPr/>
        </p:nvSpPr>
        <p:spPr>
          <a:xfrm rot="16200000">
            <a:off x="3268761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" name="Esagono 574">
            <a:extLst>
              <a:ext uri="{FF2B5EF4-FFF2-40B4-BE49-F238E27FC236}">
                <a16:creationId xmlns:a16="http://schemas.microsoft.com/office/drawing/2014/main" id="{A6F27E44-4352-4624-847E-76C4EA215CA8}"/>
              </a:ext>
            </a:extLst>
          </p:cNvPr>
          <p:cNvSpPr/>
          <p:nvPr/>
        </p:nvSpPr>
        <p:spPr>
          <a:xfrm rot="16200000">
            <a:off x="2710575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6" name="Esagono 575">
            <a:extLst>
              <a:ext uri="{FF2B5EF4-FFF2-40B4-BE49-F238E27FC236}">
                <a16:creationId xmlns:a16="http://schemas.microsoft.com/office/drawing/2014/main" id="{F50AF800-35B4-4D70-8F79-EFCAA96A9EA8}"/>
              </a:ext>
            </a:extLst>
          </p:cNvPr>
          <p:cNvSpPr/>
          <p:nvPr/>
        </p:nvSpPr>
        <p:spPr>
          <a:xfrm rot="16200000">
            <a:off x="2174874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Esagono 576">
            <a:extLst>
              <a:ext uri="{FF2B5EF4-FFF2-40B4-BE49-F238E27FC236}">
                <a16:creationId xmlns:a16="http://schemas.microsoft.com/office/drawing/2014/main" id="{BA6825A5-634A-46A7-8D76-9F314F024FFB}"/>
              </a:ext>
            </a:extLst>
          </p:cNvPr>
          <p:cNvSpPr/>
          <p:nvPr/>
        </p:nvSpPr>
        <p:spPr>
          <a:xfrm rot="16200000">
            <a:off x="2713354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8" name="Esagono 577">
            <a:extLst>
              <a:ext uri="{FF2B5EF4-FFF2-40B4-BE49-F238E27FC236}">
                <a16:creationId xmlns:a16="http://schemas.microsoft.com/office/drawing/2014/main" id="{2C2A9103-EE82-434F-B71C-F3ED1DC864E8}"/>
              </a:ext>
            </a:extLst>
          </p:cNvPr>
          <p:cNvSpPr/>
          <p:nvPr/>
        </p:nvSpPr>
        <p:spPr>
          <a:xfrm rot="16200000">
            <a:off x="3261345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9" name="Esagono 578">
            <a:extLst>
              <a:ext uri="{FF2B5EF4-FFF2-40B4-BE49-F238E27FC236}">
                <a16:creationId xmlns:a16="http://schemas.microsoft.com/office/drawing/2014/main" id="{A948B6BD-858E-4B12-9B35-91A2301D04F1}"/>
              </a:ext>
            </a:extLst>
          </p:cNvPr>
          <p:cNvSpPr/>
          <p:nvPr/>
        </p:nvSpPr>
        <p:spPr>
          <a:xfrm rot="16200000">
            <a:off x="3797047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0" name="Esagono 579">
            <a:extLst>
              <a:ext uri="{FF2B5EF4-FFF2-40B4-BE49-F238E27FC236}">
                <a16:creationId xmlns:a16="http://schemas.microsoft.com/office/drawing/2014/main" id="{C4BC55C7-3A91-4A48-9FE6-422EB446750D}"/>
              </a:ext>
            </a:extLst>
          </p:cNvPr>
          <p:cNvSpPr/>
          <p:nvPr/>
        </p:nvSpPr>
        <p:spPr>
          <a:xfrm rot="16200000">
            <a:off x="4890936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1" name="Esagono 580">
            <a:extLst>
              <a:ext uri="{FF2B5EF4-FFF2-40B4-BE49-F238E27FC236}">
                <a16:creationId xmlns:a16="http://schemas.microsoft.com/office/drawing/2014/main" id="{E507ABAE-15E8-4F66-A304-182B5C61B336}"/>
              </a:ext>
            </a:extLst>
          </p:cNvPr>
          <p:cNvSpPr/>
          <p:nvPr/>
        </p:nvSpPr>
        <p:spPr>
          <a:xfrm rot="16200000">
            <a:off x="5449124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" name="Esagono 581">
            <a:extLst>
              <a:ext uri="{FF2B5EF4-FFF2-40B4-BE49-F238E27FC236}">
                <a16:creationId xmlns:a16="http://schemas.microsoft.com/office/drawing/2014/main" id="{EA422FAB-9B6C-44DF-9EE2-43F9749A270D}"/>
              </a:ext>
            </a:extLst>
          </p:cNvPr>
          <p:cNvSpPr/>
          <p:nvPr/>
        </p:nvSpPr>
        <p:spPr>
          <a:xfrm rot="16200000">
            <a:off x="598760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3" name="Esagono 582">
            <a:extLst>
              <a:ext uri="{FF2B5EF4-FFF2-40B4-BE49-F238E27FC236}">
                <a16:creationId xmlns:a16="http://schemas.microsoft.com/office/drawing/2014/main" id="{DC8BEB27-4906-4510-BBE0-F68D358A9170}"/>
              </a:ext>
            </a:extLst>
          </p:cNvPr>
          <p:cNvSpPr/>
          <p:nvPr/>
        </p:nvSpPr>
        <p:spPr>
          <a:xfrm rot="16200000">
            <a:off x="7081493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4" name="Esagono 583">
            <a:extLst>
              <a:ext uri="{FF2B5EF4-FFF2-40B4-BE49-F238E27FC236}">
                <a16:creationId xmlns:a16="http://schemas.microsoft.com/office/drawing/2014/main" id="{7F9F420F-5719-48C1-A917-42984FC57832}"/>
              </a:ext>
            </a:extLst>
          </p:cNvPr>
          <p:cNvSpPr/>
          <p:nvPr/>
        </p:nvSpPr>
        <p:spPr>
          <a:xfrm rot="16200000">
            <a:off x="817538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" name="Esagono 584">
            <a:extLst>
              <a:ext uri="{FF2B5EF4-FFF2-40B4-BE49-F238E27FC236}">
                <a16:creationId xmlns:a16="http://schemas.microsoft.com/office/drawing/2014/main" id="{55AE6B61-C3F6-4149-A414-598E8F175DB5}"/>
              </a:ext>
            </a:extLst>
          </p:cNvPr>
          <p:cNvSpPr/>
          <p:nvPr/>
        </p:nvSpPr>
        <p:spPr>
          <a:xfrm rot="16200000">
            <a:off x="926927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6" name="Esagono 585">
            <a:extLst>
              <a:ext uri="{FF2B5EF4-FFF2-40B4-BE49-F238E27FC236}">
                <a16:creationId xmlns:a16="http://schemas.microsoft.com/office/drawing/2014/main" id="{DBE6BA73-0B44-4882-BE0C-6555AF74782C}"/>
              </a:ext>
            </a:extLst>
          </p:cNvPr>
          <p:cNvSpPr/>
          <p:nvPr/>
        </p:nvSpPr>
        <p:spPr>
          <a:xfrm rot="16200000">
            <a:off x="1036316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7" name="Esagono 586">
            <a:extLst>
              <a:ext uri="{FF2B5EF4-FFF2-40B4-BE49-F238E27FC236}">
                <a16:creationId xmlns:a16="http://schemas.microsoft.com/office/drawing/2014/main" id="{043C95AA-60E2-4462-B341-B31304CB5143}"/>
              </a:ext>
            </a:extLst>
          </p:cNvPr>
          <p:cNvSpPr/>
          <p:nvPr/>
        </p:nvSpPr>
        <p:spPr>
          <a:xfrm rot="16200000">
            <a:off x="10918568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8" name="Esagono 587">
            <a:extLst>
              <a:ext uri="{FF2B5EF4-FFF2-40B4-BE49-F238E27FC236}">
                <a16:creationId xmlns:a16="http://schemas.microsoft.com/office/drawing/2014/main" id="{B84C8EA1-93B0-4AFE-8051-803029219B5B}"/>
              </a:ext>
            </a:extLst>
          </p:cNvPr>
          <p:cNvSpPr/>
          <p:nvPr/>
        </p:nvSpPr>
        <p:spPr>
          <a:xfrm rot="16200000">
            <a:off x="11454271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" name="Esagono 588">
            <a:extLst>
              <a:ext uri="{FF2B5EF4-FFF2-40B4-BE49-F238E27FC236}">
                <a16:creationId xmlns:a16="http://schemas.microsoft.com/office/drawing/2014/main" id="{F216D73D-88EE-4D66-8B49-21CCFBD3AC0B}"/>
              </a:ext>
            </a:extLst>
          </p:cNvPr>
          <p:cNvSpPr/>
          <p:nvPr/>
        </p:nvSpPr>
        <p:spPr>
          <a:xfrm rot="16200000">
            <a:off x="7086124" y="72561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0" name="Esagono 589">
            <a:extLst>
              <a:ext uri="{FF2B5EF4-FFF2-40B4-BE49-F238E27FC236}">
                <a16:creationId xmlns:a16="http://schemas.microsoft.com/office/drawing/2014/main" id="{E9CF17C0-746C-48D5-B6B5-183105796C60}"/>
              </a:ext>
            </a:extLst>
          </p:cNvPr>
          <p:cNvSpPr/>
          <p:nvPr/>
        </p:nvSpPr>
        <p:spPr>
          <a:xfrm rot="16200000">
            <a:off x="8180012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Esagono 590">
            <a:extLst>
              <a:ext uri="{FF2B5EF4-FFF2-40B4-BE49-F238E27FC236}">
                <a16:creationId xmlns:a16="http://schemas.microsoft.com/office/drawing/2014/main" id="{97C39551-7C18-4DB6-948D-BC4FE0892937}"/>
              </a:ext>
            </a:extLst>
          </p:cNvPr>
          <p:cNvSpPr/>
          <p:nvPr/>
        </p:nvSpPr>
        <p:spPr>
          <a:xfrm rot="16200000">
            <a:off x="6550423" y="82303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2" name="Esagono 591">
            <a:extLst>
              <a:ext uri="{FF2B5EF4-FFF2-40B4-BE49-F238E27FC236}">
                <a16:creationId xmlns:a16="http://schemas.microsoft.com/office/drawing/2014/main" id="{267A1808-8A0A-4CF4-B445-3516DE7C76FE}"/>
              </a:ext>
            </a:extLst>
          </p:cNvPr>
          <p:cNvSpPr/>
          <p:nvPr/>
        </p:nvSpPr>
        <p:spPr>
          <a:xfrm rot="16200000">
            <a:off x="5456536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3" name="Esagono 592">
            <a:extLst>
              <a:ext uri="{FF2B5EF4-FFF2-40B4-BE49-F238E27FC236}">
                <a16:creationId xmlns:a16="http://schemas.microsoft.com/office/drawing/2014/main" id="{FC627CF3-0BC9-4F91-AD7F-D868823AF1E8}"/>
              </a:ext>
            </a:extLst>
          </p:cNvPr>
          <p:cNvSpPr/>
          <p:nvPr/>
        </p:nvSpPr>
        <p:spPr>
          <a:xfrm rot="16200000">
            <a:off x="4362649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4" name="Esagono 593">
            <a:extLst>
              <a:ext uri="{FF2B5EF4-FFF2-40B4-BE49-F238E27FC236}">
                <a16:creationId xmlns:a16="http://schemas.microsoft.com/office/drawing/2014/main" id="{2D9152D3-B38B-4935-A1EB-EC382516764E}"/>
              </a:ext>
            </a:extLst>
          </p:cNvPr>
          <p:cNvSpPr/>
          <p:nvPr/>
        </p:nvSpPr>
        <p:spPr>
          <a:xfrm rot="16200000">
            <a:off x="3268762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5" name="Esagono 594">
            <a:extLst>
              <a:ext uri="{FF2B5EF4-FFF2-40B4-BE49-F238E27FC236}">
                <a16:creationId xmlns:a16="http://schemas.microsoft.com/office/drawing/2014/main" id="{AFAB877B-99F7-4C15-9A3D-C9F2C1BB8068}"/>
              </a:ext>
            </a:extLst>
          </p:cNvPr>
          <p:cNvSpPr/>
          <p:nvPr/>
        </p:nvSpPr>
        <p:spPr>
          <a:xfrm rot="16200000">
            <a:off x="2710576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6" name="Esagono 595">
            <a:extLst>
              <a:ext uri="{FF2B5EF4-FFF2-40B4-BE49-F238E27FC236}">
                <a16:creationId xmlns:a16="http://schemas.microsoft.com/office/drawing/2014/main" id="{833AB54F-6410-464F-B58A-A603CAEB0445}"/>
              </a:ext>
            </a:extLst>
          </p:cNvPr>
          <p:cNvSpPr/>
          <p:nvPr/>
        </p:nvSpPr>
        <p:spPr>
          <a:xfrm rot="16200000">
            <a:off x="2174875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7" name="Esagono 596">
            <a:extLst>
              <a:ext uri="{FF2B5EF4-FFF2-40B4-BE49-F238E27FC236}">
                <a16:creationId xmlns:a16="http://schemas.microsoft.com/office/drawing/2014/main" id="{FF4D5B25-0898-4397-9012-638A516853F6}"/>
              </a:ext>
            </a:extLst>
          </p:cNvPr>
          <p:cNvSpPr/>
          <p:nvPr/>
        </p:nvSpPr>
        <p:spPr>
          <a:xfrm rot="16200000">
            <a:off x="2713355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8" name="Esagono 597">
            <a:extLst>
              <a:ext uri="{FF2B5EF4-FFF2-40B4-BE49-F238E27FC236}">
                <a16:creationId xmlns:a16="http://schemas.microsoft.com/office/drawing/2014/main" id="{1FFD96AF-DDE7-460B-AFFE-15EC31FF354D}"/>
              </a:ext>
            </a:extLst>
          </p:cNvPr>
          <p:cNvSpPr/>
          <p:nvPr/>
        </p:nvSpPr>
        <p:spPr>
          <a:xfrm rot="16200000">
            <a:off x="3261346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9" name="Esagono 598">
            <a:extLst>
              <a:ext uri="{FF2B5EF4-FFF2-40B4-BE49-F238E27FC236}">
                <a16:creationId xmlns:a16="http://schemas.microsoft.com/office/drawing/2014/main" id="{02D02306-A088-4235-B44D-9500D96A8ED1}"/>
              </a:ext>
            </a:extLst>
          </p:cNvPr>
          <p:cNvSpPr/>
          <p:nvPr/>
        </p:nvSpPr>
        <p:spPr>
          <a:xfrm rot="16200000">
            <a:off x="3797048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0" name="Esagono 599">
            <a:extLst>
              <a:ext uri="{FF2B5EF4-FFF2-40B4-BE49-F238E27FC236}">
                <a16:creationId xmlns:a16="http://schemas.microsoft.com/office/drawing/2014/main" id="{BB7162AE-3235-4CE9-BA12-EE2C2008F381}"/>
              </a:ext>
            </a:extLst>
          </p:cNvPr>
          <p:cNvSpPr/>
          <p:nvPr/>
        </p:nvSpPr>
        <p:spPr>
          <a:xfrm rot="16200000">
            <a:off x="4890937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1" name="Esagono 600">
            <a:extLst>
              <a:ext uri="{FF2B5EF4-FFF2-40B4-BE49-F238E27FC236}">
                <a16:creationId xmlns:a16="http://schemas.microsoft.com/office/drawing/2014/main" id="{9061920A-D91E-4034-B907-C48CF3EC378E}"/>
              </a:ext>
            </a:extLst>
          </p:cNvPr>
          <p:cNvSpPr/>
          <p:nvPr/>
        </p:nvSpPr>
        <p:spPr>
          <a:xfrm rot="16200000">
            <a:off x="5449125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2" name="Esagono 601">
            <a:extLst>
              <a:ext uri="{FF2B5EF4-FFF2-40B4-BE49-F238E27FC236}">
                <a16:creationId xmlns:a16="http://schemas.microsoft.com/office/drawing/2014/main" id="{EB5FAD7F-702A-418D-ADDE-A64D821B7599}"/>
              </a:ext>
            </a:extLst>
          </p:cNvPr>
          <p:cNvSpPr/>
          <p:nvPr/>
        </p:nvSpPr>
        <p:spPr>
          <a:xfrm rot="16200000">
            <a:off x="598760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3" name="Esagono 602">
            <a:extLst>
              <a:ext uri="{FF2B5EF4-FFF2-40B4-BE49-F238E27FC236}">
                <a16:creationId xmlns:a16="http://schemas.microsoft.com/office/drawing/2014/main" id="{DDF43C72-5587-430A-96BE-EC58E70C1E24}"/>
              </a:ext>
            </a:extLst>
          </p:cNvPr>
          <p:cNvSpPr/>
          <p:nvPr/>
        </p:nvSpPr>
        <p:spPr>
          <a:xfrm rot="16200000">
            <a:off x="708149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4" name="Esagono 603">
            <a:extLst>
              <a:ext uri="{FF2B5EF4-FFF2-40B4-BE49-F238E27FC236}">
                <a16:creationId xmlns:a16="http://schemas.microsoft.com/office/drawing/2014/main" id="{800E8972-50F0-4FD9-B68F-093BD6780970}"/>
              </a:ext>
            </a:extLst>
          </p:cNvPr>
          <p:cNvSpPr/>
          <p:nvPr/>
        </p:nvSpPr>
        <p:spPr>
          <a:xfrm rot="16200000">
            <a:off x="817538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5" name="Esagono 604">
            <a:extLst>
              <a:ext uri="{FF2B5EF4-FFF2-40B4-BE49-F238E27FC236}">
                <a16:creationId xmlns:a16="http://schemas.microsoft.com/office/drawing/2014/main" id="{9205BE4E-1D3A-4946-9BFA-B21E56934FB4}"/>
              </a:ext>
            </a:extLst>
          </p:cNvPr>
          <p:cNvSpPr/>
          <p:nvPr/>
        </p:nvSpPr>
        <p:spPr>
          <a:xfrm rot="16200000">
            <a:off x="926927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6" name="Esagono 605">
            <a:extLst>
              <a:ext uri="{FF2B5EF4-FFF2-40B4-BE49-F238E27FC236}">
                <a16:creationId xmlns:a16="http://schemas.microsoft.com/office/drawing/2014/main" id="{55E85800-AC3E-4546-9887-4C45DE59EC99}"/>
              </a:ext>
            </a:extLst>
          </p:cNvPr>
          <p:cNvSpPr/>
          <p:nvPr/>
        </p:nvSpPr>
        <p:spPr>
          <a:xfrm rot="16200000">
            <a:off x="1036316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Esagono 606">
            <a:extLst>
              <a:ext uri="{FF2B5EF4-FFF2-40B4-BE49-F238E27FC236}">
                <a16:creationId xmlns:a16="http://schemas.microsoft.com/office/drawing/2014/main" id="{439E4737-A38A-4FDF-9620-AC343DF193AE}"/>
              </a:ext>
            </a:extLst>
          </p:cNvPr>
          <p:cNvSpPr/>
          <p:nvPr/>
        </p:nvSpPr>
        <p:spPr>
          <a:xfrm rot="16200000">
            <a:off x="10918569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" name="Esagono 607">
            <a:extLst>
              <a:ext uri="{FF2B5EF4-FFF2-40B4-BE49-F238E27FC236}">
                <a16:creationId xmlns:a16="http://schemas.microsoft.com/office/drawing/2014/main" id="{C6642144-DD78-4192-85E3-D6639692A4FE}"/>
              </a:ext>
            </a:extLst>
          </p:cNvPr>
          <p:cNvSpPr/>
          <p:nvPr/>
        </p:nvSpPr>
        <p:spPr>
          <a:xfrm rot="16200000">
            <a:off x="11454272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9" name="Esagono 608">
            <a:extLst>
              <a:ext uri="{FF2B5EF4-FFF2-40B4-BE49-F238E27FC236}">
                <a16:creationId xmlns:a16="http://schemas.microsoft.com/office/drawing/2014/main" id="{9BA2738B-B4EB-4522-9F14-4DBFB5DDC141}"/>
              </a:ext>
            </a:extLst>
          </p:cNvPr>
          <p:cNvSpPr/>
          <p:nvPr/>
        </p:nvSpPr>
        <p:spPr>
          <a:xfrm rot="16200000">
            <a:off x="10925972" y="6281982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0" name="Esagono 609">
            <a:extLst>
              <a:ext uri="{FF2B5EF4-FFF2-40B4-BE49-F238E27FC236}">
                <a16:creationId xmlns:a16="http://schemas.microsoft.com/office/drawing/2014/main" id="{1EF8DDC7-2BC1-49A2-8E0D-B55F8FD8FFC4}"/>
              </a:ext>
            </a:extLst>
          </p:cNvPr>
          <p:cNvSpPr/>
          <p:nvPr/>
        </p:nvSpPr>
        <p:spPr>
          <a:xfrm rot="16200000">
            <a:off x="9832086" y="6281982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1" name="Esagono 610">
            <a:extLst>
              <a:ext uri="{FF2B5EF4-FFF2-40B4-BE49-F238E27FC236}">
                <a16:creationId xmlns:a16="http://schemas.microsoft.com/office/drawing/2014/main" id="{0927A659-D03E-444A-BCA4-D67396AAD143}"/>
              </a:ext>
            </a:extLst>
          </p:cNvPr>
          <p:cNvSpPr/>
          <p:nvPr/>
        </p:nvSpPr>
        <p:spPr>
          <a:xfrm rot="16200000">
            <a:off x="8738198" y="6281983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2" name="Esagono 611">
            <a:extLst>
              <a:ext uri="{FF2B5EF4-FFF2-40B4-BE49-F238E27FC236}">
                <a16:creationId xmlns:a16="http://schemas.microsoft.com/office/drawing/2014/main" id="{0216B956-7A5E-4AD1-81D5-85262A897411}"/>
              </a:ext>
            </a:extLst>
          </p:cNvPr>
          <p:cNvSpPr/>
          <p:nvPr/>
        </p:nvSpPr>
        <p:spPr>
          <a:xfrm rot="16200000">
            <a:off x="7086125" y="7256184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3" name="Esagono 612">
            <a:extLst>
              <a:ext uri="{FF2B5EF4-FFF2-40B4-BE49-F238E27FC236}">
                <a16:creationId xmlns:a16="http://schemas.microsoft.com/office/drawing/2014/main" id="{7E934446-7608-4A2D-B18B-3AC9E256BE20}"/>
              </a:ext>
            </a:extLst>
          </p:cNvPr>
          <p:cNvSpPr/>
          <p:nvPr/>
        </p:nvSpPr>
        <p:spPr>
          <a:xfrm rot="16200000">
            <a:off x="8180013" y="7256185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" name="Esagono 613">
            <a:extLst>
              <a:ext uri="{FF2B5EF4-FFF2-40B4-BE49-F238E27FC236}">
                <a16:creationId xmlns:a16="http://schemas.microsoft.com/office/drawing/2014/main" id="{2CC4A2C5-5CF6-4ED8-A1B7-4E57A78E8526}"/>
              </a:ext>
            </a:extLst>
          </p:cNvPr>
          <p:cNvSpPr/>
          <p:nvPr/>
        </p:nvSpPr>
        <p:spPr>
          <a:xfrm rot="16200000">
            <a:off x="6550424" y="8230385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" name="Esagono 614">
            <a:extLst>
              <a:ext uri="{FF2B5EF4-FFF2-40B4-BE49-F238E27FC236}">
                <a16:creationId xmlns:a16="http://schemas.microsoft.com/office/drawing/2014/main" id="{BCFE7E4E-FF67-440F-9425-19638A1F4DC7}"/>
              </a:ext>
            </a:extLst>
          </p:cNvPr>
          <p:cNvSpPr/>
          <p:nvPr/>
        </p:nvSpPr>
        <p:spPr>
          <a:xfrm rot="16200000">
            <a:off x="5456537" y="8230386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6" name="Esagono 615">
            <a:extLst>
              <a:ext uri="{FF2B5EF4-FFF2-40B4-BE49-F238E27FC236}">
                <a16:creationId xmlns:a16="http://schemas.microsoft.com/office/drawing/2014/main" id="{C88E0562-D2B3-4D3F-9B88-F748E2153D68}"/>
              </a:ext>
            </a:extLst>
          </p:cNvPr>
          <p:cNvSpPr/>
          <p:nvPr/>
        </p:nvSpPr>
        <p:spPr>
          <a:xfrm rot="16200000">
            <a:off x="4362650" y="8230386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7" name="Esagono 616">
            <a:extLst>
              <a:ext uri="{FF2B5EF4-FFF2-40B4-BE49-F238E27FC236}">
                <a16:creationId xmlns:a16="http://schemas.microsoft.com/office/drawing/2014/main" id="{6F6D621F-ED26-4BE0-B0AE-76E817055E83}"/>
              </a:ext>
            </a:extLst>
          </p:cNvPr>
          <p:cNvSpPr/>
          <p:nvPr/>
        </p:nvSpPr>
        <p:spPr>
          <a:xfrm rot="16200000">
            <a:off x="3268763" y="8230387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8" name="Esagono 617">
            <a:extLst>
              <a:ext uri="{FF2B5EF4-FFF2-40B4-BE49-F238E27FC236}">
                <a16:creationId xmlns:a16="http://schemas.microsoft.com/office/drawing/2014/main" id="{AF5DFF71-5E08-413C-8DE5-EBA43AD1C14A}"/>
              </a:ext>
            </a:extLst>
          </p:cNvPr>
          <p:cNvSpPr/>
          <p:nvPr/>
        </p:nvSpPr>
        <p:spPr>
          <a:xfrm rot="16200000">
            <a:off x="2710577" y="7256186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" name="Esagono 618">
            <a:extLst>
              <a:ext uri="{FF2B5EF4-FFF2-40B4-BE49-F238E27FC236}">
                <a16:creationId xmlns:a16="http://schemas.microsoft.com/office/drawing/2014/main" id="{10ABAFAD-39B5-4F9C-8855-2C7F05D0A253}"/>
              </a:ext>
            </a:extLst>
          </p:cNvPr>
          <p:cNvSpPr/>
          <p:nvPr/>
        </p:nvSpPr>
        <p:spPr>
          <a:xfrm rot="16200000">
            <a:off x="2174876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0" name="Esagono 619">
            <a:extLst>
              <a:ext uri="{FF2B5EF4-FFF2-40B4-BE49-F238E27FC236}">
                <a16:creationId xmlns:a16="http://schemas.microsoft.com/office/drawing/2014/main" id="{7EDD341B-BFFB-466E-93C6-FF82CF48B344}"/>
              </a:ext>
            </a:extLst>
          </p:cNvPr>
          <p:cNvSpPr/>
          <p:nvPr/>
        </p:nvSpPr>
        <p:spPr>
          <a:xfrm rot="16200000">
            <a:off x="2713356" y="5307782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1" name="Esagono 620">
            <a:extLst>
              <a:ext uri="{FF2B5EF4-FFF2-40B4-BE49-F238E27FC236}">
                <a16:creationId xmlns:a16="http://schemas.microsoft.com/office/drawing/2014/main" id="{48121E8F-8D94-43D2-977A-B8CA5828C325}"/>
              </a:ext>
            </a:extLst>
          </p:cNvPr>
          <p:cNvSpPr/>
          <p:nvPr/>
        </p:nvSpPr>
        <p:spPr>
          <a:xfrm rot="16200000">
            <a:off x="3261347" y="4331212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" name="Esagono 621">
            <a:extLst>
              <a:ext uri="{FF2B5EF4-FFF2-40B4-BE49-F238E27FC236}">
                <a16:creationId xmlns:a16="http://schemas.microsoft.com/office/drawing/2014/main" id="{77440D5B-30A5-4F04-9149-D0656E7AB719}"/>
              </a:ext>
            </a:extLst>
          </p:cNvPr>
          <p:cNvSpPr/>
          <p:nvPr/>
        </p:nvSpPr>
        <p:spPr>
          <a:xfrm rot="16200000">
            <a:off x="3797049" y="3357011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3" name="Esagono 622">
            <a:extLst>
              <a:ext uri="{FF2B5EF4-FFF2-40B4-BE49-F238E27FC236}">
                <a16:creationId xmlns:a16="http://schemas.microsoft.com/office/drawing/2014/main" id="{AC0A195D-5C73-47FB-B73C-F6B0A6A098C5}"/>
              </a:ext>
            </a:extLst>
          </p:cNvPr>
          <p:cNvSpPr/>
          <p:nvPr/>
        </p:nvSpPr>
        <p:spPr>
          <a:xfrm rot="16200000">
            <a:off x="4890938" y="3357010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4" name="Esagono 623">
            <a:extLst>
              <a:ext uri="{FF2B5EF4-FFF2-40B4-BE49-F238E27FC236}">
                <a16:creationId xmlns:a16="http://schemas.microsoft.com/office/drawing/2014/main" id="{761D1325-2300-4165-A139-0D136DD05FD8}"/>
              </a:ext>
            </a:extLst>
          </p:cNvPr>
          <p:cNvSpPr/>
          <p:nvPr/>
        </p:nvSpPr>
        <p:spPr>
          <a:xfrm rot="16200000">
            <a:off x="5449126" y="2382808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5" name="Esagono 624">
            <a:extLst>
              <a:ext uri="{FF2B5EF4-FFF2-40B4-BE49-F238E27FC236}">
                <a16:creationId xmlns:a16="http://schemas.microsoft.com/office/drawing/2014/main" id="{DFBC6AF0-67FD-42FA-80DC-A8553EB02C56}"/>
              </a:ext>
            </a:extLst>
          </p:cNvPr>
          <p:cNvSpPr/>
          <p:nvPr/>
        </p:nvSpPr>
        <p:spPr>
          <a:xfrm rot="16200000">
            <a:off x="5987606" y="1408606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6" name="Esagono 625">
            <a:extLst>
              <a:ext uri="{FF2B5EF4-FFF2-40B4-BE49-F238E27FC236}">
                <a16:creationId xmlns:a16="http://schemas.microsoft.com/office/drawing/2014/main" id="{4863A434-06B8-4904-B7E4-AFF7CE04FCB4}"/>
              </a:ext>
            </a:extLst>
          </p:cNvPr>
          <p:cNvSpPr/>
          <p:nvPr/>
        </p:nvSpPr>
        <p:spPr>
          <a:xfrm rot="16200000">
            <a:off x="7081495" y="1408605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7" name="Esagono 626">
            <a:extLst>
              <a:ext uri="{FF2B5EF4-FFF2-40B4-BE49-F238E27FC236}">
                <a16:creationId xmlns:a16="http://schemas.microsoft.com/office/drawing/2014/main" id="{189D8024-7835-43A8-A7C3-E7801A4950A2}"/>
              </a:ext>
            </a:extLst>
          </p:cNvPr>
          <p:cNvSpPr/>
          <p:nvPr/>
        </p:nvSpPr>
        <p:spPr>
          <a:xfrm rot="16200000">
            <a:off x="8175384" y="1408606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8" name="Esagono 627">
            <a:extLst>
              <a:ext uri="{FF2B5EF4-FFF2-40B4-BE49-F238E27FC236}">
                <a16:creationId xmlns:a16="http://schemas.microsoft.com/office/drawing/2014/main" id="{71AE50C5-4B15-4C5B-97B9-C5656162E45A}"/>
              </a:ext>
            </a:extLst>
          </p:cNvPr>
          <p:cNvSpPr/>
          <p:nvPr/>
        </p:nvSpPr>
        <p:spPr>
          <a:xfrm rot="16200000">
            <a:off x="9269273" y="1408606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9" name="Esagono 628">
            <a:extLst>
              <a:ext uri="{FF2B5EF4-FFF2-40B4-BE49-F238E27FC236}">
                <a16:creationId xmlns:a16="http://schemas.microsoft.com/office/drawing/2014/main" id="{12F3873F-7047-41EC-9CCB-1740D6465AE9}"/>
              </a:ext>
            </a:extLst>
          </p:cNvPr>
          <p:cNvSpPr/>
          <p:nvPr/>
        </p:nvSpPr>
        <p:spPr>
          <a:xfrm rot="16200000">
            <a:off x="10363162" y="1408605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0" name="Esagono 629">
            <a:extLst>
              <a:ext uri="{FF2B5EF4-FFF2-40B4-BE49-F238E27FC236}">
                <a16:creationId xmlns:a16="http://schemas.microsoft.com/office/drawing/2014/main" id="{761AAF3B-CE2B-4A37-B1C7-7F5858078766}"/>
              </a:ext>
            </a:extLst>
          </p:cNvPr>
          <p:cNvSpPr/>
          <p:nvPr/>
        </p:nvSpPr>
        <p:spPr>
          <a:xfrm rot="16200000">
            <a:off x="10918570" y="2382807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1" name="Esagono 630">
            <a:extLst>
              <a:ext uri="{FF2B5EF4-FFF2-40B4-BE49-F238E27FC236}">
                <a16:creationId xmlns:a16="http://schemas.microsoft.com/office/drawing/2014/main" id="{564B3210-3F10-4BA8-B406-563A014C81CD}"/>
              </a:ext>
            </a:extLst>
          </p:cNvPr>
          <p:cNvSpPr/>
          <p:nvPr/>
        </p:nvSpPr>
        <p:spPr>
          <a:xfrm rot="16200000">
            <a:off x="11454273" y="3357009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2" name="Esagono 631">
            <a:extLst>
              <a:ext uri="{FF2B5EF4-FFF2-40B4-BE49-F238E27FC236}">
                <a16:creationId xmlns:a16="http://schemas.microsoft.com/office/drawing/2014/main" id="{3D7F92DF-FB73-4553-9C08-87401FF10187}"/>
              </a:ext>
            </a:extLst>
          </p:cNvPr>
          <p:cNvSpPr/>
          <p:nvPr/>
        </p:nvSpPr>
        <p:spPr>
          <a:xfrm rot="16200000">
            <a:off x="2713357" y="5307782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3" name="Esagono 632">
            <a:extLst>
              <a:ext uri="{FF2B5EF4-FFF2-40B4-BE49-F238E27FC236}">
                <a16:creationId xmlns:a16="http://schemas.microsoft.com/office/drawing/2014/main" id="{0AC47266-5435-4968-BC22-09A6C192224C}"/>
              </a:ext>
            </a:extLst>
          </p:cNvPr>
          <p:cNvSpPr/>
          <p:nvPr/>
        </p:nvSpPr>
        <p:spPr>
          <a:xfrm rot="16200000">
            <a:off x="3261348" y="4331212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4" name="Esagono 633">
            <a:extLst>
              <a:ext uri="{FF2B5EF4-FFF2-40B4-BE49-F238E27FC236}">
                <a16:creationId xmlns:a16="http://schemas.microsoft.com/office/drawing/2014/main" id="{B8249F5E-3C4C-450E-972D-20AE582B74CE}"/>
              </a:ext>
            </a:extLst>
          </p:cNvPr>
          <p:cNvSpPr/>
          <p:nvPr/>
        </p:nvSpPr>
        <p:spPr>
          <a:xfrm rot="16200000">
            <a:off x="3797050" y="3357011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5" name="Esagono 634">
            <a:extLst>
              <a:ext uri="{FF2B5EF4-FFF2-40B4-BE49-F238E27FC236}">
                <a16:creationId xmlns:a16="http://schemas.microsoft.com/office/drawing/2014/main" id="{DC27C76A-3CBB-4CCD-9403-6DBA0A862263}"/>
              </a:ext>
            </a:extLst>
          </p:cNvPr>
          <p:cNvSpPr/>
          <p:nvPr/>
        </p:nvSpPr>
        <p:spPr>
          <a:xfrm rot="16200000">
            <a:off x="4890939" y="3357010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6" name="Esagono 635">
            <a:extLst>
              <a:ext uri="{FF2B5EF4-FFF2-40B4-BE49-F238E27FC236}">
                <a16:creationId xmlns:a16="http://schemas.microsoft.com/office/drawing/2014/main" id="{3F33B794-0594-4419-B15B-B1395D1112A7}"/>
              </a:ext>
            </a:extLst>
          </p:cNvPr>
          <p:cNvSpPr/>
          <p:nvPr/>
        </p:nvSpPr>
        <p:spPr>
          <a:xfrm rot="16200000">
            <a:off x="2713358" y="5307782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7" name="Esagono 636">
            <a:extLst>
              <a:ext uri="{FF2B5EF4-FFF2-40B4-BE49-F238E27FC236}">
                <a16:creationId xmlns:a16="http://schemas.microsoft.com/office/drawing/2014/main" id="{3CCA80DD-04D3-4029-9E63-378059668582}"/>
              </a:ext>
            </a:extLst>
          </p:cNvPr>
          <p:cNvSpPr/>
          <p:nvPr/>
        </p:nvSpPr>
        <p:spPr>
          <a:xfrm rot="16200000">
            <a:off x="3261349" y="4331212"/>
            <a:ext cx="1237823" cy="1076958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5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agono 45">
            <a:extLst>
              <a:ext uri="{FF2B5EF4-FFF2-40B4-BE49-F238E27FC236}">
                <a16:creationId xmlns:a16="http://schemas.microsoft.com/office/drawing/2014/main" id="{815BA308-8762-4AAA-8765-EBDCEEA6E107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sagono 46">
            <a:extLst>
              <a:ext uri="{FF2B5EF4-FFF2-40B4-BE49-F238E27FC236}">
                <a16:creationId xmlns:a16="http://schemas.microsoft.com/office/drawing/2014/main" id="{3AB79C9B-F844-4BAA-BB80-E3EEC7A91D2E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sagono 47">
            <a:extLst>
              <a:ext uri="{FF2B5EF4-FFF2-40B4-BE49-F238E27FC236}">
                <a16:creationId xmlns:a16="http://schemas.microsoft.com/office/drawing/2014/main" id="{418BF0F9-D11E-4CBF-AD61-2FAA6A5BEFED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sagono 48">
            <a:extLst>
              <a:ext uri="{FF2B5EF4-FFF2-40B4-BE49-F238E27FC236}">
                <a16:creationId xmlns:a16="http://schemas.microsoft.com/office/drawing/2014/main" id="{96E8DB8A-51DF-4627-9CAC-E6E0171A1474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sagono 49">
            <a:extLst>
              <a:ext uri="{FF2B5EF4-FFF2-40B4-BE49-F238E27FC236}">
                <a16:creationId xmlns:a16="http://schemas.microsoft.com/office/drawing/2014/main" id="{9A808600-F73A-459D-9F8A-1A76B403D808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sagono 50">
            <a:extLst>
              <a:ext uri="{FF2B5EF4-FFF2-40B4-BE49-F238E27FC236}">
                <a16:creationId xmlns:a16="http://schemas.microsoft.com/office/drawing/2014/main" id="{37B3DBAB-1D89-4518-8846-3A9B5F8DF3D2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sagono 51">
            <a:extLst>
              <a:ext uri="{FF2B5EF4-FFF2-40B4-BE49-F238E27FC236}">
                <a16:creationId xmlns:a16="http://schemas.microsoft.com/office/drawing/2014/main" id="{2656F0A2-5A99-45E8-8A83-3A422CE60A17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sagono 52">
            <a:extLst>
              <a:ext uri="{FF2B5EF4-FFF2-40B4-BE49-F238E27FC236}">
                <a16:creationId xmlns:a16="http://schemas.microsoft.com/office/drawing/2014/main" id="{38F297F6-CC54-46E0-B09A-0E1DDA02897D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sagono 53">
            <a:extLst>
              <a:ext uri="{FF2B5EF4-FFF2-40B4-BE49-F238E27FC236}">
                <a16:creationId xmlns:a16="http://schemas.microsoft.com/office/drawing/2014/main" id="{CA200C0D-88EF-42B5-8370-13BFDD8AD334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sagono 54">
            <a:extLst>
              <a:ext uri="{FF2B5EF4-FFF2-40B4-BE49-F238E27FC236}">
                <a16:creationId xmlns:a16="http://schemas.microsoft.com/office/drawing/2014/main" id="{0D23E166-17AD-430E-8B94-2922FF745E57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sagono 56">
            <a:extLst>
              <a:ext uri="{FF2B5EF4-FFF2-40B4-BE49-F238E27FC236}">
                <a16:creationId xmlns:a16="http://schemas.microsoft.com/office/drawing/2014/main" id="{0E0668C3-8771-43A9-A288-772CBEE19D40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sagono 57">
            <a:extLst>
              <a:ext uri="{FF2B5EF4-FFF2-40B4-BE49-F238E27FC236}">
                <a16:creationId xmlns:a16="http://schemas.microsoft.com/office/drawing/2014/main" id="{AD0E64B7-2845-44A4-8CE0-9F8838434A3D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sagono 58">
            <a:extLst>
              <a:ext uri="{FF2B5EF4-FFF2-40B4-BE49-F238E27FC236}">
                <a16:creationId xmlns:a16="http://schemas.microsoft.com/office/drawing/2014/main" id="{34C6402E-2426-4D62-97FA-A58B6DBADD9B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sagono 59">
            <a:extLst>
              <a:ext uri="{FF2B5EF4-FFF2-40B4-BE49-F238E27FC236}">
                <a16:creationId xmlns:a16="http://schemas.microsoft.com/office/drawing/2014/main" id="{30BC0837-ACEB-47B5-B78E-5433AB6AB1FF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sagono 60">
            <a:extLst>
              <a:ext uri="{FF2B5EF4-FFF2-40B4-BE49-F238E27FC236}">
                <a16:creationId xmlns:a16="http://schemas.microsoft.com/office/drawing/2014/main" id="{82EF5D04-AD7B-4EC8-BB17-64F5BC31374F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sagono 61">
            <a:extLst>
              <a:ext uri="{FF2B5EF4-FFF2-40B4-BE49-F238E27FC236}">
                <a16:creationId xmlns:a16="http://schemas.microsoft.com/office/drawing/2014/main" id="{5E8D118F-81C1-434A-BEF0-2DD8897AD713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sagono 62">
            <a:extLst>
              <a:ext uri="{FF2B5EF4-FFF2-40B4-BE49-F238E27FC236}">
                <a16:creationId xmlns:a16="http://schemas.microsoft.com/office/drawing/2014/main" id="{B69844DF-1887-4B4B-B412-129B419D2204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sagono 63">
            <a:extLst>
              <a:ext uri="{FF2B5EF4-FFF2-40B4-BE49-F238E27FC236}">
                <a16:creationId xmlns:a16="http://schemas.microsoft.com/office/drawing/2014/main" id="{9E5DFEBE-7893-4DE8-AD39-7D6E6103F637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sagono 64">
            <a:extLst>
              <a:ext uri="{FF2B5EF4-FFF2-40B4-BE49-F238E27FC236}">
                <a16:creationId xmlns:a16="http://schemas.microsoft.com/office/drawing/2014/main" id="{E021299E-F8A9-4581-8EB4-D1C0647160CD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sagono 65">
            <a:extLst>
              <a:ext uri="{FF2B5EF4-FFF2-40B4-BE49-F238E27FC236}">
                <a16:creationId xmlns:a16="http://schemas.microsoft.com/office/drawing/2014/main" id="{EBD263B0-2D35-40BA-9A19-12F9FAE2057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sagono 67">
            <a:extLst>
              <a:ext uri="{FF2B5EF4-FFF2-40B4-BE49-F238E27FC236}">
                <a16:creationId xmlns:a16="http://schemas.microsoft.com/office/drawing/2014/main" id="{4031060D-0F80-4D89-9052-873D88A41CAA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sagono 68">
            <a:extLst>
              <a:ext uri="{FF2B5EF4-FFF2-40B4-BE49-F238E27FC236}">
                <a16:creationId xmlns:a16="http://schemas.microsoft.com/office/drawing/2014/main" id="{03645B8A-7E33-49E1-8979-2E831B1C0F66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sagono 69">
            <a:extLst>
              <a:ext uri="{FF2B5EF4-FFF2-40B4-BE49-F238E27FC236}">
                <a16:creationId xmlns:a16="http://schemas.microsoft.com/office/drawing/2014/main" id="{036832B4-F2D4-45C8-A803-CADD3125DB23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sagono 70">
            <a:extLst>
              <a:ext uri="{FF2B5EF4-FFF2-40B4-BE49-F238E27FC236}">
                <a16:creationId xmlns:a16="http://schemas.microsoft.com/office/drawing/2014/main" id="{401C0220-A978-4BE7-B989-1AB0E005A519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sagono 71">
            <a:extLst>
              <a:ext uri="{FF2B5EF4-FFF2-40B4-BE49-F238E27FC236}">
                <a16:creationId xmlns:a16="http://schemas.microsoft.com/office/drawing/2014/main" id="{0078A539-E286-4C1E-8CC8-4EB01E0219B5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sagono 72">
            <a:extLst>
              <a:ext uri="{FF2B5EF4-FFF2-40B4-BE49-F238E27FC236}">
                <a16:creationId xmlns:a16="http://schemas.microsoft.com/office/drawing/2014/main" id="{CD10644E-A726-4328-A74C-5C4AE11801A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sagono 73">
            <a:extLst>
              <a:ext uri="{FF2B5EF4-FFF2-40B4-BE49-F238E27FC236}">
                <a16:creationId xmlns:a16="http://schemas.microsoft.com/office/drawing/2014/main" id="{3924D778-0136-4A77-B7BF-9BDD9481C056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sagono 74">
            <a:extLst>
              <a:ext uri="{FF2B5EF4-FFF2-40B4-BE49-F238E27FC236}">
                <a16:creationId xmlns:a16="http://schemas.microsoft.com/office/drawing/2014/main" id="{D8521BED-9357-4287-9644-C7B21AF3ACCC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sagono 75">
            <a:extLst>
              <a:ext uri="{FF2B5EF4-FFF2-40B4-BE49-F238E27FC236}">
                <a16:creationId xmlns:a16="http://schemas.microsoft.com/office/drawing/2014/main" id="{93458B7D-00F1-4F57-ADDF-7D34E3650CC1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sagono 76">
            <a:extLst>
              <a:ext uri="{FF2B5EF4-FFF2-40B4-BE49-F238E27FC236}">
                <a16:creationId xmlns:a16="http://schemas.microsoft.com/office/drawing/2014/main" id="{45E9CAEC-AB59-4B58-B4EB-E8D73FA934D3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sagono 78">
            <a:extLst>
              <a:ext uri="{FF2B5EF4-FFF2-40B4-BE49-F238E27FC236}">
                <a16:creationId xmlns:a16="http://schemas.microsoft.com/office/drawing/2014/main" id="{C3061947-719C-4E33-98F1-2C563AB0CA18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sagono 79">
            <a:extLst>
              <a:ext uri="{FF2B5EF4-FFF2-40B4-BE49-F238E27FC236}">
                <a16:creationId xmlns:a16="http://schemas.microsoft.com/office/drawing/2014/main" id="{04373D85-3E0B-4781-B1F4-349FBADCDF22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sagono 80">
            <a:extLst>
              <a:ext uri="{FF2B5EF4-FFF2-40B4-BE49-F238E27FC236}">
                <a16:creationId xmlns:a16="http://schemas.microsoft.com/office/drawing/2014/main" id="{75B8187A-1B51-4ACF-BC7A-E909976F0012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sagono 81">
            <a:extLst>
              <a:ext uri="{FF2B5EF4-FFF2-40B4-BE49-F238E27FC236}">
                <a16:creationId xmlns:a16="http://schemas.microsoft.com/office/drawing/2014/main" id="{78F541C3-9DB7-44A0-B37C-A09C8512536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sagono 82">
            <a:extLst>
              <a:ext uri="{FF2B5EF4-FFF2-40B4-BE49-F238E27FC236}">
                <a16:creationId xmlns:a16="http://schemas.microsoft.com/office/drawing/2014/main" id="{B9FD7554-69B9-47B8-83ED-3F1C28B619E5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sagono 83">
            <a:extLst>
              <a:ext uri="{FF2B5EF4-FFF2-40B4-BE49-F238E27FC236}">
                <a16:creationId xmlns:a16="http://schemas.microsoft.com/office/drawing/2014/main" id="{1846E26C-C38C-45AE-8F7B-03AB2E4EF43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sagono 84">
            <a:extLst>
              <a:ext uri="{FF2B5EF4-FFF2-40B4-BE49-F238E27FC236}">
                <a16:creationId xmlns:a16="http://schemas.microsoft.com/office/drawing/2014/main" id="{95D4EEAD-9AE0-4B9D-9427-F5D0B35E32D5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sagono 85">
            <a:extLst>
              <a:ext uri="{FF2B5EF4-FFF2-40B4-BE49-F238E27FC236}">
                <a16:creationId xmlns:a16="http://schemas.microsoft.com/office/drawing/2014/main" id="{A7D57978-1840-4882-AE12-D63F8F19557E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sagono 86">
            <a:extLst>
              <a:ext uri="{FF2B5EF4-FFF2-40B4-BE49-F238E27FC236}">
                <a16:creationId xmlns:a16="http://schemas.microsoft.com/office/drawing/2014/main" id="{C1F1B72D-31AC-485D-8F63-4B04E4749BE0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sagono 87">
            <a:extLst>
              <a:ext uri="{FF2B5EF4-FFF2-40B4-BE49-F238E27FC236}">
                <a16:creationId xmlns:a16="http://schemas.microsoft.com/office/drawing/2014/main" id="{3F962117-EBF1-4007-924F-C54E497B202A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sagono 89">
            <a:extLst>
              <a:ext uri="{FF2B5EF4-FFF2-40B4-BE49-F238E27FC236}">
                <a16:creationId xmlns:a16="http://schemas.microsoft.com/office/drawing/2014/main" id="{D792C161-2FA9-46AF-BBC4-513A5701E0B7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sagono 90">
            <a:extLst>
              <a:ext uri="{FF2B5EF4-FFF2-40B4-BE49-F238E27FC236}">
                <a16:creationId xmlns:a16="http://schemas.microsoft.com/office/drawing/2014/main" id="{DE176514-2204-4FDA-B639-96D65D83F7E1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sagono 91">
            <a:extLst>
              <a:ext uri="{FF2B5EF4-FFF2-40B4-BE49-F238E27FC236}">
                <a16:creationId xmlns:a16="http://schemas.microsoft.com/office/drawing/2014/main" id="{142562BD-DD86-4F8C-B75A-8D050BD45309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sagono 92">
            <a:extLst>
              <a:ext uri="{FF2B5EF4-FFF2-40B4-BE49-F238E27FC236}">
                <a16:creationId xmlns:a16="http://schemas.microsoft.com/office/drawing/2014/main" id="{E6BB36A2-9B1B-4413-939A-3F09FA0BD480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sagono 93">
            <a:extLst>
              <a:ext uri="{FF2B5EF4-FFF2-40B4-BE49-F238E27FC236}">
                <a16:creationId xmlns:a16="http://schemas.microsoft.com/office/drawing/2014/main" id="{48E129C6-AC4A-4579-AFB1-E903A87AA77F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sagono 94">
            <a:extLst>
              <a:ext uri="{FF2B5EF4-FFF2-40B4-BE49-F238E27FC236}">
                <a16:creationId xmlns:a16="http://schemas.microsoft.com/office/drawing/2014/main" id="{3CD9AA13-CC29-4950-8F15-F39364FB4535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sagono 95">
            <a:extLst>
              <a:ext uri="{FF2B5EF4-FFF2-40B4-BE49-F238E27FC236}">
                <a16:creationId xmlns:a16="http://schemas.microsoft.com/office/drawing/2014/main" id="{6CE7EC6E-4639-4FE3-8825-4E3E7285A79D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sagono 96">
            <a:extLst>
              <a:ext uri="{FF2B5EF4-FFF2-40B4-BE49-F238E27FC236}">
                <a16:creationId xmlns:a16="http://schemas.microsoft.com/office/drawing/2014/main" id="{C76920F3-AD3F-4D23-9467-21EC385CAC75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sagono 97">
            <a:extLst>
              <a:ext uri="{FF2B5EF4-FFF2-40B4-BE49-F238E27FC236}">
                <a16:creationId xmlns:a16="http://schemas.microsoft.com/office/drawing/2014/main" id="{F70DE567-AE41-418E-83A5-8EB33BCA5D08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sagono 98">
            <a:extLst>
              <a:ext uri="{FF2B5EF4-FFF2-40B4-BE49-F238E27FC236}">
                <a16:creationId xmlns:a16="http://schemas.microsoft.com/office/drawing/2014/main" id="{CF59CAD1-CCCA-4E2B-A5BF-10233D78BE8A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sagono 100">
            <a:extLst>
              <a:ext uri="{FF2B5EF4-FFF2-40B4-BE49-F238E27FC236}">
                <a16:creationId xmlns:a16="http://schemas.microsoft.com/office/drawing/2014/main" id="{FF1F7C64-9A40-444F-A2C9-4B983E49AA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sagono 101">
            <a:extLst>
              <a:ext uri="{FF2B5EF4-FFF2-40B4-BE49-F238E27FC236}">
                <a16:creationId xmlns:a16="http://schemas.microsoft.com/office/drawing/2014/main" id="{00B9CD4C-F461-404B-9259-84E8530184F7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sagono 102">
            <a:extLst>
              <a:ext uri="{FF2B5EF4-FFF2-40B4-BE49-F238E27FC236}">
                <a16:creationId xmlns:a16="http://schemas.microsoft.com/office/drawing/2014/main" id="{44E24326-D6C4-45EF-AB75-059920612F9D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sagono 103">
            <a:extLst>
              <a:ext uri="{FF2B5EF4-FFF2-40B4-BE49-F238E27FC236}">
                <a16:creationId xmlns:a16="http://schemas.microsoft.com/office/drawing/2014/main" id="{FC1BD3C3-B6F4-4FB7-8A34-3D8B60A1564B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sagono 104">
            <a:extLst>
              <a:ext uri="{FF2B5EF4-FFF2-40B4-BE49-F238E27FC236}">
                <a16:creationId xmlns:a16="http://schemas.microsoft.com/office/drawing/2014/main" id="{B473FC52-BE4A-4D5C-A59F-4C9FCDAFBF3C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sagono 105">
            <a:extLst>
              <a:ext uri="{FF2B5EF4-FFF2-40B4-BE49-F238E27FC236}">
                <a16:creationId xmlns:a16="http://schemas.microsoft.com/office/drawing/2014/main" id="{21229350-8039-429E-9901-B63E1DD65D26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sagono 106">
            <a:extLst>
              <a:ext uri="{FF2B5EF4-FFF2-40B4-BE49-F238E27FC236}">
                <a16:creationId xmlns:a16="http://schemas.microsoft.com/office/drawing/2014/main" id="{0E375112-3B55-4080-A0FC-755DCA284610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sagono 107">
            <a:extLst>
              <a:ext uri="{FF2B5EF4-FFF2-40B4-BE49-F238E27FC236}">
                <a16:creationId xmlns:a16="http://schemas.microsoft.com/office/drawing/2014/main" id="{F48FFCE6-8BA6-40EC-B0D0-B6A6E81597AF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sagono 108">
            <a:extLst>
              <a:ext uri="{FF2B5EF4-FFF2-40B4-BE49-F238E27FC236}">
                <a16:creationId xmlns:a16="http://schemas.microsoft.com/office/drawing/2014/main" id="{4E4B1698-8C4D-4884-BF84-430D689F1177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sagono 109">
            <a:extLst>
              <a:ext uri="{FF2B5EF4-FFF2-40B4-BE49-F238E27FC236}">
                <a16:creationId xmlns:a16="http://schemas.microsoft.com/office/drawing/2014/main" id="{8C443799-F1AE-4AB2-9967-13707F866972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sagono 111">
            <a:extLst>
              <a:ext uri="{FF2B5EF4-FFF2-40B4-BE49-F238E27FC236}">
                <a16:creationId xmlns:a16="http://schemas.microsoft.com/office/drawing/2014/main" id="{67A9F056-BC96-4C1A-A929-3A90B14E7C17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sagono 112">
            <a:extLst>
              <a:ext uri="{FF2B5EF4-FFF2-40B4-BE49-F238E27FC236}">
                <a16:creationId xmlns:a16="http://schemas.microsoft.com/office/drawing/2014/main" id="{C22D05EB-F9B3-4EF2-A408-F4C2A3061FBC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sagono 113">
            <a:extLst>
              <a:ext uri="{FF2B5EF4-FFF2-40B4-BE49-F238E27FC236}">
                <a16:creationId xmlns:a16="http://schemas.microsoft.com/office/drawing/2014/main" id="{831D531B-F7CB-4F25-A01B-2BC70AFE8AF8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sagono 114">
            <a:extLst>
              <a:ext uri="{FF2B5EF4-FFF2-40B4-BE49-F238E27FC236}">
                <a16:creationId xmlns:a16="http://schemas.microsoft.com/office/drawing/2014/main" id="{4A99E740-E528-49EF-9785-4094F84D99EE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sagono 115">
            <a:extLst>
              <a:ext uri="{FF2B5EF4-FFF2-40B4-BE49-F238E27FC236}">
                <a16:creationId xmlns:a16="http://schemas.microsoft.com/office/drawing/2014/main" id="{7214CD7B-3A69-4C40-9358-A62F8B68435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sagono 116">
            <a:extLst>
              <a:ext uri="{FF2B5EF4-FFF2-40B4-BE49-F238E27FC236}">
                <a16:creationId xmlns:a16="http://schemas.microsoft.com/office/drawing/2014/main" id="{E6084BB1-2735-420E-B475-31201A25D185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sagono 117">
            <a:extLst>
              <a:ext uri="{FF2B5EF4-FFF2-40B4-BE49-F238E27FC236}">
                <a16:creationId xmlns:a16="http://schemas.microsoft.com/office/drawing/2014/main" id="{3BB22126-6207-4A7B-AD11-622CFCD5698F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Esagono 118">
            <a:extLst>
              <a:ext uri="{FF2B5EF4-FFF2-40B4-BE49-F238E27FC236}">
                <a16:creationId xmlns:a16="http://schemas.microsoft.com/office/drawing/2014/main" id="{F948F4F7-630C-4D47-8FA0-0FD8CE45080C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Esagono 119">
            <a:extLst>
              <a:ext uri="{FF2B5EF4-FFF2-40B4-BE49-F238E27FC236}">
                <a16:creationId xmlns:a16="http://schemas.microsoft.com/office/drawing/2014/main" id="{D8CA44CA-7DC8-4CD4-BE68-FA01EE765F5D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sagono 120">
            <a:extLst>
              <a:ext uri="{FF2B5EF4-FFF2-40B4-BE49-F238E27FC236}">
                <a16:creationId xmlns:a16="http://schemas.microsoft.com/office/drawing/2014/main" id="{B18D04FE-B7A6-4C5F-98A4-3CFFEFF20D27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Esagono 122">
            <a:extLst>
              <a:ext uri="{FF2B5EF4-FFF2-40B4-BE49-F238E27FC236}">
                <a16:creationId xmlns:a16="http://schemas.microsoft.com/office/drawing/2014/main" id="{DC29876B-7764-41C2-B223-9C3C2F38556B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sagono 123">
            <a:extLst>
              <a:ext uri="{FF2B5EF4-FFF2-40B4-BE49-F238E27FC236}">
                <a16:creationId xmlns:a16="http://schemas.microsoft.com/office/drawing/2014/main" id="{182B8E8E-B22A-4FA0-A97D-8138BBE5DC95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sagono 124">
            <a:extLst>
              <a:ext uri="{FF2B5EF4-FFF2-40B4-BE49-F238E27FC236}">
                <a16:creationId xmlns:a16="http://schemas.microsoft.com/office/drawing/2014/main" id="{BC98CFFD-3361-4703-BF65-5BFE35E6531F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sagono 125">
            <a:extLst>
              <a:ext uri="{FF2B5EF4-FFF2-40B4-BE49-F238E27FC236}">
                <a16:creationId xmlns:a16="http://schemas.microsoft.com/office/drawing/2014/main" id="{62AECDD2-6CC1-4E19-92DF-73ABDAD11C7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sagono 126">
            <a:extLst>
              <a:ext uri="{FF2B5EF4-FFF2-40B4-BE49-F238E27FC236}">
                <a16:creationId xmlns:a16="http://schemas.microsoft.com/office/drawing/2014/main" id="{1B8DC40C-C79D-429A-B5F5-D7B17FA55420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sagono 127">
            <a:extLst>
              <a:ext uri="{FF2B5EF4-FFF2-40B4-BE49-F238E27FC236}">
                <a16:creationId xmlns:a16="http://schemas.microsoft.com/office/drawing/2014/main" id="{BBAF2F41-E37B-4677-B3B9-D1CDA321E36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sagono 128">
            <a:extLst>
              <a:ext uri="{FF2B5EF4-FFF2-40B4-BE49-F238E27FC236}">
                <a16:creationId xmlns:a16="http://schemas.microsoft.com/office/drawing/2014/main" id="{456450A5-EF52-46BE-B96B-FFFA146EC59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sagono 129">
            <a:extLst>
              <a:ext uri="{FF2B5EF4-FFF2-40B4-BE49-F238E27FC236}">
                <a16:creationId xmlns:a16="http://schemas.microsoft.com/office/drawing/2014/main" id="{1989F062-4294-493B-BC30-BFFEBF9DC2E4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sagono 130">
            <a:extLst>
              <a:ext uri="{FF2B5EF4-FFF2-40B4-BE49-F238E27FC236}">
                <a16:creationId xmlns:a16="http://schemas.microsoft.com/office/drawing/2014/main" id="{20CF39E8-F8C6-4F0B-8240-B296E4B51422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Esagono 131">
            <a:extLst>
              <a:ext uri="{FF2B5EF4-FFF2-40B4-BE49-F238E27FC236}">
                <a16:creationId xmlns:a16="http://schemas.microsoft.com/office/drawing/2014/main" id="{E324857F-8CC8-4273-A98B-3D78F637BE99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Esagono 133">
            <a:extLst>
              <a:ext uri="{FF2B5EF4-FFF2-40B4-BE49-F238E27FC236}">
                <a16:creationId xmlns:a16="http://schemas.microsoft.com/office/drawing/2014/main" id="{B3F1D2CD-6A83-45C7-B087-DFD914E8193C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Esagono 134">
            <a:extLst>
              <a:ext uri="{FF2B5EF4-FFF2-40B4-BE49-F238E27FC236}">
                <a16:creationId xmlns:a16="http://schemas.microsoft.com/office/drawing/2014/main" id="{B529DE88-D715-409E-A129-1194F0DC61F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Esagono 135">
            <a:extLst>
              <a:ext uri="{FF2B5EF4-FFF2-40B4-BE49-F238E27FC236}">
                <a16:creationId xmlns:a16="http://schemas.microsoft.com/office/drawing/2014/main" id="{5086ED89-0357-4711-9766-B97DA4AE4B05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sagono 136">
            <a:extLst>
              <a:ext uri="{FF2B5EF4-FFF2-40B4-BE49-F238E27FC236}">
                <a16:creationId xmlns:a16="http://schemas.microsoft.com/office/drawing/2014/main" id="{5A1AC317-5CD5-4204-8B4B-0EFE420B98B9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sagono 137">
            <a:extLst>
              <a:ext uri="{FF2B5EF4-FFF2-40B4-BE49-F238E27FC236}">
                <a16:creationId xmlns:a16="http://schemas.microsoft.com/office/drawing/2014/main" id="{D51CAA89-B54B-4D82-B49B-AC910B584964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sagono 138">
            <a:extLst>
              <a:ext uri="{FF2B5EF4-FFF2-40B4-BE49-F238E27FC236}">
                <a16:creationId xmlns:a16="http://schemas.microsoft.com/office/drawing/2014/main" id="{6F4FA261-F02D-4E75-86B8-67F5F2DE7216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Esagono 139">
            <a:extLst>
              <a:ext uri="{FF2B5EF4-FFF2-40B4-BE49-F238E27FC236}">
                <a16:creationId xmlns:a16="http://schemas.microsoft.com/office/drawing/2014/main" id="{A1A6D769-F4E9-4B29-8FFD-998A91AF2599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Esagono 140">
            <a:extLst>
              <a:ext uri="{FF2B5EF4-FFF2-40B4-BE49-F238E27FC236}">
                <a16:creationId xmlns:a16="http://schemas.microsoft.com/office/drawing/2014/main" id="{72740589-4999-488E-9A77-49197C709C5C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sagono 141">
            <a:extLst>
              <a:ext uri="{FF2B5EF4-FFF2-40B4-BE49-F238E27FC236}">
                <a16:creationId xmlns:a16="http://schemas.microsoft.com/office/drawing/2014/main" id="{FDC1D3F4-141F-42E6-BAE4-C079F5010693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sagono 142">
            <a:extLst>
              <a:ext uri="{FF2B5EF4-FFF2-40B4-BE49-F238E27FC236}">
                <a16:creationId xmlns:a16="http://schemas.microsoft.com/office/drawing/2014/main" id="{E3DCD925-68D2-40D7-A5E1-7C376AFCFE15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6752992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533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agono 45">
            <a:extLst>
              <a:ext uri="{FF2B5EF4-FFF2-40B4-BE49-F238E27FC236}">
                <a16:creationId xmlns:a16="http://schemas.microsoft.com/office/drawing/2014/main" id="{815BA308-8762-4AAA-8765-EBDCEEA6E107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sagono 46">
            <a:extLst>
              <a:ext uri="{FF2B5EF4-FFF2-40B4-BE49-F238E27FC236}">
                <a16:creationId xmlns:a16="http://schemas.microsoft.com/office/drawing/2014/main" id="{3AB79C9B-F844-4BAA-BB80-E3EEC7A91D2E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sagono 47">
            <a:extLst>
              <a:ext uri="{FF2B5EF4-FFF2-40B4-BE49-F238E27FC236}">
                <a16:creationId xmlns:a16="http://schemas.microsoft.com/office/drawing/2014/main" id="{418BF0F9-D11E-4CBF-AD61-2FAA6A5BEFED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sagono 48">
            <a:extLst>
              <a:ext uri="{FF2B5EF4-FFF2-40B4-BE49-F238E27FC236}">
                <a16:creationId xmlns:a16="http://schemas.microsoft.com/office/drawing/2014/main" id="{96E8DB8A-51DF-4627-9CAC-E6E0171A1474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sagono 49">
            <a:extLst>
              <a:ext uri="{FF2B5EF4-FFF2-40B4-BE49-F238E27FC236}">
                <a16:creationId xmlns:a16="http://schemas.microsoft.com/office/drawing/2014/main" id="{9A808600-F73A-459D-9F8A-1A76B403D808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sagono 50">
            <a:extLst>
              <a:ext uri="{FF2B5EF4-FFF2-40B4-BE49-F238E27FC236}">
                <a16:creationId xmlns:a16="http://schemas.microsoft.com/office/drawing/2014/main" id="{37B3DBAB-1D89-4518-8846-3A9B5F8DF3D2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sagono 51">
            <a:extLst>
              <a:ext uri="{FF2B5EF4-FFF2-40B4-BE49-F238E27FC236}">
                <a16:creationId xmlns:a16="http://schemas.microsoft.com/office/drawing/2014/main" id="{2656F0A2-5A99-45E8-8A83-3A422CE60A17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sagono 52">
            <a:extLst>
              <a:ext uri="{FF2B5EF4-FFF2-40B4-BE49-F238E27FC236}">
                <a16:creationId xmlns:a16="http://schemas.microsoft.com/office/drawing/2014/main" id="{38F297F6-CC54-46E0-B09A-0E1DDA02897D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sagono 53">
            <a:extLst>
              <a:ext uri="{FF2B5EF4-FFF2-40B4-BE49-F238E27FC236}">
                <a16:creationId xmlns:a16="http://schemas.microsoft.com/office/drawing/2014/main" id="{CA200C0D-88EF-42B5-8370-13BFDD8AD334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sagono 54">
            <a:extLst>
              <a:ext uri="{FF2B5EF4-FFF2-40B4-BE49-F238E27FC236}">
                <a16:creationId xmlns:a16="http://schemas.microsoft.com/office/drawing/2014/main" id="{0D23E166-17AD-430E-8B94-2922FF745E57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sagono 56">
            <a:extLst>
              <a:ext uri="{FF2B5EF4-FFF2-40B4-BE49-F238E27FC236}">
                <a16:creationId xmlns:a16="http://schemas.microsoft.com/office/drawing/2014/main" id="{0E0668C3-8771-43A9-A288-772CBEE19D40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sagono 57">
            <a:extLst>
              <a:ext uri="{FF2B5EF4-FFF2-40B4-BE49-F238E27FC236}">
                <a16:creationId xmlns:a16="http://schemas.microsoft.com/office/drawing/2014/main" id="{AD0E64B7-2845-44A4-8CE0-9F8838434A3D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sagono 58">
            <a:extLst>
              <a:ext uri="{FF2B5EF4-FFF2-40B4-BE49-F238E27FC236}">
                <a16:creationId xmlns:a16="http://schemas.microsoft.com/office/drawing/2014/main" id="{34C6402E-2426-4D62-97FA-A58B6DBADD9B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sagono 59">
            <a:extLst>
              <a:ext uri="{FF2B5EF4-FFF2-40B4-BE49-F238E27FC236}">
                <a16:creationId xmlns:a16="http://schemas.microsoft.com/office/drawing/2014/main" id="{30BC0837-ACEB-47B5-B78E-5433AB6AB1FF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sagono 60">
            <a:extLst>
              <a:ext uri="{FF2B5EF4-FFF2-40B4-BE49-F238E27FC236}">
                <a16:creationId xmlns:a16="http://schemas.microsoft.com/office/drawing/2014/main" id="{82EF5D04-AD7B-4EC8-BB17-64F5BC31374F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sagono 61">
            <a:extLst>
              <a:ext uri="{FF2B5EF4-FFF2-40B4-BE49-F238E27FC236}">
                <a16:creationId xmlns:a16="http://schemas.microsoft.com/office/drawing/2014/main" id="{5E8D118F-81C1-434A-BEF0-2DD8897AD713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sagono 62">
            <a:extLst>
              <a:ext uri="{FF2B5EF4-FFF2-40B4-BE49-F238E27FC236}">
                <a16:creationId xmlns:a16="http://schemas.microsoft.com/office/drawing/2014/main" id="{B69844DF-1887-4B4B-B412-129B419D2204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sagono 63">
            <a:extLst>
              <a:ext uri="{FF2B5EF4-FFF2-40B4-BE49-F238E27FC236}">
                <a16:creationId xmlns:a16="http://schemas.microsoft.com/office/drawing/2014/main" id="{9E5DFEBE-7893-4DE8-AD39-7D6E6103F637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sagono 64">
            <a:extLst>
              <a:ext uri="{FF2B5EF4-FFF2-40B4-BE49-F238E27FC236}">
                <a16:creationId xmlns:a16="http://schemas.microsoft.com/office/drawing/2014/main" id="{E021299E-F8A9-4581-8EB4-D1C0647160CD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sagono 65">
            <a:extLst>
              <a:ext uri="{FF2B5EF4-FFF2-40B4-BE49-F238E27FC236}">
                <a16:creationId xmlns:a16="http://schemas.microsoft.com/office/drawing/2014/main" id="{EBD263B0-2D35-40BA-9A19-12F9FAE2057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sagono 67">
            <a:extLst>
              <a:ext uri="{FF2B5EF4-FFF2-40B4-BE49-F238E27FC236}">
                <a16:creationId xmlns:a16="http://schemas.microsoft.com/office/drawing/2014/main" id="{4031060D-0F80-4D89-9052-873D88A41CAA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sagono 68">
            <a:extLst>
              <a:ext uri="{FF2B5EF4-FFF2-40B4-BE49-F238E27FC236}">
                <a16:creationId xmlns:a16="http://schemas.microsoft.com/office/drawing/2014/main" id="{03645B8A-7E33-49E1-8979-2E831B1C0F66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sagono 69">
            <a:extLst>
              <a:ext uri="{FF2B5EF4-FFF2-40B4-BE49-F238E27FC236}">
                <a16:creationId xmlns:a16="http://schemas.microsoft.com/office/drawing/2014/main" id="{036832B4-F2D4-45C8-A803-CADD3125DB23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sagono 70">
            <a:extLst>
              <a:ext uri="{FF2B5EF4-FFF2-40B4-BE49-F238E27FC236}">
                <a16:creationId xmlns:a16="http://schemas.microsoft.com/office/drawing/2014/main" id="{401C0220-A978-4BE7-B989-1AB0E005A519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sagono 71">
            <a:extLst>
              <a:ext uri="{FF2B5EF4-FFF2-40B4-BE49-F238E27FC236}">
                <a16:creationId xmlns:a16="http://schemas.microsoft.com/office/drawing/2014/main" id="{0078A539-E286-4C1E-8CC8-4EB01E0219B5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sagono 72">
            <a:extLst>
              <a:ext uri="{FF2B5EF4-FFF2-40B4-BE49-F238E27FC236}">
                <a16:creationId xmlns:a16="http://schemas.microsoft.com/office/drawing/2014/main" id="{CD10644E-A726-4328-A74C-5C4AE11801A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sagono 73">
            <a:extLst>
              <a:ext uri="{FF2B5EF4-FFF2-40B4-BE49-F238E27FC236}">
                <a16:creationId xmlns:a16="http://schemas.microsoft.com/office/drawing/2014/main" id="{3924D778-0136-4A77-B7BF-9BDD9481C056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sagono 74">
            <a:extLst>
              <a:ext uri="{FF2B5EF4-FFF2-40B4-BE49-F238E27FC236}">
                <a16:creationId xmlns:a16="http://schemas.microsoft.com/office/drawing/2014/main" id="{D8521BED-9357-4287-9644-C7B21AF3ACCC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sagono 75">
            <a:extLst>
              <a:ext uri="{FF2B5EF4-FFF2-40B4-BE49-F238E27FC236}">
                <a16:creationId xmlns:a16="http://schemas.microsoft.com/office/drawing/2014/main" id="{93458B7D-00F1-4F57-ADDF-7D34E3650CC1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sagono 76">
            <a:extLst>
              <a:ext uri="{FF2B5EF4-FFF2-40B4-BE49-F238E27FC236}">
                <a16:creationId xmlns:a16="http://schemas.microsoft.com/office/drawing/2014/main" id="{45E9CAEC-AB59-4B58-B4EB-E8D73FA934D3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sagono 78">
            <a:extLst>
              <a:ext uri="{FF2B5EF4-FFF2-40B4-BE49-F238E27FC236}">
                <a16:creationId xmlns:a16="http://schemas.microsoft.com/office/drawing/2014/main" id="{C3061947-719C-4E33-98F1-2C563AB0CA18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sagono 79">
            <a:extLst>
              <a:ext uri="{FF2B5EF4-FFF2-40B4-BE49-F238E27FC236}">
                <a16:creationId xmlns:a16="http://schemas.microsoft.com/office/drawing/2014/main" id="{04373D85-3E0B-4781-B1F4-349FBADCDF22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sagono 80">
            <a:extLst>
              <a:ext uri="{FF2B5EF4-FFF2-40B4-BE49-F238E27FC236}">
                <a16:creationId xmlns:a16="http://schemas.microsoft.com/office/drawing/2014/main" id="{75B8187A-1B51-4ACF-BC7A-E909976F0012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sagono 81">
            <a:extLst>
              <a:ext uri="{FF2B5EF4-FFF2-40B4-BE49-F238E27FC236}">
                <a16:creationId xmlns:a16="http://schemas.microsoft.com/office/drawing/2014/main" id="{78F541C3-9DB7-44A0-B37C-A09C8512536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sagono 82">
            <a:extLst>
              <a:ext uri="{FF2B5EF4-FFF2-40B4-BE49-F238E27FC236}">
                <a16:creationId xmlns:a16="http://schemas.microsoft.com/office/drawing/2014/main" id="{B9FD7554-69B9-47B8-83ED-3F1C28B619E5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sagono 83">
            <a:extLst>
              <a:ext uri="{FF2B5EF4-FFF2-40B4-BE49-F238E27FC236}">
                <a16:creationId xmlns:a16="http://schemas.microsoft.com/office/drawing/2014/main" id="{1846E26C-C38C-45AE-8F7B-03AB2E4EF43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sagono 84">
            <a:extLst>
              <a:ext uri="{FF2B5EF4-FFF2-40B4-BE49-F238E27FC236}">
                <a16:creationId xmlns:a16="http://schemas.microsoft.com/office/drawing/2014/main" id="{95D4EEAD-9AE0-4B9D-9427-F5D0B35E32D5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sagono 85">
            <a:extLst>
              <a:ext uri="{FF2B5EF4-FFF2-40B4-BE49-F238E27FC236}">
                <a16:creationId xmlns:a16="http://schemas.microsoft.com/office/drawing/2014/main" id="{A7D57978-1840-4882-AE12-D63F8F19557E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sagono 86">
            <a:extLst>
              <a:ext uri="{FF2B5EF4-FFF2-40B4-BE49-F238E27FC236}">
                <a16:creationId xmlns:a16="http://schemas.microsoft.com/office/drawing/2014/main" id="{C1F1B72D-31AC-485D-8F63-4B04E4749BE0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sagono 87">
            <a:extLst>
              <a:ext uri="{FF2B5EF4-FFF2-40B4-BE49-F238E27FC236}">
                <a16:creationId xmlns:a16="http://schemas.microsoft.com/office/drawing/2014/main" id="{3F962117-EBF1-4007-924F-C54E497B202A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sagono 89">
            <a:extLst>
              <a:ext uri="{FF2B5EF4-FFF2-40B4-BE49-F238E27FC236}">
                <a16:creationId xmlns:a16="http://schemas.microsoft.com/office/drawing/2014/main" id="{D792C161-2FA9-46AF-BBC4-513A5701E0B7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sagono 90">
            <a:extLst>
              <a:ext uri="{FF2B5EF4-FFF2-40B4-BE49-F238E27FC236}">
                <a16:creationId xmlns:a16="http://schemas.microsoft.com/office/drawing/2014/main" id="{DE176514-2204-4FDA-B639-96D65D83F7E1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sagono 91">
            <a:extLst>
              <a:ext uri="{FF2B5EF4-FFF2-40B4-BE49-F238E27FC236}">
                <a16:creationId xmlns:a16="http://schemas.microsoft.com/office/drawing/2014/main" id="{142562BD-DD86-4F8C-B75A-8D050BD45309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sagono 92">
            <a:extLst>
              <a:ext uri="{FF2B5EF4-FFF2-40B4-BE49-F238E27FC236}">
                <a16:creationId xmlns:a16="http://schemas.microsoft.com/office/drawing/2014/main" id="{E6BB36A2-9B1B-4413-939A-3F09FA0BD480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sagono 93">
            <a:extLst>
              <a:ext uri="{FF2B5EF4-FFF2-40B4-BE49-F238E27FC236}">
                <a16:creationId xmlns:a16="http://schemas.microsoft.com/office/drawing/2014/main" id="{48E129C6-AC4A-4579-AFB1-E903A87AA77F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sagono 94">
            <a:extLst>
              <a:ext uri="{FF2B5EF4-FFF2-40B4-BE49-F238E27FC236}">
                <a16:creationId xmlns:a16="http://schemas.microsoft.com/office/drawing/2014/main" id="{3CD9AA13-CC29-4950-8F15-F39364FB4535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sagono 95">
            <a:extLst>
              <a:ext uri="{FF2B5EF4-FFF2-40B4-BE49-F238E27FC236}">
                <a16:creationId xmlns:a16="http://schemas.microsoft.com/office/drawing/2014/main" id="{6CE7EC6E-4639-4FE3-8825-4E3E7285A79D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sagono 96">
            <a:extLst>
              <a:ext uri="{FF2B5EF4-FFF2-40B4-BE49-F238E27FC236}">
                <a16:creationId xmlns:a16="http://schemas.microsoft.com/office/drawing/2014/main" id="{C76920F3-AD3F-4D23-9467-21EC385CAC75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sagono 97">
            <a:extLst>
              <a:ext uri="{FF2B5EF4-FFF2-40B4-BE49-F238E27FC236}">
                <a16:creationId xmlns:a16="http://schemas.microsoft.com/office/drawing/2014/main" id="{F70DE567-AE41-418E-83A5-8EB33BCA5D08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sagono 98">
            <a:extLst>
              <a:ext uri="{FF2B5EF4-FFF2-40B4-BE49-F238E27FC236}">
                <a16:creationId xmlns:a16="http://schemas.microsoft.com/office/drawing/2014/main" id="{CF59CAD1-CCCA-4E2B-A5BF-10233D78BE8A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sagono 100">
            <a:extLst>
              <a:ext uri="{FF2B5EF4-FFF2-40B4-BE49-F238E27FC236}">
                <a16:creationId xmlns:a16="http://schemas.microsoft.com/office/drawing/2014/main" id="{FF1F7C64-9A40-444F-A2C9-4B983E49AA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sagono 101">
            <a:extLst>
              <a:ext uri="{FF2B5EF4-FFF2-40B4-BE49-F238E27FC236}">
                <a16:creationId xmlns:a16="http://schemas.microsoft.com/office/drawing/2014/main" id="{00B9CD4C-F461-404B-9259-84E8530184F7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sagono 102">
            <a:extLst>
              <a:ext uri="{FF2B5EF4-FFF2-40B4-BE49-F238E27FC236}">
                <a16:creationId xmlns:a16="http://schemas.microsoft.com/office/drawing/2014/main" id="{44E24326-D6C4-45EF-AB75-059920612F9D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sagono 103">
            <a:extLst>
              <a:ext uri="{FF2B5EF4-FFF2-40B4-BE49-F238E27FC236}">
                <a16:creationId xmlns:a16="http://schemas.microsoft.com/office/drawing/2014/main" id="{FC1BD3C3-B6F4-4FB7-8A34-3D8B60A1564B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sagono 104">
            <a:extLst>
              <a:ext uri="{FF2B5EF4-FFF2-40B4-BE49-F238E27FC236}">
                <a16:creationId xmlns:a16="http://schemas.microsoft.com/office/drawing/2014/main" id="{B473FC52-BE4A-4D5C-A59F-4C9FCDAFBF3C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sagono 105">
            <a:extLst>
              <a:ext uri="{FF2B5EF4-FFF2-40B4-BE49-F238E27FC236}">
                <a16:creationId xmlns:a16="http://schemas.microsoft.com/office/drawing/2014/main" id="{21229350-8039-429E-9901-B63E1DD65D26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sagono 106">
            <a:extLst>
              <a:ext uri="{FF2B5EF4-FFF2-40B4-BE49-F238E27FC236}">
                <a16:creationId xmlns:a16="http://schemas.microsoft.com/office/drawing/2014/main" id="{0E375112-3B55-4080-A0FC-755DCA284610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sagono 107">
            <a:extLst>
              <a:ext uri="{FF2B5EF4-FFF2-40B4-BE49-F238E27FC236}">
                <a16:creationId xmlns:a16="http://schemas.microsoft.com/office/drawing/2014/main" id="{F48FFCE6-8BA6-40EC-B0D0-B6A6E81597AF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sagono 108">
            <a:extLst>
              <a:ext uri="{FF2B5EF4-FFF2-40B4-BE49-F238E27FC236}">
                <a16:creationId xmlns:a16="http://schemas.microsoft.com/office/drawing/2014/main" id="{4E4B1698-8C4D-4884-BF84-430D689F1177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sagono 109">
            <a:extLst>
              <a:ext uri="{FF2B5EF4-FFF2-40B4-BE49-F238E27FC236}">
                <a16:creationId xmlns:a16="http://schemas.microsoft.com/office/drawing/2014/main" id="{8C443799-F1AE-4AB2-9967-13707F866972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sagono 111">
            <a:extLst>
              <a:ext uri="{FF2B5EF4-FFF2-40B4-BE49-F238E27FC236}">
                <a16:creationId xmlns:a16="http://schemas.microsoft.com/office/drawing/2014/main" id="{67A9F056-BC96-4C1A-A929-3A90B14E7C17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sagono 112">
            <a:extLst>
              <a:ext uri="{FF2B5EF4-FFF2-40B4-BE49-F238E27FC236}">
                <a16:creationId xmlns:a16="http://schemas.microsoft.com/office/drawing/2014/main" id="{C22D05EB-F9B3-4EF2-A408-F4C2A3061FBC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sagono 113">
            <a:extLst>
              <a:ext uri="{FF2B5EF4-FFF2-40B4-BE49-F238E27FC236}">
                <a16:creationId xmlns:a16="http://schemas.microsoft.com/office/drawing/2014/main" id="{831D531B-F7CB-4F25-A01B-2BC70AFE8AF8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sagono 114">
            <a:extLst>
              <a:ext uri="{FF2B5EF4-FFF2-40B4-BE49-F238E27FC236}">
                <a16:creationId xmlns:a16="http://schemas.microsoft.com/office/drawing/2014/main" id="{4A99E740-E528-49EF-9785-4094F84D99EE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sagono 115">
            <a:extLst>
              <a:ext uri="{FF2B5EF4-FFF2-40B4-BE49-F238E27FC236}">
                <a16:creationId xmlns:a16="http://schemas.microsoft.com/office/drawing/2014/main" id="{7214CD7B-3A69-4C40-9358-A62F8B68435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sagono 116">
            <a:extLst>
              <a:ext uri="{FF2B5EF4-FFF2-40B4-BE49-F238E27FC236}">
                <a16:creationId xmlns:a16="http://schemas.microsoft.com/office/drawing/2014/main" id="{E6084BB1-2735-420E-B475-31201A25D185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sagono 117">
            <a:extLst>
              <a:ext uri="{FF2B5EF4-FFF2-40B4-BE49-F238E27FC236}">
                <a16:creationId xmlns:a16="http://schemas.microsoft.com/office/drawing/2014/main" id="{3BB22126-6207-4A7B-AD11-622CFCD5698F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Esagono 118">
            <a:extLst>
              <a:ext uri="{FF2B5EF4-FFF2-40B4-BE49-F238E27FC236}">
                <a16:creationId xmlns:a16="http://schemas.microsoft.com/office/drawing/2014/main" id="{F948F4F7-630C-4D47-8FA0-0FD8CE45080C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Esagono 119">
            <a:extLst>
              <a:ext uri="{FF2B5EF4-FFF2-40B4-BE49-F238E27FC236}">
                <a16:creationId xmlns:a16="http://schemas.microsoft.com/office/drawing/2014/main" id="{D8CA44CA-7DC8-4CD4-BE68-FA01EE765F5D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sagono 120">
            <a:extLst>
              <a:ext uri="{FF2B5EF4-FFF2-40B4-BE49-F238E27FC236}">
                <a16:creationId xmlns:a16="http://schemas.microsoft.com/office/drawing/2014/main" id="{B18D04FE-B7A6-4C5F-98A4-3CFFEFF20D27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Esagono 122">
            <a:extLst>
              <a:ext uri="{FF2B5EF4-FFF2-40B4-BE49-F238E27FC236}">
                <a16:creationId xmlns:a16="http://schemas.microsoft.com/office/drawing/2014/main" id="{DC29876B-7764-41C2-B223-9C3C2F38556B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sagono 123">
            <a:extLst>
              <a:ext uri="{FF2B5EF4-FFF2-40B4-BE49-F238E27FC236}">
                <a16:creationId xmlns:a16="http://schemas.microsoft.com/office/drawing/2014/main" id="{182B8E8E-B22A-4FA0-A97D-8138BBE5DC95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sagono 124">
            <a:extLst>
              <a:ext uri="{FF2B5EF4-FFF2-40B4-BE49-F238E27FC236}">
                <a16:creationId xmlns:a16="http://schemas.microsoft.com/office/drawing/2014/main" id="{BC98CFFD-3361-4703-BF65-5BFE35E6531F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sagono 125">
            <a:extLst>
              <a:ext uri="{FF2B5EF4-FFF2-40B4-BE49-F238E27FC236}">
                <a16:creationId xmlns:a16="http://schemas.microsoft.com/office/drawing/2014/main" id="{62AECDD2-6CC1-4E19-92DF-73ABDAD11C7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sagono 126">
            <a:extLst>
              <a:ext uri="{FF2B5EF4-FFF2-40B4-BE49-F238E27FC236}">
                <a16:creationId xmlns:a16="http://schemas.microsoft.com/office/drawing/2014/main" id="{1B8DC40C-C79D-429A-B5F5-D7B17FA55420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sagono 127">
            <a:extLst>
              <a:ext uri="{FF2B5EF4-FFF2-40B4-BE49-F238E27FC236}">
                <a16:creationId xmlns:a16="http://schemas.microsoft.com/office/drawing/2014/main" id="{BBAF2F41-E37B-4677-B3B9-D1CDA321E36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sagono 128">
            <a:extLst>
              <a:ext uri="{FF2B5EF4-FFF2-40B4-BE49-F238E27FC236}">
                <a16:creationId xmlns:a16="http://schemas.microsoft.com/office/drawing/2014/main" id="{456450A5-EF52-46BE-B96B-FFFA146EC59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sagono 129">
            <a:extLst>
              <a:ext uri="{FF2B5EF4-FFF2-40B4-BE49-F238E27FC236}">
                <a16:creationId xmlns:a16="http://schemas.microsoft.com/office/drawing/2014/main" id="{1989F062-4294-493B-BC30-BFFEBF9DC2E4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sagono 130">
            <a:extLst>
              <a:ext uri="{FF2B5EF4-FFF2-40B4-BE49-F238E27FC236}">
                <a16:creationId xmlns:a16="http://schemas.microsoft.com/office/drawing/2014/main" id="{20CF39E8-F8C6-4F0B-8240-B296E4B51422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Esagono 131">
            <a:extLst>
              <a:ext uri="{FF2B5EF4-FFF2-40B4-BE49-F238E27FC236}">
                <a16:creationId xmlns:a16="http://schemas.microsoft.com/office/drawing/2014/main" id="{E324857F-8CC8-4273-A98B-3D78F637BE99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Esagono 133">
            <a:extLst>
              <a:ext uri="{FF2B5EF4-FFF2-40B4-BE49-F238E27FC236}">
                <a16:creationId xmlns:a16="http://schemas.microsoft.com/office/drawing/2014/main" id="{B3F1D2CD-6A83-45C7-B087-DFD914E8193C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Esagono 134">
            <a:extLst>
              <a:ext uri="{FF2B5EF4-FFF2-40B4-BE49-F238E27FC236}">
                <a16:creationId xmlns:a16="http://schemas.microsoft.com/office/drawing/2014/main" id="{B529DE88-D715-409E-A129-1194F0DC61F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Esagono 135">
            <a:extLst>
              <a:ext uri="{FF2B5EF4-FFF2-40B4-BE49-F238E27FC236}">
                <a16:creationId xmlns:a16="http://schemas.microsoft.com/office/drawing/2014/main" id="{5086ED89-0357-4711-9766-B97DA4AE4B05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sagono 136">
            <a:extLst>
              <a:ext uri="{FF2B5EF4-FFF2-40B4-BE49-F238E27FC236}">
                <a16:creationId xmlns:a16="http://schemas.microsoft.com/office/drawing/2014/main" id="{5A1AC317-5CD5-4204-8B4B-0EFE420B98B9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sagono 137">
            <a:extLst>
              <a:ext uri="{FF2B5EF4-FFF2-40B4-BE49-F238E27FC236}">
                <a16:creationId xmlns:a16="http://schemas.microsoft.com/office/drawing/2014/main" id="{D51CAA89-B54B-4D82-B49B-AC910B584964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sagono 138">
            <a:extLst>
              <a:ext uri="{FF2B5EF4-FFF2-40B4-BE49-F238E27FC236}">
                <a16:creationId xmlns:a16="http://schemas.microsoft.com/office/drawing/2014/main" id="{6F4FA261-F02D-4E75-86B8-67F5F2DE7216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Esagono 139">
            <a:extLst>
              <a:ext uri="{FF2B5EF4-FFF2-40B4-BE49-F238E27FC236}">
                <a16:creationId xmlns:a16="http://schemas.microsoft.com/office/drawing/2014/main" id="{A1A6D769-F4E9-4B29-8FFD-998A91AF2599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Esagono 140">
            <a:extLst>
              <a:ext uri="{FF2B5EF4-FFF2-40B4-BE49-F238E27FC236}">
                <a16:creationId xmlns:a16="http://schemas.microsoft.com/office/drawing/2014/main" id="{72740589-4999-488E-9A77-49197C709C5C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sagono 141">
            <a:extLst>
              <a:ext uri="{FF2B5EF4-FFF2-40B4-BE49-F238E27FC236}">
                <a16:creationId xmlns:a16="http://schemas.microsoft.com/office/drawing/2014/main" id="{FDC1D3F4-141F-42E6-BAE4-C079F5010693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sagono 142">
            <a:extLst>
              <a:ext uri="{FF2B5EF4-FFF2-40B4-BE49-F238E27FC236}">
                <a16:creationId xmlns:a16="http://schemas.microsoft.com/office/drawing/2014/main" id="{E3DCD925-68D2-40D7-A5E1-7C376AFCFE15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4590817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054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2432071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2" name="Esagono 121">
            <a:extLst>
              <a:ext uri="{FF2B5EF4-FFF2-40B4-BE49-F238E27FC236}">
                <a16:creationId xmlns:a16="http://schemas.microsoft.com/office/drawing/2014/main" id="{9CC4BC98-F0AE-49DD-8F61-B0712652BF0A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Esagono 132">
            <a:extLst>
              <a:ext uri="{FF2B5EF4-FFF2-40B4-BE49-F238E27FC236}">
                <a16:creationId xmlns:a16="http://schemas.microsoft.com/office/drawing/2014/main" id="{6427CA4B-388E-4503-A660-A9681D4B9B50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sagono 151">
            <a:extLst>
              <a:ext uri="{FF2B5EF4-FFF2-40B4-BE49-F238E27FC236}">
                <a16:creationId xmlns:a16="http://schemas.microsoft.com/office/drawing/2014/main" id="{A63CB468-2F67-4419-BE2F-767F19202CF6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sagono 152">
            <a:extLst>
              <a:ext uri="{FF2B5EF4-FFF2-40B4-BE49-F238E27FC236}">
                <a16:creationId xmlns:a16="http://schemas.microsoft.com/office/drawing/2014/main" id="{31F4C633-E2EA-400E-82F6-DAF66CE07858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Esagono 153">
            <a:extLst>
              <a:ext uri="{FF2B5EF4-FFF2-40B4-BE49-F238E27FC236}">
                <a16:creationId xmlns:a16="http://schemas.microsoft.com/office/drawing/2014/main" id="{0CDE4603-4F84-4036-AD36-46F0A70D4840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Esagono 154">
            <a:extLst>
              <a:ext uri="{FF2B5EF4-FFF2-40B4-BE49-F238E27FC236}">
                <a16:creationId xmlns:a16="http://schemas.microsoft.com/office/drawing/2014/main" id="{FF42E379-C4EC-4AED-A6F2-615A8AA89DF1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sagono 155">
            <a:extLst>
              <a:ext uri="{FF2B5EF4-FFF2-40B4-BE49-F238E27FC236}">
                <a16:creationId xmlns:a16="http://schemas.microsoft.com/office/drawing/2014/main" id="{30809931-B7BB-49CD-8793-4D30F10B6FC5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sagono 156">
            <a:extLst>
              <a:ext uri="{FF2B5EF4-FFF2-40B4-BE49-F238E27FC236}">
                <a16:creationId xmlns:a16="http://schemas.microsoft.com/office/drawing/2014/main" id="{736B5233-FAC4-4091-8E7F-0EF27A18C67B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sagono 157">
            <a:extLst>
              <a:ext uri="{FF2B5EF4-FFF2-40B4-BE49-F238E27FC236}">
                <a16:creationId xmlns:a16="http://schemas.microsoft.com/office/drawing/2014/main" id="{4546C555-3143-4C03-A6C1-F5F97B2D9677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sagono 158">
            <a:extLst>
              <a:ext uri="{FF2B5EF4-FFF2-40B4-BE49-F238E27FC236}">
                <a16:creationId xmlns:a16="http://schemas.microsoft.com/office/drawing/2014/main" id="{AF6BC4BF-F877-47FA-9749-924D0142564A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sagono 159">
            <a:extLst>
              <a:ext uri="{FF2B5EF4-FFF2-40B4-BE49-F238E27FC236}">
                <a16:creationId xmlns:a16="http://schemas.microsoft.com/office/drawing/2014/main" id="{03DF6F91-D928-4D1E-9B68-DAC88211ABC9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sagono 160">
            <a:extLst>
              <a:ext uri="{FF2B5EF4-FFF2-40B4-BE49-F238E27FC236}">
                <a16:creationId xmlns:a16="http://schemas.microsoft.com/office/drawing/2014/main" id="{8C907C9C-574B-4183-8D12-BDCBAE792300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sagono 161">
            <a:extLst>
              <a:ext uri="{FF2B5EF4-FFF2-40B4-BE49-F238E27FC236}">
                <a16:creationId xmlns:a16="http://schemas.microsoft.com/office/drawing/2014/main" id="{D90E7670-4288-419D-BA25-559E88FCCD1E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sagono 162">
            <a:extLst>
              <a:ext uri="{FF2B5EF4-FFF2-40B4-BE49-F238E27FC236}">
                <a16:creationId xmlns:a16="http://schemas.microsoft.com/office/drawing/2014/main" id="{9E24C421-6E51-4C92-95FD-E2452008D61E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sagono 163">
            <a:extLst>
              <a:ext uri="{FF2B5EF4-FFF2-40B4-BE49-F238E27FC236}">
                <a16:creationId xmlns:a16="http://schemas.microsoft.com/office/drawing/2014/main" id="{F067C8B3-7116-4EE7-825E-62E39A3BE397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sagono 164">
            <a:extLst>
              <a:ext uri="{FF2B5EF4-FFF2-40B4-BE49-F238E27FC236}">
                <a16:creationId xmlns:a16="http://schemas.microsoft.com/office/drawing/2014/main" id="{7F9FF2FA-F214-482E-8233-0E47538E4C0D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sagono 165">
            <a:extLst>
              <a:ext uri="{FF2B5EF4-FFF2-40B4-BE49-F238E27FC236}">
                <a16:creationId xmlns:a16="http://schemas.microsoft.com/office/drawing/2014/main" id="{C6F09F76-2B4A-433D-BE63-ECDAC3319FF2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sagono 166">
            <a:extLst>
              <a:ext uri="{FF2B5EF4-FFF2-40B4-BE49-F238E27FC236}">
                <a16:creationId xmlns:a16="http://schemas.microsoft.com/office/drawing/2014/main" id="{20129551-75F5-44C2-9FF0-F12D8069FA30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sagono 167">
            <a:extLst>
              <a:ext uri="{FF2B5EF4-FFF2-40B4-BE49-F238E27FC236}">
                <a16:creationId xmlns:a16="http://schemas.microsoft.com/office/drawing/2014/main" id="{AC2CF9CD-C0C7-4224-9633-723A697CAF55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sagono 168">
            <a:extLst>
              <a:ext uri="{FF2B5EF4-FFF2-40B4-BE49-F238E27FC236}">
                <a16:creationId xmlns:a16="http://schemas.microsoft.com/office/drawing/2014/main" id="{CB9657E9-3BEF-4ECA-80FC-3F85EEF06D11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sagono 169">
            <a:extLst>
              <a:ext uri="{FF2B5EF4-FFF2-40B4-BE49-F238E27FC236}">
                <a16:creationId xmlns:a16="http://schemas.microsoft.com/office/drawing/2014/main" id="{580BBE98-5D52-4D01-BA38-5762ED13DE02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sagono 170">
            <a:extLst>
              <a:ext uri="{FF2B5EF4-FFF2-40B4-BE49-F238E27FC236}">
                <a16:creationId xmlns:a16="http://schemas.microsoft.com/office/drawing/2014/main" id="{E6ED140E-49F6-4357-ABE9-217A91454EAE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sagono 171">
            <a:extLst>
              <a:ext uri="{FF2B5EF4-FFF2-40B4-BE49-F238E27FC236}">
                <a16:creationId xmlns:a16="http://schemas.microsoft.com/office/drawing/2014/main" id="{527A21F5-1EC6-43E8-9455-C513826B7F9D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sagono 172">
            <a:extLst>
              <a:ext uri="{FF2B5EF4-FFF2-40B4-BE49-F238E27FC236}">
                <a16:creationId xmlns:a16="http://schemas.microsoft.com/office/drawing/2014/main" id="{B8A3DB6B-AA83-4890-A743-F4C45A26F91C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sagono 173">
            <a:extLst>
              <a:ext uri="{FF2B5EF4-FFF2-40B4-BE49-F238E27FC236}">
                <a16:creationId xmlns:a16="http://schemas.microsoft.com/office/drawing/2014/main" id="{822E5034-7DB1-4530-8D28-61694069EB12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sagono 174">
            <a:extLst>
              <a:ext uri="{FF2B5EF4-FFF2-40B4-BE49-F238E27FC236}">
                <a16:creationId xmlns:a16="http://schemas.microsoft.com/office/drawing/2014/main" id="{E2734315-8E6D-472A-BF65-4398EEE1BBE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sagono 175">
            <a:extLst>
              <a:ext uri="{FF2B5EF4-FFF2-40B4-BE49-F238E27FC236}">
                <a16:creationId xmlns:a16="http://schemas.microsoft.com/office/drawing/2014/main" id="{356FC01E-5DD6-4BBE-9711-1C3A7CDC569D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sagono 176">
            <a:extLst>
              <a:ext uri="{FF2B5EF4-FFF2-40B4-BE49-F238E27FC236}">
                <a16:creationId xmlns:a16="http://schemas.microsoft.com/office/drawing/2014/main" id="{2F7708FE-D8DF-4D22-89DA-D9A1FCA6325E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sagono 177">
            <a:extLst>
              <a:ext uri="{FF2B5EF4-FFF2-40B4-BE49-F238E27FC236}">
                <a16:creationId xmlns:a16="http://schemas.microsoft.com/office/drawing/2014/main" id="{7C982DFA-2C2E-4F99-B274-2CD1A2D2648C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sagono 178">
            <a:extLst>
              <a:ext uri="{FF2B5EF4-FFF2-40B4-BE49-F238E27FC236}">
                <a16:creationId xmlns:a16="http://schemas.microsoft.com/office/drawing/2014/main" id="{954226C8-1214-4F33-B457-D59D4752E944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sagono 179">
            <a:extLst>
              <a:ext uri="{FF2B5EF4-FFF2-40B4-BE49-F238E27FC236}">
                <a16:creationId xmlns:a16="http://schemas.microsoft.com/office/drawing/2014/main" id="{6A0D41C4-5E67-48D4-8D5C-5D9F98152001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sagono 180">
            <a:extLst>
              <a:ext uri="{FF2B5EF4-FFF2-40B4-BE49-F238E27FC236}">
                <a16:creationId xmlns:a16="http://schemas.microsoft.com/office/drawing/2014/main" id="{C5067517-D52A-443F-8A21-271DBD8B0F54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sagono 181">
            <a:extLst>
              <a:ext uri="{FF2B5EF4-FFF2-40B4-BE49-F238E27FC236}">
                <a16:creationId xmlns:a16="http://schemas.microsoft.com/office/drawing/2014/main" id="{E1BD770E-D34C-48F3-ACFD-E40379D1C2FA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sagono 182">
            <a:extLst>
              <a:ext uri="{FF2B5EF4-FFF2-40B4-BE49-F238E27FC236}">
                <a16:creationId xmlns:a16="http://schemas.microsoft.com/office/drawing/2014/main" id="{2A42E75E-70F7-4908-B03D-8C1EEB9EC959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sagono 183">
            <a:extLst>
              <a:ext uri="{FF2B5EF4-FFF2-40B4-BE49-F238E27FC236}">
                <a16:creationId xmlns:a16="http://schemas.microsoft.com/office/drawing/2014/main" id="{8A3A2769-3FCA-4F99-B35F-B885770A5513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sagono 184">
            <a:extLst>
              <a:ext uri="{FF2B5EF4-FFF2-40B4-BE49-F238E27FC236}">
                <a16:creationId xmlns:a16="http://schemas.microsoft.com/office/drawing/2014/main" id="{ECA57D96-67DB-4F41-84AA-A9644EC3BBA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sagono 185">
            <a:extLst>
              <a:ext uri="{FF2B5EF4-FFF2-40B4-BE49-F238E27FC236}">
                <a16:creationId xmlns:a16="http://schemas.microsoft.com/office/drawing/2014/main" id="{92F7338A-F88C-4D80-9ED9-032AA748B868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sagono 186">
            <a:extLst>
              <a:ext uri="{FF2B5EF4-FFF2-40B4-BE49-F238E27FC236}">
                <a16:creationId xmlns:a16="http://schemas.microsoft.com/office/drawing/2014/main" id="{D7719CED-59F6-4A99-A4E6-CBCC766E794B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sagono 187">
            <a:extLst>
              <a:ext uri="{FF2B5EF4-FFF2-40B4-BE49-F238E27FC236}">
                <a16:creationId xmlns:a16="http://schemas.microsoft.com/office/drawing/2014/main" id="{D4751FB6-BE53-4BA3-96D7-F36CB60C1C38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sagono 188">
            <a:extLst>
              <a:ext uri="{FF2B5EF4-FFF2-40B4-BE49-F238E27FC236}">
                <a16:creationId xmlns:a16="http://schemas.microsoft.com/office/drawing/2014/main" id="{AA4A52A1-D2FB-4B90-94A8-D7CFFAD27759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sagono 189">
            <a:extLst>
              <a:ext uri="{FF2B5EF4-FFF2-40B4-BE49-F238E27FC236}">
                <a16:creationId xmlns:a16="http://schemas.microsoft.com/office/drawing/2014/main" id="{8252E382-BABC-4FDD-BEEC-15214BCEFDBD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sagono 190">
            <a:extLst>
              <a:ext uri="{FF2B5EF4-FFF2-40B4-BE49-F238E27FC236}">
                <a16:creationId xmlns:a16="http://schemas.microsoft.com/office/drawing/2014/main" id="{C1CAB1A6-4D73-4F7E-94CE-D48B40AA4BAF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sagono 191">
            <a:extLst>
              <a:ext uri="{FF2B5EF4-FFF2-40B4-BE49-F238E27FC236}">
                <a16:creationId xmlns:a16="http://schemas.microsoft.com/office/drawing/2014/main" id="{8B8EC5E7-C695-4886-B120-31F18AADE64F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sagono 192">
            <a:extLst>
              <a:ext uri="{FF2B5EF4-FFF2-40B4-BE49-F238E27FC236}">
                <a16:creationId xmlns:a16="http://schemas.microsoft.com/office/drawing/2014/main" id="{C405D52B-631A-40FD-AA51-AB37F44F083A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sagono 193">
            <a:extLst>
              <a:ext uri="{FF2B5EF4-FFF2-40B4-BE49-F238E27FC236}">
                <a16:creationId xmlns:a16="http://schemas.microsoft.com/office/drawing/2014/main" id="{9FFAFFA5-DE9F-45FF-8400-D66A67C4B227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sagono 194">
            <a:extLst>
              <a:ext uri="{FF2B5EF4-FFF2-40B4-BE49-F238E27FC236}">
                <a16:creationId xmlns:a16="http://schemas.microsoft.com/office/drawing/2014/main" id="{C98D7C6D-E818-495D-85DE-534063FC2E38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sagono 195">
            <a:extLst>
              <a:ext uri="{FF2B5EF4-FFF2-40B4-BE49-F238E27FC236}">
                <a16:creationId xmlns:a16="http://schemas.microsoft.com/office/drawing/2014/main" id="{0DCF274D-2FA6-47B6-A648-372356370B10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sagono 196">
            <a:extLst>
              <a:ext uri="{FF2B5EF4-FFF2-40B4-BE49-F238E27FC236}">
                <a16:creationId xmlns:a16="http://schemas.microsoft.com/office/drawing/2014/main" id="{BC3735D9-1D31-440C-B194-A6694C4A4F1A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sagono 197">
            <a:extLst>
              <a:ext uri="{FF2B5EF4-FFF2-40B4-BE49-F238E27FC236}">
                <a16:creationId xmlns:a16="http://schemas.microsoft.com/office/drawing/2014/main" id="{6463B531-6A69-49E4-9961-7DD9BF1B6B9C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sagono 198">
            <a:extLst>
              <a:ext uri="{FF2B5EF4-FFF2-40B4-BE49-F238E27FC236}">
                <a16:creationId xmlns:a16="http://schemas.microsoft.com/office/drawing/2014/main" id="{995B4AAD-3BD9-4308-984B-D6087785B978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sagono 199">
            <a:extLst>
              <a:ext uri="{FF2B5EF4-FFF2-40B4-BE49-F238E27FC236}">
                <a16:creationId xmlns:a16="http://schemas.microsoft.com/office/drawing/2014/main" id="{43BBF161-DDC3-4E87-B52A-B10C2BB00AF7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sagono 200">
            <a:extLst>
              <a:ext uri="{FF2B5EF4-FFF2-40B4-BE49-F238E27FC236}">
                <a16:creationId xmlns:a16="http://schemas.microsoft.com/office/drawing/2014/main" id="{4B07F822-F71B-4655-BD56-4B529C8A4775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sagono 201">
            <a:extLst>
              <a:ext uri="{FF2B5EF4-FFF2-40B4-BE49-F238E27FC236}">
                <a16:creationId xmlns:a16="http://schemas.microsoft.com/office/drawing/2014/main" id="{97DAC538-E796-4D4F-9E40-53B7803EE484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sagono 202">
            <a:extLst>
              <a:ext uri="{FF2B5EF4-FFF2-40B4-BE49-F238E27FC236}">
                <a16:creationId xmlns:a16="http://schemas.microsoft.com/office/drawing/2014/main" id="{CB85F4F1-B946-4D52-8E6F-8AAC118734CC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sagono 203">
            <a:extLst>
              <a:ext uri="{FF2B5EF4-FFF2-40B4-BE49-F238E27FC236}">
                <a16:creationId xmlns:a16="http://schemas.microsoft.com/office/drawing/2014/main" id="{BC4AE0BB-24A2-4384-9046-7F50413544E2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sagono 204">
            <a:extLst>
              <a:ext uri="{FF2B5EF4-FFF2-40B4-BE49-F238E27FC236}">
                <a16:creationId xmlns:a16="http://schemas.microsoft.com/office/drawing/2014/main" id="{B5FD3032-FD79-4077-AF88-3D2233C802A4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sagono 205">
            <a:extLst>
              <a:ext uri="{FF2B5EF4-FFF2-40B4-BE49-F238E27FC236}">
                <a16:creationId xmlns:a16="http://schemas.microsoft.com/office/drawing/2014/main" id="{3F9B28FE-A685-4D12-9548-F21C30F683F7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sagono 206">
            <a:extLst>
              <a:ext uri="{FF2B5EF4-FFF2-40B4-BE49-F238E27FC236}">
                <a16:creationId xmlns:a16="http://schemas.microsoft.com/office/drawing/2014/main" id="{B9C24158-662E-46CE-87FD-4F594B70B2C3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sagono 207">
            <a:extLst>
              <a:ext uri="{FF2B5EF4-FFF2-40B4-BE49-F238E27FC236}">
                <a16:creationId xmlns:a16="http://schemas.microsoft.com/office/drawing/2014/main" id="{0FA10C77-FCD7-4F06-8432-9A08570F9281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sagono 208">
            <a:extLst>
              <a:ext uri="{FF2B5EF4-FFF2-40B4-BE49-F238E27FC236}">
                <a16:creationId xmlns:a16="http://schemas.microsoft.com/office/drawing/2014/main" id="{B25BDF9F-2EDE-47A3-92A0-62B9F255A9F8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sagono 209">
            <a:extLst>
              <a:ext uri="{FF2B5EF4-FFF2-40B4-BE49-F238E27FC236}">
                <a16:creationId xmlns:a16="http://schemas.microsoft.com/office/drawing/2014/main" id="{33659CD4-C8A1-4274-A2C1-92C57F661345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sagono 210">
            <a:extLst>
              <a:ext uri="{FF2B5EF4-FFF2-40B4-BE49-F238E27FC236}">
                <a16:creationId xmlns:a16="http://schemas.microsoft.com/office/drawing/2014/main" id="{00C8C796-BFF3-4893-99BC-E4518FAAEC5F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sagono 211">
            <a:extLst>
              <a:ext uri="{FF2B5EF4-FFF2-40B4-BE49-F238E27FC236}">
                <a16:creationId xmlns:a16="http://schemas.microsoft.com/office/drawing/2014/main" id="{99ADE552-5183-468A-AB91-14B3E5CF583E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sagono 212">
            <a:extLst>
              <a:ext uri="{FF2B5EF4-FFF2-40B4-BE49-F238E27FC236}">
                <a16:creationId xmlns:a16="http://schemas.microsoft.com/office/drawing/2014/main" id="{1B55045C-5628-4DF7-A4A3-329E8AA47A74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sagono 213">
            <a:extLst>
              <a:ext uri="{FF2B5EF4-FFF2-40B4-BE49-F238E27FC236}">
                <a16:creationId xmlns:a16="http://schemas.microsoft.com/office/drawing/2014/main" id="{21026CDE-5CA4-4155-B7A5-81C8B146AF7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sagono 214">
            <a:extLst>
              <a:ext uri="{FF2B5EF4-FFF2-40B4-BE49-F238E27FC236}">
                <a16:creationId xmlns:a16="http://schemas.microsoft.com/office/drawing/2014/main" id="{BE469E9F-231E-4BED-AE6E-6A8EBEE4912A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sagono 215">
            <a:extLst>
              <a:ext uri="{FF2B5EF4-FFF2-40B4-BE49-F238E27FC236}">
                <a16:creationId xmlns:a16="http://schemas.microsoft.com/office/drawing/2014/main" id="{D2081A57-9486-418E-BF10-0BF8E08C44C0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sagono 216">
            <a:extLst>
              <a:ext uri="{FF2B5EF4-FFF2-40B4-BE49-F238E27FC236}">
                <a16:creationId xmlns:a16="http://schemas.microsoft.com/office/drawing/2014/main" id="{C1B98386-0744-40FD-BF49-97F35AFEB104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sagono 217">
            <a:extLst>
              <a:ext uri="{FF2B5EF4-FFF2-40B4-BE49-F238E27FC236}">
                <a16:creationId xmlns:a16="http://schemas.microsoft.com/office/drawing/2014/main" id="{4EE91DF2-C315-4AA4-AF7C-FD5B935CB72B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sagono 218">
            <a:extLst>
              <a:ext uri="{FF2B5EF4-FFF2-40B4-BE49-F238E27FC236}">
                <a16:creationId xmlns:a16="http://schemas.microsoft.com/office/drawing/2014/main" id="{3E79F071-D5F8-4FE2-8524-32CED27557C9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sagono 219">
            <a:extLst>
              <a:ext uri="{FF2B5EF4-FFF2-40B4-BE49-F238E27FC236}">
                <a16:creationId xmlns:a16="http://schemas.microsoft.com/office/drawing/2014/main" id="{FF36D4EA-5054-4A2E-BBB1-FDE4E92FEF30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Esagono 220">
            <a:extLst>
              <a:ext uri="{FF2B5EF4-FFF2-40B4-BE49-F238E27FC236}">
                <a16:creationId xmlns:a16="http://schemas.microsoft.com/office/drawing/2014/main" id="{42C72691-7DEB-4888-8FCC-E1B515A65043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Esagono 221">
            <a:extLst>
              <a:ext uri="{FF2B5EF4-FFF2-40B4-BE49-F238E27FC236}">
                <a16:creationId xmlns:a16="http://schemas.microsoft.com/office/drawing/2014/main" id="{EF334132-04EE-45B4-A64C-DD983AD51949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Esagono 222">
            <a:extLst>
              <a:ext uri="{FF2B5EF4-FFF2-40B4-BE49-F238E27FC236}">
                <a16:creationId xmlns:a16="http://schemas.microsoft.com/office/drawing/2014/main" id="{CB913126-84FD-4497-AB92-1D21B8B7E9A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Esagono 223">
            <a:extLst>
              <a:ext uri="{FF2B5EF4-FFF2-40B4-BE49-F238E27FC236}">
                <a16:creationId xmlns:a16="http://schemas.microsoft.com/office/drawing/2014/main" id="{5E94D9E5-55C6-49FD-8F5F-CC8FBC96D29A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sagono 224">
            <a:extLst>
              <a:ext uri="{FF2B5EF4-FFF2-40B4-BE49-F238E27FC236}">
                <a16:creationId xmlns:a16="http://schemas.microsoft.com/office/drawing/2014/main" id="{DB8BB60A-9821-494A-933B-D52B8195D8D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Esagono 225">
            <a:extLst>
              <a:ext uri="{FF2B5EF4-FFF2-40B4-BE49-F238E27FC236}">
                <a16:creationId xmlns:a16="http://schemas.microsoft.com/office/drawing/2014/main" id="{1C037B52-9668-444E-A7D4-AFC3F659453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Esagono 226">
            <a:extLst>
              <a:ext uri="{FF2B5EF4-FFF2-40B4-BE49-F238E27FC236}">
                <a16:creationId xmlns:a16="http://schemas.microsoft.com/office/drawing/2014/main" id="{31CB42F8-3B59-4078-A256-EFF821425E67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Esagono 227">
            <a:extLst>
              <a:ext uri="{FF2B5EF4-FFF2-40B4-BE49-F238E27FC236}">
                <a16:creationId xmlns:a16="http://schemas.microsoft.com/office/drawing/2014/main" id="{E2AA1561-A9BA-4450-97CE-30AAE3F4AC08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sagono 228">
            <a:extLst>
              <a:ext uri="{FF2B5EF4-FFF2-40B4-BE49-F238E27FC236}">
                <a16:creationId xmlns:a16="http://schemas.microsoft.com/office/drawing/2014/main" id="{C022380B-CE64-4CA5-A760-E050F99F0644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sagono 229">
            <a:extLst>
              <a:ext uri="{FF2B5EF4-FFF2-40B4-BE49-F238E27FC236}">
                <a16:creationId xmlns:a16="http://schemas.microsoft.com/office/drawing/2014/main" id="{EFAD8931-155A-4F02-A698-067930104E81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sagono 230">
            <a:extLst>
              <a:ext uri="{FF2B5EF4-FFF2-40B4-BE49-F238E27FC236}">
                <a16:creationId xmlns:a16="http://schemas.microsoft.com/office/drawing/2014/main" id="{23E4BD40-D93F-4E81-A450-4D7616CCA55D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sagono 231">
            <a:extLst>
              <a:ext uri="{FF2B5EF4-FFF2-40B4-BE49-F238E27FC236}">
                <a16:creationId xmlns:a16="http://schemas.microsoft.com/office/drawing/2014/main" id="{3CDC6E13-50C9-4710-9E45-6AF160A86A44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sagono 232">
            <a:extLst>
              <a:ext uri="{FF2B5EF4-FFF2-40B4-BE49-F238E27FC236}">
                <a16:creationId xmlns:a16="http://schemas.microsoft.com/office/drawing/2014/main" id="{6D2B692F-550E-451C-9DB8-64147733312F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sagono 233">
            <a:extLst>
              <a:ext uri="{FF2B5EF4-FFF2-40B4-BE49-F238E27FC236}">
                <a16:creationId xmlns:a16="http://schemas.microsoft.com/office/drawing/2014/main" id="{E09515D3-CE86-4B2F-95DF-19100DEA0108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Esagono 234">
            <a:extLst>
              <a:ext uri="{FF2B5EF4-FFF2-40B4-BE49-F238E27FC236}">
                <a16:creationId xmlns:a16="http://schemas.microsoft.com/office/drawing/2014/main" id="{3006B3FE-B2EF-44F4-ABD6-B83BB607B7FF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Esagono 235">
            <a:extLst>
              <a:ext uri="{FF2B5EF4-FFF2-40B4-BE49-F238E27FC236}">
                <a16:creationId xmlns:a16="http://schemas.microsoft.com/office/drawing/2014/main" id="{351C6173-AB23-4DE0-B41A-2BDBE0965BB1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Esagono 236">
            <a:extLst>
              <a:ext uri="{FF2B5EF4-FFF2-40B4-BE49-F238E27FC236}">
                <a16:creationId xmlns:a16="http://schemas.microsoft.com/office/drawing/2014/main" id="{6CC65617-1D3F-4A23-B1E5-F536A9025BD5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Esagono 237">
            <a:extLst>
              <a:ext uri="{FF2B5EF4-FFF2-40B4-BE49-F238E27FC236}">
                <a16:creationId xmlns:a16="http://schemas.microsoft.com/office/drawing/2014/main" id="{CBC2FEDB-1311-4537-AE9A-CD498A2602FD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Esagono 238">
            <a:extLst>
              <a:ext uri="{FF2B5EF4-FFF2-40B4-BE49-F238E27FC236}">
                <a16:creationId xmlns:a16="http://schemas.microsoft.com/office/drawing/2014/main" id="{5F6E2625-C72C-45AA-8709-4B268FFC3C94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agono 45">
            <a:extLst>
              <a:ext uri="{FF2B5EF4-FFF2-40B4-BE49-F238E27FC236}">
                <a16:creationId xmlns:a16="http://schemas.microsoft.com/office/drawing/2014/main" id="{815BA308-8762-4AAA-8765-EBDCEEA6E107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sagono 46">
            <a:extLst>
              <a:ext uri="{FF2B5EF4-FFF2-40B4-BE49-F238E27FC236}">
                <a16:creationId xmlns:a16="http://schemas.microsoft.com/office/drawing/2014/main" id="{3AB79C9B-F844-4BAA-BB80-E3EEC7A91D2E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sagono 47">
            <a:extLst>
              <a:ext uri="{FF2B5EF4-FFF2-40B4-BE49-F238E27FC236}">
                <a16:creationId xmlns:a16="http://schemas.microsoft.com/office/drawing/2014/main" id="{418BF0F9-D11E-4CBF-AD61-2FAA6A5BEFED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sagono 48">
            <a:extLst>
              <a:ext uri="{FF2B5EF4-FFF2-40B4-BE49-F238E27FC236}">
                <a16:creationId xmlns:a16="http://schemas.microsoft.com/office/drawing/2014/main" id="{96E8DB8A-51DF-4627-9CAC-E6E0171A1474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sagono 49">
            <a:extLst>
              <a:ext uri="{FF2B5EF4-FFF2-40B4-BE49-F238E27FC236}">
                <a16:creationId xmlns:a16="http://schemas.microsoft.com/office/drawing/2014/main" id="{9A808600-F73A-459D-9F8A-1A76B403D808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sagono 50">
            <a:extLst>
              <a:ext uri="{FF2B5EF4-FFF2-40B4-BE49-F238E27FC236}">
                <a16:creationId xmlns:a16="http://schemas.microsoft.com/office/drawing/2014/main" id="{37B3DBAB-1D89-4518-8846-3A9B5F8DF3D2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sagono 51">
            <a:extLst>
              <a:ext uri="{FF2B5EF4-FFF2-40B4-BE49-F238E27FC236}">
                <a16:creationId xmlns:a16="http://schemas.microsoft.com/office/drawing/2014/main" id="{2656F0A2-5A99-45E8-8A83-3A422CE60A17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sagono 52">
            <a:extLst>
              <a:ext uri="{FF2B5EF4-FFF2-40B4-BE49-F238E27FC236}">
                <a16:creationId xmlns:a16="http://schemas.microsoft.com/office/drawing/2014/main" id="{38F297F6-CC54-46E0-B09A-0E1DDA02897D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sagono 53">
            <a:extLst>
              <a:ext uri="{FF2B5EF4-FFF2-40B4-BE49-F238E27FC236}">
                <a16:creationId xmlns:a16="http://schemas.microsoft.com/office/drawing/2014/main" id="{CA200C0D-88EF-42B5-8370-13BFDD8AD334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sagono 54">
            <a:extLst>
              <a:ext uri="{FF2B5EF4-FFF2-40B4-BE49-F238E27FC236}">
                <a16:creationId xmlns:a16="http://schemas.microsoft.com/office/drawing/2014/main" id="{0D23E166-17AD-430E-8B94-2922FF745E57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sagono 56">
            <a:extLst>
              <a:ext uri="{FF2B5EF4-FFF2-40B4-BE49-F238E27FC236}">
                <a16:creationId xmlns:a16="http://schemas.microsoft.com/office/drawing/2014/main" id="{0E0668C3-8771-43A9-A288-772CBEE19D40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sagono 57">
            <a:extLst>
              <a:ext uri="{FF2B5EF4-FFF2-40B4-BE49-F238E27FC236}">
                <a16:creationId xmlns:a16="http://schemas.microsoft.com/office/drawing/2014/main" id="{AD0E64B7-2845-44A4-8CE0-9F8838434A3D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sagono 58">
            <a:extLst>
              <a:ext uri="{FF2B5EF4-FFF2-40B4-BE49-F238E27FC236}">
                <a16:creationId xmlns:a16="http://schemas.microsoft.com/office/drawing/2014/main" id="{34C6402E-2426-4D62-97FA-A58B6DBADD9B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sagono 59">
            <a:extLst>
              <a:ext uri="{FF2B5EF4-FFF2-40B4-BE49-F238E27FC236}">
                <a16:creationId xmlns:a16="http://schemas.microsoft.com/office/drawing/2014/main" id="{30BC0837-ACEB-47B5-B78E-5433AB6AB1FF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sagono 60">
            <a:extLst>
              <a:ext uri="{FF2B5EF4-FFF2-40B4-BE49-F238E27FC236}">
                <a16:creationId xmlns:a16="http://schemas.microsoft.com/office/drawing/2014/main" id="{82EF5D04-AD7B-4EC8-BB17-64F5BC31374F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sagono 61">
            <a:extLst>
              <a:ext uri="{FF2B5EF4-FFF2-40B4-BE49-F238E27FC236}">
                <a16:creationId xmlns:a16="http://schemas.microsoft.com/office/drawing/2014/main" id="{5E8D118F-81C1-434A-BEF0-2DD8897AD713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sagono 62">
            <a:extLst>
              <a:ext uri="{FF2B5EF4-FFF2-40B4-BE49-F238E27FC236}">
                <a16:creationId xmlns:a16="http://schemas.microsoft.com/office/drawing/2014/main" id="{B69844DF-1887-4B4B-B412-129B419D2204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sagono 63">
            <a:extLst>
              <a:ext uri="{FF2B5EF4-FFF2-40B4-BE49-F238E27FC236}">
                <a16:creationId xmlns:a16="http://schemas.microsoft.com/office/drawing/2014/main" id="{9E5DFEBE-7893-4DE8-AD39-7D6E6103F637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sagono 64">
            <a:extLst>
              <a:ext uri="{FF2B5EF4-FFF2-40B4-BE49-F238E27FC236}">
                <a16:creationId xmlns:a16="http://schemas.microsoft.com/office/drawing/2014/main" id="{E021299E-F8A9-4581-8EB4-D1C0647160CD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sagono 65">
            <a:extLst>
              <a:ext uri="{FF2B5EF4-FFF2-40B4-BE49-F238E27FC236}">
                <a16:creationId xmlns:a16="http://schemas.microsoft.com/office/drawing/2014/main" id="{EBD263B0-2D35-40BA-9A19-12F9FAE2057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sagono 67">
            <a:extLst>
              <a:ext uri="{FF2B5EF4-FFF2-40B4-BE49-F238E27FC236}">
                <a16:creationId xmlns:a16="http://schemas.microsoft.com/office/drawing/2014/main" id="{4031060D-0F80-4D89-9052-873D88A41CAA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sagono 68">
            <a:extLst>
              <a:ext uri="{FF2B5EF4-FFF2-40B4-BE49-F238E27FC236}">
                <a16:creationId xmlns:a16="http://schemas.microsoft.com/office/drawing/2014/main" id="{03645B8A-7E33-49E1-8979-2E831B1C0F66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sagono 69">
            <a:extLst>
              <a:ext uri="{FF2B5EF4-FFF2-40B4-BE49-F238E27FC236}">
                <a16:creationId xmlns:a16="http://schemas.microsoft.com/office/drawing/2014/main" id="{036832B4-F2D4-45C8-A803-CADD3125DB23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sagono 70">
            <a:extLst>
              <a:ext uri="{FF2B5EF4-FFF2-40B4-BE49-F238E27FC236}">
                <a16:creationId xmlns:a16="http://schemas.microsoft.com/office/drawing/2014/main" id="{401C0220-A978-4BE7-B989-1AB0E005A519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sagono 71">
            <a:extLst>
              <a:ext uri="{FF2B5EF4-FFF2-40B4-BE49-F238E27FC236}">
                <a16:creationId xmlns:a16="http://schemas.microsoft.com/office/drawing/2014/main" id="{0078A539-E286-4C1E-8CC8-4EB01E0219B5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sagono 72">
            <a:extLst>
              <a:ext uri="{FF2B5EF4-FFF2-40B4-BE49-F238E27FC236}">
                <a16:creationId xmlns:a16="http://schemas.microsoft.com/office/drawing/2014/main" id="{CD10644E-A726-4328-A74C-5C4AE11801A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sagono 73">
            <a:extLst>
              <a:ext uri="{FF2B5EF4-FFF2-40B4-BE49-F238E27FC236}">
                <a16:creationId xmlns:a16="http://schemas.microsoft.com/office/drawing/2014/main" id="{3924D778-0136-4A77-B7BF-9BDD9481C056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sagono 74">
            <a:extLst>
              <a:ext uri="{FF2B5EF4-FFF2-40B4-BE49-F238E27FC236}">
                <a16:creationId xmlns:a16="http://schemas.microsoft.com/office/drawing/2014/main" id="{D8521BED-9357-4287-9644-C7B21AF3ACCC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sagono 75">
            <a:extLst>
              <a:ext uri="{FF2B5EF4-FFF2-40B4-BE49-F238E27FC236}">
                <a16:creationId xmlns:a16="http://schemas.microsoft.com/office/drawing/2014/main" id="{93458B7D-00F1-4F57-ADDF-7D34E3650CC1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sagono 76">
            <a:extLst>
              <a:ext uri="{FF2B5EF4-FFF2-40B4-BE49-F238E27FC236}">
                <a16:creationId xmlns:a16="http://schemas.microsoft.com/office/drawing/2014/main" id="{45E9CAEC-AB59-4B58-B4EB-E8D73FA934D3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sagono 78">
            <a:extLst>
              <a:ext uri="{FF2B5EF4-FFF2-40B4-BE49-F238E27FC236}">
                <a16:creationId xmlns:a16="http://schemas.microsoft.com/office/drawing/2014/main" id="{C3061947-719C-4E33-98F1-2C563AB0CA18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sagono 79">
            <a:extLst>
              <a:ext uri="{FF2B5EF4-FFF2-40B4-BE49-F238E27FC236}">
                <a16:creationId xmlns:a16="http://schemas.microsoft.com/office/drawing/2014/main" id="{04373D85-3E0B-4781-B1F4-349FBADCDF22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sagono 80">
            <a:extLst>
              <a:ext uri="{FF2B5EF4-FFF2-40B4-BE49-F238E27FC236}">
                <a16:creationId xmlns:a16="http://schemas.microsoft.com/office/drawing/2014/main" id="{75B8187A-1B51-4ACF-BC7A-E909976F0012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sagono 81">
            <a:extLst>
              <a:ext uri="{FF2B5EF4-FFF2-40B4-BE49-F238E27FC236}">
                <a16:creationId xmlns:a16="http://schemas.microsoft.com/office/drawing/2014/main" id="{78F541C3-9DB7-44A0-B37C-A09C8512536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sagono 82">
            <a:extLst>
              <a:ext uri="{FF2B5EF4-FFF2-40B4-BE49-F238E27FC236}">
                <a16:creationId xmlns:a16="http://schemas.microsoft.com/office/drawing/2014/main" id="{B9FD7554-69B9-47B8-83ED-3F1C28B619E5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sagono 83">
            <a:extLst>
              <a:ext uri="{FF2B5EF4-FFF2-40B4-BE49-F238E27FC236}">
                <a16:creationId xmlns:a16="http://schemas.microsoft.com/office/drawing/2014/main" id="{1846E26C-C38C-45AE-8F7B-03AB2E4EF43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sagono 84">
            <a:extLst>
              <a:ext uri="{FF2B5EF4-FFF2-40B4-BE49-F238E27FC236}">
                <a16:creationId xmlns:a16="http://schemas.microsoft.com/office/drawing/2014/main" id="{95D4EEAD-9AE0-4B9D-9427-F5D0B35E32D5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sagono 85">
            <a:extLst>
              <a:ext uri="{FF2B5EF4-FFF2-40B4-BE49-F238E27FC236}">
                <a16:creationId xmlns:a16="http://schemas.microsoft.com/office/drawing/2014/main" id="{A7D57978-1840-4882-AE12-D63F8F19557E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sagono 86">
            <a:extLst>
              <a:ext uri="{FF2B5EF4-FFF2-40B4-BE49-F238E27FC236}">
                <a16:creationId xmlns:a16="http://schemas.microsoft.com/office/drawing/2014/main" id="{C1F1B72D-31AC-485D-8F63-4B04E4749BE0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sagono 87">
            <a:extLst>
              <a:ext uri="{FF2B5EF4-FFF2-40B4-BE49-F238E27FC236}">
                <a16:creationId xmlns:a16="http://schemas.microsoft.com/office/drawing/2014/main" id="{3F962117-EBF1-4007-924F-C54E497B202A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sagono 89">
            <a:extLst>
              <a:ext uri="{FF2B5EF4-FFF2-40B4-BE49-F238E27FC236}">
                <a16:creationId xmlns:a16="http://schemas.microsoft.com/office/drawing/2014/main" id="{D792C161-2FA9-46AF-BBC4-513A5701E0B7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sagono 90">
            <a:extLst>
              <a:ext uri="{FF2B5EF4-FFF2-40B4-BE49-F238E27FC236}">
                <a16:creationId xmlns:a16="http://schemas.microsoft.com/office/drawing/2014/main" id="{DE176514-2204-4FDA-B639-96D65D83F7E1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sagono 91">
            <a:extLst>
              <a:ext uri="{FF2B5EF4-FFF2-40B4-BE49-F238E27FC236}">
                <a16:creationId xmlns:a16="http://schemas.microsoft.com/office/drawing/2014/main" id="{142562BD-DD86-4F8C-B75A-8D050BD45309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sagono 92">
            <a:extLst>
              <a:ext uri="{FF2B5EF4-FFF2-40B4-BE49-F238E27FC236}">
                <a16:creationId xmlns:a16="http://schemas.microsoft.com/office/drawing/2014/main" id="{E6BB36A2-9B1B-4413-939A-3F09FA0BD480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sagono 93">
            <a:extLst>
              <a:ext uri="{FF2B5EF4-FFF2-40B4-BE49-F238E27FC236}">
                <a16:creationId xmlns:a16="http://schemas.microsoft.com/office/drawing/2014/main" id="{48E129C6-AC4A-4579-AFB1-E903A87AA77F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sagono 94">
            <a:extLst>
              <a:ext uri="{FF2B5EF4-FFF2-40B4-BE49-F238E27FC236}">
                <a16:creationId xmlns:a16="http://schemas.microsoft.com/office/drawing/2014/main" id="{3CD9AA13-CC29-4950-8F15-F39364FB4535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sagono 95">
            <a:extLst>
              <a:ext uri="{FF2B5EF4-FFF2-40B4-BE49-F238E27FC236}">
                <a16:creationId xmlns:a16="http://schemas.microsoft.com/office/drawing/2014/main" id="{6CE7EC6E-4639-4FE3-8825-4E3E7285A79D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sagono 96">
            <a:extLst>
              <a:ext uri="{FF2B5EF4-FFF2-40B4-BE49-F238E27FC236}">
                <a16:creationId xmlns:a16="http://schemas.microsoft.com/office/drawing/2014/main" id="{C76920F3-AD3F-4D23-9467-21EC385CAC75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sagono 97">
            <a:extLst>
              <a:ext uri="{FF2B5EF4-FFF2-40B4-BE49-F238E27FC236}">
                <a16:creationId xmlns:a16="http://schemas.microsoft.com/office/drawing/2014/main" id="{F70DE567-AE41-418E-83A5-8EB33BCA5D08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sagono 98">
            <a:extLst>
              <a:ext uri="{FF2B5EF4-FFF2-40B4-BE49-F238E27FC236}">
                <a16:creationId xmlns:a16="http://schemas.microsoft.com/office/drawing/2014/main" id="{CF59CAD1-CCCA-4E2B-A5BF-10233D78BE8A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sagono 100">
            <a:extLst>
              <a:ext uri="{FF2B5EF4-FFF2-40B4-BE49-F238E27FC236}">
                <a16:creationId xmlns:a16="http://schemas.microsoft.com/office/drawing/2014/main" id="{FF1F7C64-9A40-444F-A2C9-4B983E49AA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sagono 101">
            <a:extLst>
              <a:ext uri="{FF2B5EF4-FFF2-40B4-BE49-F238E27FC236}">
                <a16:creationId xmlns:a16="http://schemas.microsoft.com/office/drawing/2014/main" id="{00B9CD4C-F461-404B-9259-84E8530184F7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sagono 102">
            <a:extLst>
              <a:ext uri="{FF2B5EF4-FFF2-40B4-BE49-F238E27FC236}">
                <a16:creationId xmlns:a16="http://schemas.microsoft.com/office/drawing/2014/main" id="{44E24326-D6C4-45EF-AB75-059920612F9D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sagono 103">
            <a:extLst>
              <a:ext uri="{FF2B5EF4-FFF2-40B4-BE49-F238E27FC236}">
                <a16:creationId xmlns:a16="http://schemas.microsoft.com/office/drawing/2014/main" id="{FC1BD3C3-B6F4-4FB7-8A34-3D8B60A1564B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sagono 104">
            <a:extLst>
              <a:ext uri="{FF2B5EF4-FFF2-40B4-BE49-F238E27FC236}">
                <a16:creationId xmlns:a16="http://schemas.microsoft.com/office/drawing/2014/main" id="{B473FC52-BE4A-4D5C-A59F-4C9FCDAFBF3C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sagono 105">
            <a:extLst>
              <a:ext uri="{FF2B5EF4-FFF2-40B4-BE49-F238E27FC236}">
                <a16:creationId xmlns:a16="http://schemas.microsoft.com/office/drawing/2014/main" id="{21229350-8039-429E-9901-B63E1DD65D26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sagono 106">
            <a:extLst>
              <a:ext uri="{FF2B5EF4-FFF2-40B4-BE49-F238E27FC236}">
                <a16:creationId xmlns:a16="http://schemas.microsoft.com/office/drawing/2014/main" id="{0E375112-3B55-4080-A0FC-755DCA284610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sagono 107">
            <a:extLst>
              <a:ext uri="{FF2B5EF4-FFF2-40B4-BE49-F238E27FC236}">
                <a16:creationId xmlns:a16="http://schemas.microsoft.com/office/drawing/2014/main" id="{F48FFCE6-8BA6-40EC-B0D0-B6A6E81597AF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sagono 108">
            <a:extLst>
              <a:ext uri="{FF2B5EF4-FFF2-40B4-BE49-F238E27FC236}">
                <a16:creationId xmlns:a16="http://schemas.microsoft.com/office/drawing/2014/main" id="{4E4B1698-8C4D-4884-BF84-430D689F1177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sagono 109">
            <a:extLst>
              <a:ext uri="{FF2B5EF4-FFF2-40B4-BE49-F238E27FC236}">
                <a16:creationId xmlns:a16="http://schemas.microsoft.com/office/drawing/2014/main" id="{8C443799-F1AE-4AB2-9967-13707F866972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sagono 111">
            <a:extLst>
              <a:ext uri="{FF2B5EF4-FFF2-40B4-BE49-F238E27FC236}">
                <a16:creationId xmlns:a16="http://schemas.microsoft.com/office/drawing/2014/main" id="{67A9F056-BC96-4C1A-A929-3A90B14E7C17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sagono 112">
            <a:extLst>
              <a:ext uri="{FF2B5EF4-FFF2-40B4-BE49-F238E27FC236}">
                <a16:creationId xmlns:a16="http://schemas.microsoft.com/office/drawing/2014/main" id="{C22D05EB-F9B3-4EF2-A408-F4C2A3061FBC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sagono 113">
            <a:extLst>
              <a:ext uri="{FF2B5EF4-FFF2-40B4-BE49-F238E27FC236}">
                <a16:creationId xmlns:a16="http://schemas.microsoft.com/office/drawing/2014/main" id="{831D531B-F7CB-4F25-A01B-2BC70AFE8AF8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sagono 114">
            <a:extLst>
              <a:ext uri="{FF2B5EF4-FFF2-40B4-BE49-F238E27FC236}">
                <a16:creationId xmlns:a16="http://schemas.microsoft.com/office/drawing/2014/main" id="{4A99E740-E528-49EF-9785-4094F84D99EE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sagono 115">
            <a:extLst>
              <a:ext uri="{FF2B5EF4-FFF2-40B4-BE49-F238E27FC236}">
                <a16:creationId xmlns:a16="http://schemas.microsoft.com/office/drawing/2014/main" id="{7214CD7B-3A69-4C40-9358-A62F8B68435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sagono 116">
            <a:extLst>
              <a:ext uri="{FF2B5EF4-FFF2-40B4-BE49-F238E27FC236}">
                <a16:creationId xmlns:a16="http://schemas.microsoft.com/office/drawing/2014/main" id="{E6084BB1-2735-420E-B475-31201A25D185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sagono 117">
            <a:extLst>
              <a:ext uri="{FF2B5EF4-FFF2-40B4-BE49-F238E27FC236}">
                <a16:creationId xmlns:a16="http://schemas.microsoft.com/office/drawing/2014/main" id="{3BB22126-6207-4A7B-AD11-622CFCD5698F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Esagono 118">
            <a:extLst>
              <a:ext uri="{FF2B5EF4-FFF2-40B4-BE49-F238E27FC236}">
                <a16:creationId xmlns:a16="http://schemas.microsoft.com/office/drawing/2014/main" id="{F948F4F7-630C-4D47-8FA0-0FD8CE45080C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Esagono 119">
            <a:extLst>
              <a:ext uri="{FF2B5EF4-FFF2-40B4-BE49-F238E27FC236}">
                <a16:creationId xmlns:a16="http://schemas.microsoft.com/office/drawing/2014/main" id="{D8CA44CA-7DC8-4CD4-BE68-FA01EE765F5D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sagono 120">
            <a:extLst>
              <a:ext uri="{FF2B5EF4-FFF2-40B4-BE49-F238E27FC236}">
                <a16:creationId xmlns:a16="http://schemas.microsoft.com/office/drawing/2014/main" id="{B18D04FE-B7A6-4C5F-98A4-3CFFEFF20D27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Esagono 122">
            <a:extLst>
              <a:ext uri="{FF2B5EF4-FFF2-40B4-BE49-F238E27FC236}">
                <a16:creationId xmlns:a16="http://schemas.microsoft.com/office/drawing/2014/main" id="{DC29876B-7764-41C2-B223-9C3C2F38556B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sagono 123">
            <a:extLst>
              <a:ext uri="{FF2B5EF4-FFF2-40B4-BE49-F238E27FC236}">
                <a16:creationId xmlns:a16="http://schemas.microsoft.com/office/drawing/2014/main" id="{182B8E8E-B22A-4FA0-A97D-8138BBE5DC95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sagono 124">
            <a:extLst>
              <a:ext uri="{FF2B5EF4-FFF2-40B4-BE49-F238E27FC236}">
                <a16:creationId xmlns:a16="http://schemas.microsoft.com/office/drawing/2014/main" id="{BC98CFFD-3361-4703-BF65-5BFE35E6531F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sagono 125">
            <a:extLst>
              <a:ext uri="{FF2B5EF4-FFF2-40B4-BE49-F238E27FC236}">
                <a16:creationId xmlns:a16="http://schemas.microsoft.com/office/drawing/2014/main" id="{62AECDD2-6CC1-4E19-92DF-73ABDAD11C7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sagono 126">
            <a:extLst>
              <a:ext uri="{FF2B5EF4-FFF2-40B4-BE49-F238E27FC236}">
                <a16:creationId xmlns:a16="http://schemas.microsoft.com/office/drawing/2014/main" id="{1B8DC40C-C79D-429A-B5F5-D7B17FA55420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sagono 127">
            <a:extLst>
              <a:ext uri="{FF2B5EF4-FFF2-40B4-BE49-F238E27FC236}">
                <a16:creationId xmlns:a16="http://schemas.microsoft.com/office/drawing/2014/main" id="{BBAF2F41-E37B-4677-B3B9-D1CDA321E36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sagono 128">
            <a:extLst>
              <a:ext uri="{FF2B5EF4-FFF2-40B4-BE49-F238E27FC236}">
                <a16:creationId xmlns:a16="http://schemas.microsoft.com/office/drawing/2014/main" id="{456450A5-EF52-46BE-B96B-FFFA146EC59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sagono 129">
            <a:extLst>
              <a:ext uri="{FF2B5EF4-FFF2-40B4-BE49-F238E27FC236}">
                <a16:creationId xmlns:a16="http://schemas.microsoft.com/office/drawing/2014/main" id="{1989F062-4294-493B-BC30-BFFEBF9DC2E4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sagono 130">
            <a:extLst>
              <a:ext uri="{FF2B5EF4-FFF2-40B4-BE49-F238E27FC236}">
                <a16:creationId xmlns:a16="http://schemas.microsoft.com/office/drawing/2014/main" id="{20CF39E8-F8C6-4F0B-8240-B296E4B51422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Esagono 131">
            <a:extLst>
              <a:ext uri="{FF2B5EF4-FFF2-40B4-BE49-F238E27FC236}">
                <a16:creationId xmlns:a16="http://schemas.microsoft.com/office/drawing/2014/main" id="{E324857F-8CC8-4273-A98B-3D78F637BE99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Esagono 133">
            <a:extLst>
              <a:ext uri="{FF2B5EF4-FFF2-40B4-BE49-F238E27FC236}">
                <a16:creationId xmlns:a16="http://schemas.microsoft.com/office/drawing/2014/main" id="{B3F1D2CD-6A83-45C7-B087-DFD914E8193C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Esagono 134">
            <a:extLst>
              <a:ext uri="{FF2B5EF4-FFF2-40B4-BE49-F238E27FC236}">
                <a16:creationId xmlns:a16="http://schemas.microsoft.com/office/drawing/2014/main" id="{B529DE88-D715-409E-A129-1194F0DC61F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Esagono 135">
            <a:extLst>
              <a:ext uri="{FF2B5EF4-FFF2-40B4-BE49-F238E27FC236}">
                <a16:creationId xmlns:a16="http://schemas.microsoft.com/office/drawing/2014/main" id="{5086ED89-0357-4711-9766-B97DA4AE4B05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sagono 136">
            <a:extLst>
              <a:ext uri="{FF2B5EF4-FFF2-40B4-BE49-F238E27FC236}">
                <a16:creationId xmlns:a16="http://schemas.microsoft.com/office/drawing/2014/main" id="{5A1AC317-5CD5-4204-8B4B-0EFE420B98B9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sagono 137">
            <a:extLst>
              <a:ext uri="{FF2B5EF4-FFF2-40B4-BE49-F238E27FC236}">
                <a16:creationId xmlns:a16="http://schemas.microsoft.com/office/drawing/2014/main" id="{D51CAA89-B54B-4D82-B49B-AC910B584964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sagono 138">
            <a:extLst>
              <a:ext uri="{FF2B5EF4-FFF2-40B4-BE49-F238E27FC236}">
                <a16:creationId xmlns:a16="http://schemas.microsoft.com/office/drawing/2014/main" id="{6F4FA261-F02D-4E75-86B8-67F5F2DE7216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Esagono 139">
            <a:extLst>
              <a:ext uri="{FF2B5EF4-FFF2-40B4-BE49-F238E27FC236}">
                <a16:creationId xmlns:a16="http://schemas.microsoft.com/office/drawing/2014/main" id="{A1A6D769-F4E9-4B29-8FFD-998A91AF2599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Esagono 140">
            <a:extLst>
              <a:ext uri="{FF2B5EF4-FFF2-40B4-BE49-F238E27FC236}">
                <a16:creationId xmlns:a16="http://schemas.microsoft.com/office/drawing/2014/main" id="{72740589-4999-488E-9A77-49197C709C5C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sagono 141">
            <a:extLst>
              <a:ext uri="{FF2B5EF4-FFF2-40B4-BE49-F238E27FC236}">
                <a16:creationId xmlns:a16="http://schemas.microsoft.com/office/drawing/2014/main" id="{FDC1D3F4-141F-42E6-BAE4-C079F5010693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sagono 142">
            <a:extLst>
              <a:ext uri="{FF2B5EF4-FFF2-40B4-BE49-F238E27FC236}">
                <a16:creationId xmlns:a16="http://schemas.microsoft.com/office/drawing/2014/main" id="{E3DCD925-68D2-40D7-A5E1-7C376AFCFE15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277897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3" name="Esagono 152">
            <a:extLst>
              <a:ext uri="{FF2B5EF4-FFF2-40B4-BE49-F238E27FC236}">
                <a16:creationId xmlns:a16="http://schemas.microsoft.com/office/drawing/2014/main" id="{957B65AE-15BF-4F57-9D79-1004183833AD}"/>
              </a:ext>
            </a:extLst>
          </p:cNvPr>
          <p:cNvSpPr/>
          <p:nvPr/>
        </p:nvSpPr>
        <p:spPr>
          <a:xfrm rot="16200000">
            <a:off x="7636891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Esagono 153">
            <a:extLst>
              <a:ext uri="{FF2B5EF4-FFF2-40B4-BE49-F238E27FC236}">
                <a16:creationId xmlns:a16="http://schemas.microsoft.com/office/drawing/2014/main" id="{263A8685-324C-43CF-A9DA-EEA80B985166}"/>
              </a:ext>
            </a:extLst>
          </p:cNvPr>
          <p:cNvSpPr/>
          <p:nvPr/>
        </p:nvSpPr>
        <p:spPr>
          <a:xfrm rot="16200000">
            <a:off x="5995013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0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Formato A3 (297x420 mm)</PresentationFormat>
  <Paragraphs>45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Leonardi</dc:creator>
  <cp:lastModifiedBy>ml</cp:lastModifiedBy>
  <cp:revision>16</cp:revision>
  <dcterms:created xsi:type="dcterms:W3CDTF">2019-11-21T17:29:19Z</dcterms:created>
  <dcterms:modified xsi:type="dcterms:W3CDTF">2019-12-17T11:11:14Z</dcterms:modified>
</cp:coreProperties>
</file>