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9" r:id="rId4"/>
    <p:sldId id="272" r:id="rId5"/>
    <p:sldId id="261" r:id="rId6"/>
    <p:sldId id="275" r:id="rId7"/>
    <p:sldId id="271" r:id="rId8"/>
    <p:sldId id="279" r:id="rId9"/>
    <p:sldId id="277" r:id="rId10"/>
    <p:sldId id="278" r:id="rId11"/>
    <p:sldId id="280" r:id="rId12"/>
    <p:sldId id="273" r:id="rId13"/>
    <p:sldId id="265" r:id="rId14"/>
    <p:sldId id="266" r:id="rId15"/>
    <p:sldId id="259"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C00"/>
    <a:srgbClr val="9E9A00"/>
    <a:srgbClr val="00CC00"/>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showGuides="1">
      <p:cViewPr>
        <p:scale>
          <a:sx n="66" d="100"/>
          <a:sy n="66" d="100"/>
        </p:scale>
        <p:origin x="436" y="10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08194-0CBF-4339-AD4D-A83373F9D3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FBF11438-7A9D-4B2B-9B46-86F4CE6A97A7}">
      <dgm:prSet phldrT="[Testo]"/>
      <dgm:spPr>
        <a:solidFill>
          <a:schemeClr val="accent6">
            <a:lumMod val="75000"/>
          </a:schemeClr>
        </a:solidFill>
        <a:ln w="76200"/>
      </dgm:spPr>
      <dgm:t>
        <a:bodyPr/>
        <a:lstStyle/>
        <a:p>
          <a:r>
            <a:rPr lang="en-GB" b="1" dirty="0">
              <a:solidFill>
                <a:schemeClr val="bg1"/>
              </a:solidFill>
            </a:rPr>
            <a:t>steppe</a:t>
          </a:r>
        </a:p>
      </dgm:t>
    </dgm:pt>
    <dgm:pt modelId="{A68D6763-E4F9-4E66-A2F9-20DAE87F7F3B}" type="parTrans" cxnId="{01C22E67-A2E7-4EE1-B9E4-944A1C5EDC57}">
      <dgm:prSet/>
      <dgm:spPr/>
      <dgm:t>
        <a:bodyPr/>
        <a:lstStyle/>
        <a:p>
          <a:endParaRPr lang="en-GB" b="1"/>
        </a:p>
      </dgm:t>
    </dgm:pt>
    <dgm:pt modelId="{62BB6138-48D7-482B-BD42-30C049721AD4}" type="sibTrans" cxnId="{01C22E67-A2E7-4EE1-B9E4-944A1C5EDC57}">
      <dgm:prSet/>
      <dgm:spPr>
        <a:noFill/>
      </dgm:spPr>
      <dgm:t>
        <a:bodyPr/>
        <a:lstStyle/>
        <a:p>
          <a:endParaRPr lang="en-GB" b="1"/>
        </a:p>
      </dgm:t>
    </dgm:pt>
    <dgm:pt modelId="{89BA79CE-F374-4A75-9335-B420FF1D517D}">
      <dgm:prSet phldrT="[Testo]"/>
      <dgm:spPr>
        <a:solidFill>
          <a:schemeClr val="bg2"/>
        </a:solidFill>
        <a:ln w="76200"/>
      </dgm:spPr>
      <dgm:t>
        <a:bodyPr/>
        <a:lstStyle/>
        <a:p>
          <a:r>
            <a:rPr lang="en-GB" b="1" dirty="0">
              <a:solidFill>
                <a:schemeClr val="tx1"/>
              </a:solidFill>
            </a:rPr>
            <a:t>ice</a:t>
          </a:r>
        </a:p>
      </dgm:t>
    </dgm:pt>
    <dgm:pt modelId="{FF5E4A0A-31E7-473F-B149-776955C8DAB7}" type="parTrans" cxnId="{CD49A924-E3AF-4077-B0B4-93C027404ABF}">
      <dgm:prSet/>
      <dgm:spPr/>
      <dgm:t>
        <a:bodyPr/>
        <a:lstStyle/>
        <a:p>
          <a:endParaRPr lang="en-GB" b="1"/>
        </a:p>
      </dgm:t>
    </dgm:pt>
    <dgm:pt modelId="{D2053D89-71C3-4218-8F41-EF5E86721B72}" type="sibTrans" cxnId="{CD49A924-E3AF-4077-B0B4-93C027404ABF}">
      <dgm:prSet/>
      <dgm:spPr>
        <a:noFill/>
      </dgm:spPr>
      <dgm:t>
        <a:bodyPr/>
        <a:lstStyle/>
        <a:p>
          <a:endParaRPr lang="en-GB" b="1"/>
        </a:p>
      </dgm:t>
    </dgm:pt>
    <dgm:pt modelId="{760A98F8-677E-441D-B9FC-E8E72C4CE02B}">
      <dgm:prSet phldrT="[Testo]"/>
      <dgm:spPr>
        <a:solidFill>
          <a:srgbClr val="92D050"/>
        </a:solidFill>
        <a:ln w="76200"/>
      </dgm:spPr>
      <dgm:t>
        <a:bodyPr/>
        <a:lstStyle/>
        <a:p>
          <a:r>
            <a:rPr lang="en-GB" b="1" dirty="0">
              <a:solidFill>
                <a:schemeClr val="tx1"/>
              </a:solidFill>
            </a:rPr>
            <a:t>forest</a:t>
          </a:r>
        </a:p>
      </dgm:t>
    </dgm:pt>
    <dgm:pt modelId="{080BA2DB-6F87-48AE-B9F2-739EF63A14A3}" type="parTrans" cxnId="{FCAB5C74-3FC7-49A8-84A4-EC16D4BF1326}">
      <dgm:prSet/>
      <dgm:spPr/>
      <dgm:t>
        <a:bodyPr/>
        <a:lstStyle/>
        <a:p>
          <a:endParaRPr lang="en-GB" b="1"/>
        </a:p>
      </dgm:t>
    </dgm:pt>
    <dgm:pt modelId="{6DC82894-1B77-40C4-B1CD-BEF70CE3E0BA}" type="sibTrans" cxnId="{FCAB5C74-3FC7-49A8-84A4-EC16D4BF1326}">
      <dgm:prSet/>
      <dgm:spPr>
        <a:noFill/>
      </dgm:spPr>
      <dgm:t>
        <a:bodyPr/>
        <a:lstStyle/>
        <a:p>
          <a:endParaRPr lang="en-GB" b="1"/>
        </a:p>
      </dgm:t>
    </dgm:pt>
    <dgm:pt modelId="{F1331665-1F68-4714-9B02-283FFDAAEE6D}">
      <dgm:prSet phldrT="[Testo]"/>
      <dgm:spPr>
        <a:solidFill>
          <a:schemeClr val="accent4">
            <a:lumMod val="60000"/>
            <a:lumOff val="40000"/>
          </a:schemeClr>
        </a:solidFill>
        <a:ln w="76200"/>
      </dgm:spPr>
      <dgm:t>
        <a:bodyPr/>
        <a:lstStyle/>
        <a:p>
          <a:r>
            <a:rPr lang="en-GB" b="1" dirty="0">
              <a:solidFill>
                <a:schemeClr val="tx1"/>
              </a:solidFill>
            </a:rPr>
            <a:t>arid</a:t>
          </a:r>
        </a:p>
      </dgm:t>
    </dgm:pt>
    <dgm:pt modelId="{5E8CCE98-E1AB-451A-8B57-2F035CCC68A4}" type="sibTrans" cxnId="{5F0D8150-58D8-4C52-A13E-010419F11572}">
      <dgm:prSet/>
      <dgm:spPr>
        <a:noFill/>
      </dgm:spPr>
      <dgm:t>
        <a:bodyPr/>
        <a:lstStyle/>
        <a:p>
          <a:endParaRPr lang="en-GB" b="1"/>
        </a:p>
      </dgm:t>
    </dgm:pt>
    <dgm:pt modelId="{B884C383-979C-4EFB-ACB5-827253CCCE98}" type="parTrans" cxnId="{5F0D8150-58D8-4C52-A13E-010419F11572}">
      <dgm:prSet/>
      <dgm:spPr/>
      <dgm:t>
        <a:bodyPr/>
        <a:lstStyle/>
        <a:p>
          <a:endParaRPr lang="en-GB" b="1"/>
        </a:p>
      </dgm:t>
    </dgm:pt>
    <dgm:pt modelId="{475D5F37-BBA0-43AE-A05F-55936C0C7691}" type="pres">
      <dgm:prSet presAssocID="{DC708194-0CBF-4339-AD4D-A83373F9D3E9}" presName="Name0" presStyleCnt="0">
        <dgm:presLayoutVars>
          <dgm:chMax/>
          <dgm:chPref/>
          <dgm:dir/>
          <dgm:animLvl val="lvl"/>
        </dgm:presLayoutVars>
      </dgm:prSet>
      <dgm:spPr/>
    </dgm:pt>
    <dgm:pt modelId="{DBE4A363-9789-4210-A780-92BBEE146E41}" type="pres">
      <dgm:prSet presAssocID="{F1331665-1F68-4714-9B02-283FFDAAEE6D}" presName="composite" presStyleCnt="0"/>
      <dgm:spPr/>
    </dgm:pt>
    <dgm:pt modelId="{EC2FA397-B74A-497C-B929-1D838AA3F95B}" type="pres">
      <dgm:prSet presAssocID="{F1331665-1F68-4714-9B02-283FFDAAEE6D}" presName="Parent1" presStyleLbl="node1" presStyleIdx="0" presStyleCnt="8" custLinFactNeighborY="0">
        <dgm:presLayoutVars>
          <dgm:chMax val="1"/>
          <dgm:chPref val="1"/>
          <dgm:bulletEnabled val="1"/>
        </dgm:presLayoutVars>
      </dgm:prSet>
      <dgm:spPr/>
    </dgm:pt>
    <dgm:pt modelId="{68650331-A15F-4422-B773-4CB3185620CF}" type="pres">
      <dgm:prSet presAssocID="{F1331665-1F68-4714-9B02-283FFDAAEE6D}" presName="Childtext1" presStyleLbl="revTx" presStyleIdx="0" presStyleCnt="4">
        <dgm:presLayoutVars>
          <dgm:chMax val="0"/>
          <dgm:chPref val="0"/>
          <dgm:bulletEnabled val="1"/>
        </dgm:presLayoutVars>
      </dgm:prSet>
      <dgm:spPr/>
    </dgm:pt>
    <dgm:pt modelId="{EA3DDA98-0447-485F-8F44-02AB18A65F81}" type="pres">
      <dgm:prSet presAssocID="{F1331665-1F68-4714-9B02-283FFDAAEE6D}" presName="BalanceSpacing" presStyleCnt="0"/>
      <dgm:spPr/>
    </dgm:pt>
    <dgm:pt modelId="{D3F38014-B0C5-4B3E-911A-58BDFAE02855}" type="pres">
      <dgm:prSet presAssocID="{F1331665-1F68-4714-9B02-283FFDAAEE6D}" presName="BalanceSpacing1" presStyleCnt="0"/>
      <dgm:spPr/>
    </dgm:pt>
    <dgm:pt modelId="{7DAE0324-9FCC-4C61-9189-6DFEE8C0F821}" type="pres">
      <dgm:prSet presAssocID="{5E8CCE98-E1AB-451A-8B57-2F035CCC68A4}" presName="Accent1Text" presStyleLbl="node1" presStyleIdx="1" presStyleCnt="8"/>
      <dgm:spPr/>
    </dgm:pt>
    <dgm:pt modelId="{10BAB3DC-6190-4F85-BFC0-D1C772A84AB3}" type="pres">
      <dgm:prSet presAssocID="{5E8CCE98-E1AB-451A-8B57-2F035CCC68A4}" presName="spaceBetweenRectangles" presStyleCnt="0"/>
      <dgm:spPr/>
    </dgm:pt>
    <dgm:pt modelId="{2E3F3801-57FF-4588-BB42-708819B7D7B2}" type="pres">
      <dgm:prSet presAssocID="{760A98F8-677E-441D-B9FC-E8E72C4CE02B}" presName="composite" presStyleCnt="0"/>
      <dgm:spPr/>
    </dgm:pt>
    <dgm:pt modelId="{BC70BCC2-91F5-4DD2-8182-FBDE191F9B1D}" type="pres">
      <dgm:prSet presAssocID="{760A98F8-677E-441D-B9FC-E8E72C4CE02B}" presName="Parent1" presStyleLbl="node1" presStyleIdx="2" presStyleCnt="8" custLinFactNeighborY="0">
        <dgm:presLayoutVars>
          <dgm:chMax val="1"/>
          <dgm:chPref val="1"/>
          <dgm:bulletEnabled val="1"/>
        </dgm:presLayoutVars>
      </dgm:prSet>
      <dgm:spPr/>
    </dgm:pt>
    <dgm:pt modelId="{B6272E2A-F04C-4389-A578-DE15F8224869}" type="pres">
      <dgm:prSet presAssocID="{760A98F8-677E-441D-B9FC-E8E72C4CE02B}" presName="Childtext1" presStyleLbl="revTx" presStyleIdx="1" presStyleCnt="4">
        <dgm:presLayoutVars>
          <dgm:chMax val="0"/>
          <dgm:chPref val="0"/>
          <dgm:bulletEnabled val="1"/>
        </dgm:presLayoutVars>
      </dgm:prSet>
      <dgm:spPr/>
    </dgm:pt>
    <dgm:pt modelId="{0C85E1C1-0837-4609-80A7-C7C60F1B13E9}" type="pres">
      <dgm:prSet presAssocID="{760A98F8-677E-441D-B9FC-E8E72C4CE02B}" presName="BalanceSpacing" presStyleCnt="0"/>
      <dgm:spPr/>
    </dgm:pt>
    <dgm:pt modelId="{5F7801C8-3093-47D7-AEC1-BD8FB7782AE1}" type="pres">
      <dgm:prSet presAssocID="{760A98F8-677E-441D-B9FC-E8E72C4CE02B}" presName="BalanceSpacing1" presStyleCnt="0"/>
      <dgm:spPr/>
    </dgm:pt>
    <dgm:pt modelId="{708CE5FD-A885-427A-83F9-EAEB0AE7F8EE}" type="pres">
      <dgm:prSet presAssocID="{6DC82894-1B77-40C4-B1CD-BEF70CE3E0BA}" presName="Accent1Text" presStyleLbl="node1" presStyleIdx="3" presStyleCnt="8"/>
      <dgm:spPr/>
    </dgm:pt>
    <dgm:pt modelId="{5DB06FB7-2494-48E9-89AD-A8D20E79EAA0}" type="pres">
      <dgm:prSet presAssocID="{6DC82894-1B77-40C4-B1CD-BEF70CE3E0BA}" presName="spaceBetweenRectangles" presStyleCnt="0"/>
      <dgm:spPr/>
    </dgm:pt>
    <dgm:pt modelId="{3DEAF7EC-0997-4625-B59F-16680C345CB5}" type="pres">
      <dgm:prSet presAssocID="{FBF11438-7A9D-4B2B-9B46-86F4CE6A97A7}" presName="composite" presStyleCnt="0"/>
      <dgm:spPr/>
    </dgm:pt>
    <dgm:pt modelId="{9AEB1856-1DF5-4980-9FBC-4611E2D3C097}" type="pres">
      <dgm:prSet presAssocID="{FBF11438-7A9D-4B2B-9B46-86F4CE6A97A7}" presName="Parent1" presStyleLbl="node1" presStyleIdx="4" presStyleCnt="8" custLinFactNeighborY="0">
        <dgm:presLayoutVars>
          <dgm:chMax val="1"/>
          <dgm:chPref val="1"/>
          <dgm:bulletEnabled val="1"/>
        </dgm:presLayoutVars>
      </dgm:prSet>
      <dgm:spPr/>
    </dgm:pt>
    <dgm:pt modelId="{38846366-19DD-4A92-BB0A-3CFB038121B9}" type="pres">
      <dgm:prSet presAssocID="{FBF11438-7A9D-4B2B-9B46-86F4CE6A97A7}" presName="Childtext1" presStyleLbl="revTx" presStyleIdx="2" presStyleCnt="4">
        <dgm:presLayoutVars>
          <dgm:chMax val="0"/>
          <dgm:chPref val="0"/>
          <dgm:bulletEnabled val="1"/>
        </dgm:presLayoutVars>
      </dgm:prSet>
      <dgm:spPr/>
    </dgm:pt>
    <dgm:pt modelId="{D429755F-19CF-431E-845A-1D3F436162DC}" type="pres">
      <dgm:prSet presAssocID="{FBF11438-7A9D-4B2B-9B46-86F4CE6A97A7}" presName="BalanceSpacing" presStyleCnt="0"/>
      <dgm:spPr/>
    </dgm:pt>
    <dgm:pt modelId="{365B9B4C-DDFE-49B8-9B11-AC130FF64621}" type="pres">
      <dgm:prSet presAssocID="{FBF11438-7A9D-4B2B-9B46-86F4CE6A97A7}" presName="BalanceSpacing1" presStyleCnt="0"/>
      <dgm:spPr/>
    </dgm:pt>
    <dgm:pt modelId="{50485787-BD13-4C22-A4A5-1AAC1A680041}" type="pres">
      <dgm:prSet presAssocID="{62BB6138-48D7-482B-BD42-30C049721AD4}" presName="Accent1Text" presStyleLbl="node1" presStyleIdx="5" presStyleCnt="8" custScaleY="99139"/>
      <dgm:spPr/>
    </dgm:pt>
    <dgm:pt modelId="{16BD05BB-F3A6-4BA8-BC2C-EFE8018B7433}" type="pres">
      <dgm:prSet presAssocID="{62BB6138-48D7-482B-BD42-30C049721AD4}" presName="spaceBetweenRectangles" presStyleCnt="0"/>
      <dgm:spPr/>
    </dgm:pt>
    <dgm:pt modelId="{4EC6DEF9-5C83-4802-812C-C5B350E5AD2A}" type="pres">
      <dgm:prSet presAssocID="{89BA79CE-F374-4A75-9335-B420FF1D517D}" presName="composite" presStyleCnt="0"/>
      <dgm:spPr/>
    </dgm:pt>
    <dgm:pt modelId="{49DFC636-B7B5-4A93-A5AB-E21E31E0F093}" type="pres">
      <dgm:prSet presAssocID="{89BA79CE-F374-4A75-9335-B420FF1D517D}" presName="Parent1" presStyleLbl="node1" presStyleIdx="6" presStyleCnt="8" custLinFactNeighborY="0">
        <dgm:presLayoutVars>
          <dgm:chMax val="1"/>
          <dgm:chPref val="1"/>
          <dgm:bulletEnabled val="1"/>
        </dgm:presLayoutVars>
      </dgm:prSet>
      <dgm:spPr/>
    </dgm:pt>
    <dgm:pt modelId="{AA25068C-4B88-467F-9017-1A96C7905FF3}" type="pres">
      <dgm:prSet presAssocID="{89BA79CE-F374-4A75-9335-B420FF1D517D}" presName="Childtext1" presStyleLbl="revTx" presStyleIdx="3" presStyleCnt="4">
        <dgm:presLayoutVars>
          <dgm:chMax val="0"/>
          <dgm:chPref val="0"/>
          <dgm:bulletEnabled val="1"/>
        </dgm:presLayoutVars>
      </dgm:prSet>
      <dgm:spPr/>
    </dgm:pt>
    <dgm:pt modelId="{75190E99-D820-4A24-862E-7EB934DD72EB}" type="pres">
      <dgm:prSet presAssocID="{89BA79CE-F374-4A75-9335-B420FF1D517D}" presName="BalanceSpacing" presStyleCnt="0"/>
      <dgm:spPr/>
    </dgm:pt>
    <dgm:pt modelId="{6C55FD78-2EE7-45B1-98D3-03AA0AB9D1AB}" type="pres">
      <dgm:prSet presAssocID="{89BA79CE-F374-4A75-9335-B420FF1D517D}" presName="BalanceSpacing1" presStyleCnt="0"/>
      <dgm:spPr/>
    </dgm:pt>
    <dgm:pt modelId="{363C4B1E-448A-40A8-A4ED-328F4B4EFA9E}" type="pres">
      <dgm:prSet presAssocID="{D2053D89-71C3-4218-8F41-EF5E86721B72}" presName="Accent1Text" presStyleLbl="node1" presStyleIdx="7" presStyleCnt="8"/>
      <dgm:spPr/>
    </dgm:pt>
  </dgm:ptLst>
  <dgm:cxnLst>
    <dgm:cxn modelId="{DFDFB610-F200-4F90-91D7-D3F0DD6FB962}" type="presOf" srcId="{760A98F8-677E-441D-B9FC-E8E72C4CE02B}" destId="{BC70BCC2-91F5-4DD2-8182-FBDE191F9B1D}" srcOrd="0" destOrd="0" presId="urn:microsoft.com/office/officeart/2008/layout/AlternatingHexagons"/>
    <dgm:cxn modelId="{B6AE1E18-F8E1-43A3-9FC2-5697B077CD68}" type="presOf" srcId="{D2053D89-71C3-4218-8F41-EF5E86721B72}" destId="{363C4B1E-448A-40A8-A4ED-328F4B4EFA9E}" srcOrd="0" destOrd="0" presId="urn:microsoft.com/office/officeart/2008/layout/AlternatingHexagons"/>
    <dgm:cxn modelId="{CD49A924-E3AF-4077-B0B4-93C027404ABF}" srcId="{DC708194-0CBF-4339-AD4D-A83373F9D3E9}" destId="{89BA79CE-F374-4A75-9335-B420FF1D517D}" srcOrd="3" destOrd="0" parTransId="{FF5E4A0A-31E7-473F-B149-776955C8DAB7}" sibTransId="{D2053D89-71C3-4218-8F41-EF5E86721B72}"/>
    <dgm:cxn modelId="{FA443038-7A06-4918-9663-C789CB4B1250}" type="presOf" srcId="{62BB6138-48D7-482B-BD42-30C049721AD4}" destId="{50485787-BD13-4C22-A4A5-1AAC1A680041}" srcOrd="0" destOrd="0" presId="urn:microsoft.com/office/officeart/2008/layout/AlternatingHexagons"/>
    <dgm:cxn modelId="{832D3C40-FF20-47CC-AC5B-D04E347CCFCA}" type="presOf" srcId="{89BA79CE-F374-4A75-9335-B420FF1D517D}" destId="{49DFC636-B7B5-4A93-A5AB-E21E31E0F093}" srcOrd="0" destOrd="0" presId="urn:microsoft.com/office/officeart/2008/layout/AlternatingHexagons"/>
    <dgm:cxn modelId="{FF310541-9FBF-488A-B7A7-904E2022EA71}" type="presOf" srcId="{F1331665-1F68-4714-9B02-283FFDAAEE6D}" destId="{EC2FA397-B74A-497C-B929-1D838AA3F95B}" srcOrd="0" destOrd="0" presId="urn:microsoft.com/office/officeart/2008/layout/AlternatingHexagons"/>
    <dgm:cxn modelId="{01C22E67-A2E7-4EE1-B9E4-944A1C5EDC57}" srcId="{DC708194-0CBF-4339-AD4D-A83373F9D3E9}" destId="{FBF11438-7A9D-4B2B-9B46-86F4CE6A97A7}" srcOrd="2" destOrd="0" parTransId="{A68D6763-E4F9-4E66-A2F9-20DAE87F7F3B}" sibTransId="{62BB6138-48D7-482B-BD42-30C049721AD4}"/>
    <dgm:cxn modelId="{A6EF646E-C6D2-4F91-A33D-B040106258C4}" type="presOf" srcId="{DC708194-0CBF-4339-AD4D-A83373F9D3E9}" destId="{475D5F37-BBA0-43AE-A05F-55936C0C7691}" srcOrd="0" destOrd="0" presId="urn:microsoft.com/office/officeart/2008/layout/AlternatingHexagons"/>
    <dgm:cxn modelId="{C0EE2B6F-9ABF-47E5-AE53-D5AA0678E7D4}" type="presOf" srcId="{FBF11438-7A9D-4B2B-9B46-86F4CE6A97A7}" destId="{9AEB1856-1DF5-4980-9FBC-4611E2D3C097}" srcOrd="0" destOrd="0" presId="urn:microsoft.com/office/officeart/2008/layout/AlternatingHexagons"/>
    <dgm:cxn modelId="{5F0D8150-58D8-4C52-A13E-010419F11572}" srcId="{DC708194-0CBF-4339-AD4D-A83373F9D3E9}" destId="{F1331665-1F68-4714-9B02-283FFDAAEE6D}" srcOrd="0" destOrd="0" parTransId="{B884C383-979C-4EFB-ACB5-827253CCCE98}" sibTransId="{5E8CCE98-E1AB-451A-8B57-2F035CCC68A4}"/>
    <dgm:cxn modelId="{FCAB5C74-3FC7-49A8-84A4-EC16D4BF1326}" srcId="{DC708194-0CBF-4339-AD4D-A83373F9D3E9}" destId="{760A98F8-677E-441D-B9FC-E8E72C4CE02B}" srcOrd="1" destOrd="0" parTransId="{080BA2DB-6F87-48AE-B9F2-739EF63A14A3}" sibTransId="{6DC82894-1B77-40C4-B1CD-BEF70CE3E0BA}"/>
    <dgm:cxn modelId="{51EDB5D0-B93C-4C47-9E70-C9B205FE3B26}" type="presOf" srcId="{6DC82894-1B77-40C4-B1CD-BEF70CE3E0BA}" destId="{708CE5FD-A885-427A-83F9-EAEB0AE7F8EE}" srcOrd="0" destOrd="0" presId="urn:microsoft.com/office/officeart/2008/layout/AlternatingHexagons"/>
    <dgm:cxn modelId="{4D56DEF2-8D64-4D42-BBEB-E7A0E928664A}" type="presOf" srcId="{5E8CCE98-E1AB-451A-8B57-2F035CCC68A4}" destId="{7DAE0324-9FCC-4C61-9189-6DFEE8C0F821}" srcOrd="0" destOrd="0" presId="urn:microsoft.com/office/officeart/2008/layout/AlternatingHexagons"/>
    <dgm:cxn modelId="{7E63FDD0-7A0F-4AD6-BAD0-7246A36275A8}" type="presParOf" srcId="{475D5F37-BBA0-43AE-A05F-55936C0C7691}" destId="{DBE4A363-9789-4210-A780-92BBEE146E41}" srcOrd="0" destOrd="0" presId="urn:microsoft.com/office/officeart/2008/layout/AlternatingHexagons"/>
    <dgm:cxn modelId="{5581412C-B927-4721-A8D0-88E5E335BD62}" type="presParOf" srcId="{DBE4A363-9789-4210-A780-92BBEE146E41}" destId="{EC2FA397-B74A-497C-B929-1D838AA3F95B}" srcOrd="0" destOrd="0" presId="urn:microsoft.com/office/officeart/2008/layout/AlternatingHexagons"/>
    <dgm:cxn modelId="{39C4713E-D42A-478F-BD46-C4EC548984AD}" type="presParOf" srcId="{DBE4A363-9789-4210-A780-92BBEE146E41}" destId="{68650331-A15F-4422-B773-4CB3185620CF}" srcOrd="1" destOrd="0" presId="urn:microsoft.com/office/officeart/2008/layout/AlternatingHexagons"/>
    <dgm:cxn modelId="{69918E51-6909-49FE-B3E9-552F956D0519}" type="presParOf" srcId="{DBE4A363-9789-4210-A780-92BBEE146E41}" destId="{EA3DDA98-0447-485F-8F44-02AB18A65F81}" srcOrd="2" destOrd="0" presId="urn:microsoft.com/office/officeart/2008/layout/AlternatingHexagons"/>
    <dgm:cxn modelId="{06785F89-FC0B-4C8B-99C3-42C668EF618D}" type="presParOf" srcId="{DBE4A363-9789-4210-A780-92BBEE146E41}" destId="{D3F38014-B0C5-4B3E-911A-58BDFAE02855}" srcOrd="3" destOrd="0" presId="urn:microsoft.com/office/officeart/2008/layout/AlternatingHexagons"/>
    <dgm:cxn modelId="{670E3502-4322-4A98-BED6-451311FA2404}" type="presParOf" srcId="{DBE4A363-9789-4210-A780-92BBEE146E41}" destId="{7DAE0324-9FCC-4C61-9189-6DFEE8C0F821}" srcOrd="4" destOrd="0" presId="urn:microsoft.com/office/officeart/2008/layout/AlternatingHexagons"/>
    <dgm:cxn modelId="{3D052AE1-C84D-4AB5-86FA-B30555956D5D}" type="presParOf" srcId="{475D5F37-BBA0-43AE-A05F-55936C0C7691}" destId="{10BAB3DC-6190-4F85-BFC0-D1C772A84AB3}" srcOrd="1" destOrd="0" presId="urn:microsoft.com/office/officeart/2008/layout/AlternatingHexagons"/>
    <dgm:cxn modelId="{402777E7-BB5D-458E-BE33-67E1294E5119}" type="presParOf" srcId="{475D5F37-BBA0-43AE-A05F-55936C0C7691}" destId="{2E3F3801-57FF-4588-BB42-708819B7D7B2}" srcOrd="2" destOrd="0" presId="urn:microsoft.com/office/officeart/2008/layout/AlternatingHexagons"/>
    <dgm:cxn modelId="{A20E31EC-4801-4E24-9D80-78D5EF7609BB}" type="presParOf" srcId="{2E3F3801-57FF-4588-BB42-708819B7D7B2}" destId="{BC70BCC2-91F5-4DD2-8182-FBDE191F9B1D}" srcOrd="0" destOrd="0" presId="urn:microsoft.com/office/officeart/2008/layout/AlternatingHexagons"/>
    <dgm:cxn modelId="{AEB21AA8-F69F-4FA3-9E50-ED5D42ECDE17}" type="presParOf" srcId="{2E3F3801-57FF-4588-BB42-708819B7D7B2}" destId="{B6272E2A-F04C-4389-A578-DE15F8224869}" srcOrd="1" destOrd="0" presId="urn:microsoft.com/office/officeart/2008/layout/AlternatingHexagons"/>
    <dgm:cxn modelId="{BE09CBAE-2F6F-4405-A3CA-230897BEF1FD}" type="presParOf" srcId="{2E3F3801-57FF-4588-BB42-708819B7D7B2}" destId="{0C85E1C1-0837-4609-80A7-C7C60F1B13E9}" srcOrd="2" destOrd="0" presId="urn:microsoft.com/office/officeart/2008/layout/AlternatingHexagons"/>
    <dgm:cxn modelId="{4EED7C0B-7BF3-4522-A449-5E9B61C37E37}" type="presParOf" srcId="{2E3F3801-57FF-4588-BB42-708819B7D7B2}" destId="{5F7801C8-3093-47D7-AEC1-BD8FB7782AE1}" srcOrd="3" destOrd="0" presId="urn:microsoft.com/office/officeart/2008/layout/AlternatingHexagons"/>
    <dgm:cxn modelId="{6B422B8F-46F7-4F15-8F35-3E783FEC8C79}" type="presParOf" srcId="{2E3F3801-57FF-4588-BB42-708819B7D7B2}" destId="{708CE5FD-A885-427A-83F9-EAEB0AE7F8EE}" srcOrd="4" destOrd="0" presId="urn:microsoft.com/office/officeart/2008/layout/AlternatingHexagons"/>
    <dgm:cxn modelId="{D06C84BA-CC15-4CEF-AF4D-A96245C4B12F}" type="presParOf" srcId="{475D5F37-BBA0-43AE-A05F-55936C0C7691}" destId="{5DB06FB7-2494-48E9-89AD-A8D20E79EAA0}" srcOrd="3" destOrd="0" presId="urn:microsoft.com/office/officeart/2008/layout/AlternatingHexagons"/>
    <dgm:cxn modelId="{BDB2AC88-54CE-42CE-8A16-C428613BD5E4}" type="presParOf" srcId="{475D5F37-BBA0-43AE-A05F-55936C0C7691}" destId="{3DEAF7EC-0997-4625-B59F-16680C345CB5}" srcOrd="4" destOrd="0" presId="urn:microsoft.com/office/officeart/2008/layout/AlternatingHexagons"/>
    <dgm:cxn modelId="{F90612B3-3E22-49AE-82EA-8A93645C504E}" type="presParOf" srcId="{3DEAF7EC-0997-4625-B59F-16680C345CB5}" destId="{9AEB1856-1DF5-4980-9FBC-4611E2D3C097}" srcOrd="0" destOrd="0" presId="urn:microsoft.com/office/officeart/2008/layout/AlternatingHexagons"/>
    <dgm:cxn modelId="{383739A8-6B6C-400A-8D71-3D2FB6520114}" type="presParOf" srcId="{3DEAF7EC-0997-4625-B59F-16680C345CB5}" destId="{38846366-19DD-4A92-BB0A-3CFB038121B9}" srcOrd="1" destOrd="0" presId="urn:microsoft.com/office/officeart/2008/layout/AlternatingHexagons"/>
    <dgm:cxn modelId="{15132DCB-9321-42E8-9711-AD18D22435AF}" type="presParOf" srcId="{3DEAF7EC-0997-4625-B59F-16680C345CB5}" destId="{D429755F-19CF-431E-845A-1D3F436162DC}" srcOrd="2" destOrd="0" presId="urn:microsoft.com/office/officeart/2008/layout/AlternatingHexagons"/>
    <dgm:cxn modelId="{1DA548EC-4BBD-43CF-9E8C-80A4FB8DFD2E}" type="presParOf" srcId="{3DEAF7EC-0997-4625-B59F-16680C345CB5}" destId="{365B9B4C-DDFE-49B8-9B11-AC130FF64621}" srcOrd="3" destOrd="0" presId="urn:microsoft.com/office/officeart/2008/layout/AlternatingHexagons"/>
    <dgm:cxn modelId="{55B52598-47F5-4227-AE57-455A6695B3E1}" type="presParOf" srcId="{3DEAF7EC-0997-4625-B59F-16680C345CB5}" destId="{50485787-BD13-4C22-A4A5-1AAC1A680041}" srcOrd="4" destOrd="0" presId="urn:microsoft.com/office/officeart/2008/layout/AlternatingHexagons"/>
    <dgm:cxn modelId="{6F3D913E-C56D-43D4-ABA3-A6570E361C96}" type="presParOf" srcId="{475D5F37-BBA0-43AE-A05F-55936C0C7691}" destId="{16BD05BB-F3A6-4BA8-BC2C-EFE8018B7433}" srcOrd="5" destOrd="0" presId="urn:microsoft.com/office/officeart/2008/layout/AlternatingHexagons"/>
    <dgm:cxn modelId="{8BCE9D5B-9F2F-4479-B5C2-729075A5B94C}" type="presParOf" srcId="{475D5F37-BBA0-43AE-A05F-55936C0C7691}" destId="{4EC6DEF9-5C83-4802-812C-C5B350E5AD2A}" srcOrd="6" destOrd="0" presId="urn:microsoft.com/office/officeart/2008/layout/AlternatingHexagons"/>
    <dgm:cxn modelId="{D31C0555-7A27-4771-AA17-EB3A6CABF831}" type="presParOf" srcId="{4EC6DEF9-5C83-4802-812C-C5B350E5AD2A}" destId="{49DFC636-B7B5-4A93-A5AB-E21E31E0F093}" srcOrd="0" destOrd="0" presId="urn:microsoft.com/office/officeart/2008/layout/AlternatingHexagons"/>
    <dgm:cxn modelId="{F9ED8248-B464-4983-BE34-FCEF2817E87E}" type="presParOf" srcId="{4EC6DEF9-5C83-4802-812C-C5B350E5AD2A}" destId="{AA25068C-4B88-467F-9017-1A96C7905FF3}" srcOrd="1" destOrd="0" presId="urn:microsoft.com/office/officeart/2008/layout/AlternatingHexagons"/>
    <dgm:cxn modelId="{C0BDB92D-28BF-4335-89A5-757D9B647941}" type="presParOf" srcId="{4EC6DEF9-5C83-4802-812C-C5B350E5AD2A}" destId="{75190E99-D820-4A24-862E-7EB934DD72EB}" srcOrd="2" destOrd="0" presId="urn:microsoft.com/office/officeart/2008/layout/AlternatingHexagons"/>
    <dgm:cxn modelId="{657BB312-6E2F-4D88-80AF-EA3B27362E12}" type="presParOf" srcId="{4EC6DEF9-5C83-4802-812C-C5B350E5AD2A}" destId="{6C55FD78-2EE7-45B1-98D3-03AA0AB9D1AB}" srcOrd="3" destOrd="0" presId="urn:microsoft.com/office/officeart/2008/layout/AlternatingHexagons"/>
    <dgm:cxn modelId="{55C2AF9F-E517-4BF6-9C44-4371D4D09A2C}" type="presParOf" srcId="{4EC6DEF9-5C83-4802-812C-C5B350E5AD2A}" destId="{363C4B1E-448A-40A8-A4ED-328F4B4EFA9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708194-0CBF-4339-AD4D-A83373F9D3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FBF11438-7A9D-4B2B-9B46-86F4CE6A97A7}">
      <dgm:prSet phldrT="[Testo]"/>
      <dgm:spPr>
        <a:solidFill>
          <a:schemeClr val="accent6">
            <a:lumMod val="75000"/>
          </a:schemeClr>
        </a:solidFill>
        <a:ln w="76200"/>
      </dgm:spPr>
      <dgm:t>
        <a:bodyPr/>
        <a:lstStyle/>
        <a:p>
          <a:r>
            <a:rPr lang="en-GB" b="1" dirty="0">
              <a:solidFill>
                <a:schemeClr val="bg1"/>
              </a:solidFill>
            </a:rPr>
            <a:t>steppe</a:t>
          </a:r>
        </a:p>
      </dgm:t>
    </dgm:pt>
    <dgm:pt modelId="{A68D6763-E4F9-4E66-A2F9-20DAE87F7F3B}" type="parTrans" cxnId="{01C22E67-A2E7-4EE1-B9E4-944A1C5EDC57}">
      <dgm:prSet/>
      <dgm:spPr/>
      <dgm:t>
        <a:bodyPr/>
        <a:lstStyle/>
        <a:p>
          <a:endParaRPr lang="en-GB" b="1"/>
        </a:p>
      </dgm:t>
    </dgm:pt>
    <dgm:pt modelId="{62BB6138-48D7-482B-BD42-30C049721AD4}" type="sibTrans" cxnId="{01C22E67-A2E7-4EE1-B9E4-944A1C5EDC57}">
      <dgm:prSet/>
      <dgm:spPr>
        <a:noFill/>
        <a:ln>
          <a:noFill/>
        </a:ln>
      </dgm:spPr>
      <dgm:t>
        <a:bodyPr/>
        <a:lstStyle/>
        <a:p>
          <a:endParaRPr lang="en-GB" b="1"/>
        </a:p>
      </dgm:t>
    </dgm:pt>
    <dgm:pt modelId="{89BA79CE-F374-4A75-9335-B420FF1D517D}">
      <dgm:prSet phldrT="[Testo]"/>
      <dgm:spPr>
        <a:solidFill>
          <a:schemeClr val="bg2"/>
        </a:solidFill>
        <a:ln w="76200"/>
      </dgm:spPr>
      <dgm:t>
        <a:bodyPr/>
        <a:lstStyle/>
        <a:p>
          <a:r>
            <a:rPr lang="en-GB" b="1" dirty="0">
              <a:solidFill>
                <a:schemeClr val="tx1"/>
              </a:solidFill>
            </a:rPr>
            <a:t>ice</a:t>
          </a:r>
        </a:p>
      </dgm:t>
    </dgm:pt>
    <dgm:pt modelId="{FF5E4A0A-31E7-473F-B149-776955C8DAB7}" type="parTrans" cxnId="{CD49A924-E3AF-4077-B0B4-93C027404ABF}">
      <dgm:prSet/>
      <dgm:spPr/>
      <dgm:t>
        <a:bodyPr/>
        <a:lstStyle/>
        <a:p>
          <a:endParaRPr lang="en-GB" b="1"/>
        </a:p>
      </dgm:t>
    </dgm:pt>
    <dgm:pt modelId="{D2053D89-71C3-4218-8F41-EF5E86721B72}" type="sibTrans" cxnId="{CD49A924-E3AF-4077-B0B4-93C027404ABF}">
      <dgm:prSet/>
      <dgm:spPr>
        <a:noFill/>
        <a:ln>
          <a:noFill/>
        </a:ln>
      </dgm:spPr>
      <dgm:t>
        <a:bodyPr/>
        <a:lstStyle/>
        <a:p>
          <a:endParaRPr lang="en-GB" b="1"/>
        </a:p>
      </dgm:t>
    </dgm:pt>
    <dgm:pt modelId="{760A98F8-677E-441D-B9FC-E8E72C4CE02B}">
      <dgm:prSet phldrT="[Testo]"/>
      <dgm:spPr>
        <a:solidFill>
          <a:srgbClr val="92D050"/>
        </a:solidFill>
        <a:ln w="76200"/>
      </dgm:spPr>
      <dgm:t>
        <a:bodyPr/>
        <a:lstStyle/>
        <a:p>
          <a:r>
            <a:rPr lang="en-GB" b="1" dirty="0">
              <a:solidFill>
                <a:schemeClr val="tx1"/>
              </a:solidFill>
            </a:rPr>
            <a:t>forest</a:t>
          </a:r>
        </a:p>
      </dgm:t>
    </dgm:pt>
    <dgm:pt modelId="{080BA2DB-6F87-48AE-B9F2-739EF63A14A3}" type="parTrans" cxnId="{FCAB5C74-3FC7-49A8-84A4-EC16D4BF1326}">
      <dgm:prSet/>
      <dgm:spPr/>
      <dgm:t>
        <a:bodyPr/>
        <a:lstStyle/>
        <a:p>
          <a:endParaRPr lang="en-GB" b="1"/>
        </a:p>
      </dgm:t>
    </dgm:pt>
    <dgm:pt modelId="{6DC82894-1B77-40C4-B1CD-BEF70CE3E0BA}" type="sibTrans" cxnId="{FCAB5C74-3FC7-49A8-84A4-EC16D4BF1326}">
      <dgm:prSet/>
      <dgm:spPr>
        <a:noFill/>
        <a:ln>
          <a:noFill/>
        </a:ln>
      </dgm:spPr>
      <dgm:t>
        <a:bodyPr/>
        <a:lstStyle/>
        <a:p>
          <a:endParaRPr lang="en-GB" b="1"/>
        </a:p>
      </dgm:t>
    </dgm:pt>
    <dgm:pt modelId="{F1331665-1F68-4714-9B02-283FFDAAEE6D}">
      <dgm:prSet phldrT="[Testo]"/>
      <dgm:spPr>
        <a:solidFill>
          <a:schemeClr val="accent4">
            <a:lumMod val="60000"/>
            <a:lumOff val="40000"/>
          </a:schemeClr>
        </a:solidFill>
        <a:ln w="76200"/>
      </dgm:spPr>
      <dgm:t>
        <a:bodyPr/>
        <a:lstStyle/>
        <a:p>
          <a:r>
            <a:rPr lang="en-GB" b="1" dirty="0">
              <a:solidFill>
                <a:schemeClr val="tx1"/>
              </a:solidFill>
            </a:rPr>
            <a:t>arid</a:t>
          </a:r>
        </a:p>
      </dgm:t>
    </dgm:pt>
    <dgm:pt modelId="{5E8CCE98-E1AB-451A-8B57-2F035CCC68A4}" type="sibTrans" cxnId="{5F0D8150-58D8-4C52-A13E-010419F11572}">
      <dgm:prSet/>
      <dgm:spPr>
        <a:noFill/>
        <a:ln>
          <a:noFill/>
        </a:ln>
      </dgm:spPr>
      <dgm:t>
        <a:bodyPr/>
        <a:lstStyle/>
        <a:p>
          <a:endParaRPr lang="en-GB" b="1"/>
        </a:p>
      </dgm:t>
    </dgm:pt>
    <dgm:pt modelId="{B884C383-979C-4EFB-ACB5-827253CCCE98}" type="parTrans" cxnId="{5F0D8150-58D8-4C52-A13E-010419F11572}">
      <dgm:prSet/>
      <dgm:spPr/>
      <dgm:t>
        <a:bodyPr/>
        <a:lstStyle/>
        <a:p>
          <a:endParaRPr lang="en-GB" b="1"/>
        </a:p>
      </dgm:t>
    </dgm:pt>
    <dgm:pt modelId="{475D5F37-BBA0-43AE-A05F-55936C0C7691}" type="pres">
      <dgm:prSet presAssocID="{DC708194-0CBF-4339-AD4D-A83373F9D3E9}" presName="Name0" presStyleCnt="0">
        <dgm:presLayoutVars>
          <dgm:chMax/>
          <dgm:chPref/>
          <dgm:dir/>
          <dgm:animLvl val="lvl"/>
        </dgm:presLayoutVars>
      </dgm:prSet>
      <dgm:spPr/>
    </dgm:pt>
    <dgm:pt modelId="{DBE4A363-9789-4210-A780-92BBEE146E41}" type="pres">
      <dgm:prSet presAssocID="{F1331665-1F68-4714-9B02-283FFDAAEE6D}" presName="composite" presStyleCnt="0"/>
      <dgm:spPr/>
    </dgm:pt>
    <dgm:pt modelId="{EC2FA397-B74A-497C-B929-1D838AA3F95B}" type="pres">
      <dgm:prSet presAssocID="{F1331665-1F68-4714-9B02-283FFDAAEE6D}" presName="Parent1" presStyleLbl="node1" presStyleIdx="0" presStyleCnt="8" custLinFactNeighborY="0">
        <dgm:presLayoutVars>
          <dgm:chMax val="1"/>
          <dgm:chPref val="1"/>
          <dgm:bulletEnabled val="1"/>
        </dgm:presLayoutVars>
      </dgm:prSet>
      <dgm:spPr/>
    </dgm:pt>
    <dgm:pt modelId="{68650331-A15F-4422-B773-4CB3185620CF}" type="pres">
      <dgm:prSet presAssocID="{F1331665-1F68-4714-9B02-283FFDAAEE6D}" presName="Childtext1" presStyleLbl="revTx" presStyleIdx="0" presStyleCnt="4">
        <dgm:presLayoutVars>
          <dgm:chMax val="0"/>
          <dgm:chPref val="0"/>
          <dgm:bulletEnabled val="1"/>
        </dgm:presLayoutVars>
      </dgm:prSet>
      <dgm:spPr/>
    </dgm:pt>
    <dgm:pt modelId="{EA3DDA98-0447-485F-8F44-02AB18A65F81}" type="pres">
      <dgm:prSet presAssocID="{F1331665-1F68-4714-9B02-283FFDAAEE6D}" presName="BalanceSpacing" presStyleCnt="0"/>
      <dgm:spPr/>
    </dgm:pt>
    <dgm:pt modelId="{D3F38014-B0C5-4B3E-911A-58BDFAE02855}" type="pres">
      <dgm:prSet presAssocID="{F1331665-1F68-4714-9B02-283FFDAAEE6D}" presName="BalanceSpacing1" presStyleCnt="0"/>
      <dgm:spPr/>
    </dgm:pt>
    <dgm:pt modelId="{7DAE0324-9FCC-4C61-9189-6DFEE8C0F821}" type="pres">
      <dgm:prSet presAssocID="{5E8CCE98-E1AB-451A-8B57-2F035CCC68A4}" presName="Accent1Text" presStyleLbl="node1" presStyleIdx="1" presStyleCnt="8"/>
      <dgm:spPr/>
    </dgm:pt>
    <dgm:pt modelId="{10BAB3DC-6190-4F85-BFC0-D1C772A84AB3}" type="pres">
      <dgm:prSet presAssocID="{5E8CCE98-E1AB-451A-8B57-2F035CCC68A4}" presName="spaceBetweenRectangles" presStyleCnt="0"/>
      <dgm:spPr/>
    </dgm:pt>
    <dgm:pt modelId="{2E3F3801-57FF-4588-BB42-708819B7D7B2}" type="pres">
      <dgm:prSet presAssocID="{760A98F8-677E-441D-B9FC-E8E72C4CE02B}" presName="composite" presStyleCnt="0"/>
      <dgm:spPr/>
    </dgm:pt>
    <dgm:pt modelId="{BC70BCC2-91F5-4DD2-8182-FBDE191F9B1D}" type="pres">
      <dgm:prSet presAssocID="{760A98F8-677E-441D-B9FC-E8E72C4CE02B}" presName="Parent1" presStyleLbl="node1" presStyleIdx="2" presStyleCnt="8" custLinFactNeighborY="0">
        <dgm:presLayoutVars>
          <dgm:chMax val="1"/>
          <dgm:chPref val="1"/>
          <dgm:bulletEnabled val="1"/>
        </dgm:presLayoutVars>
      </dgm:prSet>
      <dgm:spPr/>
    </dgm:pt>
    <dgm:pt modelId="{B6272E2A-F04C-4389-A578-DE15F8224869}" type="pres">
      <dgm:prSet presAssocID="{760A98F8-677E-441D-B9FC-E8E72C4CE02B}" presName="Childtext1" presStyleLbl="revTx" presStyleIdx="1" presStyleCnt="4">
        <dgm:presLayoutVars>
          <dgm:chMax val="0"/>
          <dgm:chPref val="0"/>
          <dgm:bulletEnabled val="1"/>
        </dgm:presLayoutVars>
      </dgm:prSet>
      <dgm:spPr/>
    </dgm:pt>
    <dgm:pt modelId="{0C85E1C1-0837-4609-80A7-C7C60F1B13E9}" type="pres">
      <dgm:prSet presAssocID="{760A98F8-677E-441D-B9FC-E8E72C4CE02B}" presName="BalanceSpacing" presStyleCnt="0"/>
      <dgm:spPr/>
    </dgm:pt>
    <dgm:pt modelId="{5F7801C8-3093-47D7-AEC1-BD8FB7782AE1}" type="pres">
      <dgm:prSet presAssocID="{760A98F8-677E-441D-B9FC-E8E72C4CE02B}" presName="BalanceSpacing1" presStyleCnt="0"/>
      <dgm:spPr/>
    </dgm:pt>
    <dgm:pt modelId="{708CE5FD-A885-427A-83F9-EAEB0AE7F8EE}" type="pres">
      <dgm:prSet presAssocID="{6DC82894-1B77-40C4-B1CD-BEF70CE3E0BA}" presName="Accent1Text" presStyleLbl="node1" presStyleIdx="3" presStyleCnt="8"/>
      <dgm:spPr/>
    </dgm:pt>
    <dgm:pt modelId="{5DB06FB7-2494-48E9-89AD-A8D20E79EAA0}" type="pres">
      <dgm:prSet presAssocID="{6DC82894-1B77-40C4-B1CD-BEF70CE3E0BA}" presName="spaceBetweenRectangles" presStyleCnt="0"/>
      <dgm:spPr/>
    </dgm:pt>
    <dgm:pt modelId="{3DEAF7EC-0997-4625-B59F-16680C345CB5}" type="pres">
      <dgm:prSet presAssocID="{FBF11438-7A9D-4B2B-9B46-86F4CE6A97A7}" presName="composite" presStyleCnt="0"/>
      <dgm:spPr/>
    </dgm:pt>
    <dgm:pt modelId="{9AEB1856-1DF5-4980-9FBC-4611E2D3C097}" type="pres">
      <dgm:prSet presAssocID="{FBF11438-7A9D-4B2B-9B46-86F4CE6A97A7}" presName="Parent1" presStyleLbl="node1" presStyleIdx="4" presStyleCnt="8" custLinFactNeighborY="0">
        <dgm:presLayoutVars>
          <dgm:chMax val="1"/>
          <dgm:chPref val="1"/>
          <dgm:bulletEnabled val="1"/>
        </dgm:presLayoutVars>
      </dgm:prSet>
      <dgm:spPr/>
    </dgm:pt>
    <dgm:pt modelId="{38846366-19DD-4A92-BB0A-3CFB038121B9}" type="pres">
      <dgm:prSet presAssocID="{FBF11438-7A9D-4B2B-9B46-86F4CE6A97A7}" presName="Childtext1" presStyleLbl="revTx" presStyleIdx="2" presStyleCnt="4">
        <dgm:presLayoutVars>
          <dgm:chMax val="0"/>
          <dgm:chPref val="0"/>
          <dgm:bulletEnabled val="1"/>
        </dgm:presLayoutVars>
      </dgm:prSet>
      <dgm:spPr/>
    </dgm:pt>
    <dgm:pt modelId="{D429755F-19CF-431E-845A-1D3F436162DC}" type="pres">
      <dgm:prSet presAssocID="{FBF11438-7A9D-4B2B-9B46-86F4CE6A97A7}" presName="BalanceSpacing" presStyleCnt="0"/>
      <dgm:spPr/>
    </dgm:pt>
    <dgm:pt modelId="{365B9B4C-DDFE-49B8-9B11-AC130FF64621}" type="pres">
      <dgm:prSet presAssocID="{FBF11438-7A9D-4B2B-9B46-86F4CE6A97A7}" presName="BalanceSpacing1" presStyleCnt="0"/>
      <dgm:spPr/>
    </dgm:pt>
    <dgm:pt modelId="{50485787-BD13-4C22-A4A5-1AAC1A680041}" type="pres">
      <dgm:prSet presAssocID="{62BB6138-48D7-482B-BD42-30C049721AD4}" presName="Accent1Text" presStyleLbl="node1" presStyleIdx="5" presStyleCnt="8" custScaleY="99139"/>
      <dgm:spPr/>
    </dgm:pt>
    <dgm:pt modelId="{16BD05BB-F3A6-4BA8-BC2C-EFE8018B7433}" type="pres">
      <dgm:prSet presAssocID="{62BB6138-48D7-482B-BD42-30C049721AD4}" presName="spaceBetweenRectangles" presStyleCnt="0"/>
      <dgm:spPr/>
    </dgm:pt>
    <dgm:pt modelId="{4EC6DEF9-5C83-4802-812C-C5B350E5AD2A}" type="pres">
      <dgm:prSet presAssocID="{89BA79CE-F374-4A75-9335-B420FF1D517D}" presName="composite" presStyleCnt="0"/>
      <dgm:spPr/>
    </dgm:pt>
    <dgm:pt modelId="{49DFC636-B7B5-4A93-A5AB-E21E31E0F093}" type="pres">
      <dgm:prSet presAssocID="{89BA79CE-F374-4A75-9335-B420FF1D517D}" presName="Parent1" presStyleLbl="node1" presStyleIdx="6" presStyleCnt="8" custLinFactNeighborY="0">
        <dgm:presLayoutVars>
          <dgm:chMax val="1"/>
          <dgm:chPref val="1"/>
          <dgm:bulletEnabled val="1"/>
        </dgm:presLayoutVars>
      </dgm:prSet>
      <dgm:spPr/>
    </dgm:pt>
    <dgm:pt modelId="{AA25068C-4B88-467F-9017-1A96C7905FF3}" type="pres">
      <dgm:prSet presAssocID="{89BA79CE-F374-4A75-9335-B420FF1D517D}" presName="Childtext1" presStyleLbl="revTx" presStyleIdx="3" presStyleCnt="4">
        <dgm:presLayoutVars>
          <dgm:chMax val="0"/>
          <dgm:chPref val="0"/>
          <dgm:bulletEnabled val="1"/>
        </dgm:presLayoutVars>
      </dgm:prSet>
      <dgm:spPr/>
    </dgm:pt>
    <dgm:pt modelId="{75190E99-D820-4A24-862E-7EB934DD72EB}" type="pres">
      <dgm:prSet presAssocID="{89BA79CE-F374-4A75-9335-B420FF1D517D}" presName="BalanceSpacing" presStyleCnt="0"/>
      <dgm:spPr/>
    </dgm:pt>
    <dgm:pt modelId="{6C55FD78-2EE7-45B1-98D3-03AA0AB9D1AB}" type="pres">
      <dgm:prSet presAssocID="{89BA79CE-F374-4A75-9335-B420FF1D517D}" presName="BalanceSpacing1" presStyleCnt="0"/>
      <dgm:spPr/>
    </dgm:pt>
    <dgm:pt modelId="{363C4B1E-448A-40A8-A4ED-328F4B4EFA9E}" type="pres">
      <dgm:prSet presAssocID="{D2053D89-71C3-4218-8F41-EF5E86721B72}" presName="Accent1Text" presStyleLbl="node1" presStyleIdx="7" presStyleCnt="8"/>
      <dgm:spPr/>
    </dgm:pt>
  </dgm:ptLst>
  <dgm:cxnLst>
    <dgm:cxn modelId="{DFDFB610-F200-4F90-91D7-D3F0DD6FB962}" type="presOf" srcId="{760A98F8-677E-441D-B9FC-E8E72C4CE02B}" destId="{BC70BCC2-91F5-4DD2-8182-FBDE191F9B1D}" srcOrd="0" destOrd="0" presId="urn:microsoft.com/office/officeart/2008/layout/AlternatingHexagons"/>
    <dgm:cxn modelId="{B6AE1E18-F8E1-43A3-9FC2-5697B077CD68}" type="presOf" srcId="{D2053D89-71C3-4218-8F41-EF5E86721B72}" destId="{363C4B1E-448A-40A8-A4ED-328F4B4EFA9E}" srcOrd="0" destOrd="0" presId="urn:microsoft.com/office/officeart/2008/layout/AlternatingHexagons"/>
    <dgm:cxn modelId="{CD49A924-E3AF-4077-B0B4-93C027404ABF}" srcId="{DC708194-0CBF-4339-AD4D-A83373F9D3E9}" destId="{89BA79CE-F374-4A75-9335-B420FF1D517D}" srcOrd="3" destOrd="0" parTransId="{FF5E4A0A-31E7-473F-B149-776955C8DAB7}" sibTransId="{D2053D89-71C3-4218-8F41-EF5E86721B72}"/>
    <dgm:cxn modelId="{FA443038-7A06-4918-9663-C789CB4B1250}" type="presOf" srcId="{62BB6138-48D7-482B-BD42-30C049721AD4}" destId="{50485787-BD13-4C22-A4A5-1AAC1A680041}" srcOrd="0" destOrd="0" presId="urn:microsoft.com/office/officeart/2008/layout/AlternatingHexagons"/>
    <dgm:cxn modelId="{832D3C40-FF20-47CC-AC5B-D04E347CCFCA}" type="presOf" srcId="{89BA79CE-F374-4A75-9335-B420FF1D517D}" destId="{49DFC636-B7B5-4A93-A5AB-E21E31E0F093}" srcOrd="0" destOrd="0" presId="urn:microsoft.com/office/officeart/2008/layout/AlternatingHexagons"/>
    <dgm:cxn modelId="{FF310541-9FBF-488A-B7A7-904E2022EA71}" type="presOf" srcId="{F1331665-1F68-4714-9B02-283FFDAAEE6D}" destId="{EC2FA397-B74A-497C-B929-1D838AA3F95B}" srcOrd="0" destOrd="0" presId="urn:microsoft.com/office/officeart/2008/layout/AlternatingHexagons"/>
    <dgm:cxn modelId="{01C22E67-A2E7-4EE1-B9E4-944A1C5EDC57}" srcId="{DC708194-0CBF-4339-AD4D-A83373F9D3E9}" destId="{FBF11438-7A9D-4B2B-9B46-86F4CE6A97A7}" srcOrd="2" destOrd="0" parTransId="{A68D6763-E4F9-4E66-A2F9-20DAE87F7F3B}" sibTransId="{62BB6138-48D7-482B-BD42-30C049721AD4}"/>
    <dgm:cxn modelId="{A6EF646E-C6D2-4F91-A33D-B040106258C4}" type="presOf" srcId="{DC708194-0CBF-4339-AD4D-A83373F9D3E9}" destId="{475D5F37-BBA0-43AE-A05F-55936C0C7691}" srcOrd="0" destOrd="0" presId="urn:microsoft.com/office/officeart/2008/layout/AlternatingHexagons"/>
    <dgm:cxn modelId="{C0EE2B6F-9ABF-47E5-AE53-D5AA0678E7D4}" type="presOf" srcId="{FBF11438-7A9D-4B2B-9B46-86F4CE6A97A7}" destId="{9AEB1856-1DF5-4980-9FBC-4611E2D3C097}" srcOrd="0" destOrd="0" presId="urn:microsoft.com/office/officeart/2008/layout/AlternatingHexagons"/>
    <dgm:cxn modelId="{5F0D8150-58D8-4C52-A13E-010419F11572}" srcId="{DC708194-0CBF-4339-AD4D-A83373F9D3E9}" destId="{F1331665-1F68-4714-9B02-283FFDAAEE6D}" srcOrd="0" destOrd="0" parTransId="{B884C383-979C-4EFB-ACB5-827253CCCE98}" sibTransId="{5E8CCE98-E1AB-451A-8B57-2F035CCC68A4}"/>
    <dgm:cxn modelId="{FCAB5C74-3FC7-49A8-84A4-EC16D4BF1326}" srcId="{DC708194-0CBF-4339-AD4D-A83373F9D3E9}" destId="{760A98F8-677E-441D-B9FC-E8E72C4CE02B}" srcOrd="1" destOrd="0" parTransId="{080BA2DB-6F87-48AE-B9F2-739EF63A14A3}" sibTransId="{6DC82894-1B77-40C4-B1CD-BEF70CE3E0BA}"/>
    <dgm:cxn modelId="{51EDB5D0-B93C-4C47-9E70-C9B205FE3B26}" type="presOf" srcId="{6DC82894-1B77-40C4-B1CD-BEF70CE3E0BA}" destId="{708CE5FD-A885-427A-83F9-EAEB0AE7F8EE}" srcOrd="0" destOrd="0" presId="urn:microsoft.com/office/officeart/2008/layout/AlternatingHexagons"/>
    <dgm:cxn modelId="{4D56DEF2-8D64-4D42-BBEB-E7A0E928664A}" type="presOf" srcId="{5E8CCE98-E1AB-451A-8B57-2F035CCC68A4}" destId="{7DAE0324-9FCC-4C61-9189-6DFEE8C0F821}" srcOrd="0" destOrd="0" presId="urn:microsoft.com/office/officeart/2008/layout/AlternatingHexagons"/>
    <dgm:cxn modelId="{7E63FDD0-7A0F-4AD6-BAD0-7246A36275A8}" type="presParOf" srcId="{475D5F37-BBA0-43AE-A05F-55936C0C7691}" destId="{DBE4A363-9789-4210-A780-92BBEE146E41}" srcOrd="0" destOrd="0" presId="urn:microsoft.com/office/officeart/2008/layout/AlternatingHexagons"/>
    <dgm:cxn modelId="{5581412C-B927-4721-A8D0-88E5E335BD62}" type="presParOf" srcId="{DBE4A363-9789-4210-A780-92BBEE146E41}" destId="{EC2FA397-B74A-497C-B929-1D838AA3F95B}" srcOrd="0" destOrd="0" presId="urn:microsoft.com/office/officeart/2008/layout/AlternatingHexagons"/>
    <dgm:cxn modelId="{39C4713E-D42A-478F-BD46-C4EC548984AD}" type="presParOf" srcId="{DBE4A363-9789-4210-A780-92BBEE146E41}" destId="{68650331-A15F-4422-B773-4CB3185620CF}" srcOrd="1" destOrd="0" presId="urn:microsoft.com/office/officeart/2008/layout/AlternatingHexagons"/>
    <dgm:cxn modelId="{69918E51-6909-49FE-B3E9-552F956D0519}" type="presParOf" srcId="{DBE4A363-9789-4210-A780-92BBEE146E41}" destId="{EA3DDA98-0447-485F-8F44-02AB18A65F81}" srcOrd="2" destOrd="0" presId="urn:microsoft.com/office/officeart/2008/layout/AlternatingHexagons"/>
    <dgm:cxn modelId="{06785F89-FC0B-4C8B-99C3-42C668EF618D}" type="presParOf" srcId="{DBE4A363-9789-4210-A780-92BBEE146E41}" destId="{D3F38014-B0C5-4B3E-911A-58BDFAE02855}" srcOrd="3" destOrd="0" presId="urn:microsoft.com/office/officeart/2008/layout/AlternatingHexagons"/>
    <dgm:cxn modelId="{670E3502-4322-4A98-BED6-451311FA2404}" type="presParOf" srcId="{DBE4A363-9789-4210-A780-92BBEE146E41}" destId="{7DAE0324-9FCC-4C61-9189-6DFEE8C0F821}" srcOrd="4" destOrd="0" presId="urn:microsoft.com/office/officeart/2008/layout/AlternatingHexagons"/>
    <dgm:cxn modelId="{3D052AE1-C84D-4AB5-86FA-B30555956D5D}" type="presParOf" srcId="{475D5F37-BBA0-43AE-A05F-55936C0C7691}" destId="{10BAB3DC-6190-4F85-BFC0-D1C772A84AB3}" srcOrd="1" destOrd="0" presId="urn:microsoft.com/office/officeart/2008/layout/AlternatingHexagons"/>
    <dgm:cxn modelId="{402777E7-BB5D-458E-BE33-67E1294E5119}" type="presParOf" srcId="{475D5F37-BBA0-43AE-A05F-55936C0C7691}" destId="{2E3F3801-57FF-4588-BB42-708819B7D7B2}" srcOrd="2" destOrd="0" presId="urn:microsoft.com/office/officeart/2008/layout/AlternatingHexagons"/>
    <dgm:cxn modelId="{A20E31EC-4801-4E24-9D80-78D5EF7609BB}" type="presParOf" srcId="{2E3F3801-57FF-4588-BB42-708819B7D7B2}" destId="{BC70BCC2-91F5-4DD2-8182-FBDE191F9B1D}" srcOrd="0" destOrd="0" presId="urn:microsoft.com/office/officeart/2008/layout/AlternatingHexagons"/>
    <dgm:cxn modelId="{AEB21AA8-F69F-4FA3-9E50-ED5D42ECDE17}" type="presParOf" srcId="{2E3F3801-57FF-4588-BB42-708819B7D7B2}" destId="{B6272E2A-F04C-4389-A578-DE15F8224869}" srcOrd="1" destOrd="0" presId="urn:microsoft.com/office/officeart/2008/layout/AlternatingHexagons"/>
    <dgm:cxn modelId="{BE09CBAE-2F6F-4405-A3CA-230897BEF1FD}" type="presParOf" srcId="{2E3F3801-57FF-4588-BB42-708819B7D7B2}" destId="{0C85E1C1-0837-4609-80A7-C7C60F1B13E9}" srcOrd="2" destOrd="0" presId="urn:microsoft.com/office/officeart/2008/layout/AlternatingHexagons"/>
    <dgm:cxn modelId="{4EED7C0B-7BF3-4522-A449-5E9B61C37E37}" type="presParOf" srcId="{2E3F3801-57FF-4588-BB42-708819B7D7B2}" destId="{5F7801C8-3093-47D7-AEC1-BD8FB7782AE1}" srcOrd="3" destOrd="0" presId="urn:microsoft.com/office/officeart/2008/layout/AlternatingHexagons"/>
    <dgm:cxn modelId="{6B422B8F-46F7-4F15-8F35-3E783FEC8C79}" type="presParOf" srcId="{2E3F3801-57FF-4588-BB42-708819B7D7B2}" destId="{708CE5FD-A885-427A-83F9-EAEB0AE7F8EE}" srcOrd="4" destOrd="0" presId="urn:microsoft.com/office/officeart/2008/layout/AlternatingHexagons"/>
    <dgm:cxn modelId="{D06C84BA-CC15-4CEF-AF4D-A96245C4B12F}" type="presParOf" srcId="{475D5F37-BBA0-43AE-A05F-55936C0C7691}" destId="{5DB06FB7-2494-48E9-89AD-A8D20E79EAA0}" srcOrd="3" destOrd="0" presId="urn:microsoft.com/office/officeart/2008/layout/AlternatingHexagons"/>
    <dgm:cxn modelId="{BDB2AC88-54CE-42CE-8A16-C428613BD5E4}" type="presParOf" srcId="{475D5F37-BBA0-43AE-A05F-55936C0C7691}" destId="{3DEAF7EC-0997-4625-B59F-16680C345CB5}" srcOrd="4" destOrd="0" presId="urn:microsoft.com/office/officeart/2008/layout/AlternatingHexagons"/>
    <dgm:cxn modelId="{F90612B3-3E22-49AE-82EA-8A93645C504E}" type="presParOf" srcId="{3DEAF7EC-0997-4625-B59F-16680C345CB5}" destId="{9AEB1856-1DF5-4980-9FBC-4611E2D3C097}" srcOrd="0" destOrd="0" presId="urn:microsoft.com/office/officeart/2008/layout/AlternatingHexagons"/>
    <dgm:cxn modelId="{383739A8-6B6C-400A-8D71-3D2FB6520114}" type="presParOf" srcId="{3DEAF7EC-0997-4625-B59F-16680C345CB5}" destId="{38846366-19DD-4A92-BB0A-3CFB038121B9}" srcOrd="1" destOrd="0" presId="urn:microsoft.com/office/officeart/2008/layout/AlternatingHexagons"/>
    <dgm:cxn modelId="{15132DCB-9321-42E8-9711-AD18D22435AF}" type="presParOf" srcId="{3DEAF7EC-0997-4625-B59F-16680C345CB5}" destId="{D429755F-19CF-431E-845A-1D3F436162DC}" srcOrd="2" destOrd="0" presId="urn:microsoft.com/office/officeart/2008/layout/AlternatingHexagons"/>
    <dgm:cxn modelId="{1DA548EC-4BBD-43CF-9E8C-80A4FB8DFD2E}" type="presParOf" srcId="{3DEAF7EC-0997-4625-B59F-16680C345CB5}" destId="{365B9B4C-DDFE-49B8-9B11-AC130FF64621}" srcOrd="3" destOrd="0" presId="urn:microsoft.com/office/officeart/2008/layout/AlternatingHexagons"/>
    <dgm:cxn modelId="{55B52598-47F5-4227-AE57-455A6695B3E1}" type="presParOf" srcId="{3DEAF7EC-0997-4625-B59F-16680C345CB5}" destId="{50485787-BD13-4C22-A4A5-1AAC1A680041}" srcOrd="4" destOrd="0" presId="urn:microsoft.com/office/officeart/2008/layout/AlternatingHexagons"/>
    <dgm:cxn modelId="{6F3D913E-C56D-43D4-ABA3-A6570E361C96}" type="presParOf" srcId="{475D5F37-BBA0-43AE-A05F-55936C0C7691}" destId="{16BD05BB-F3A6-4BA8-BC2C-EFE8018B7433}" srcOrd="5" destOrd="0" presId="urn:microsoft.com/office/officeart/2008/layout/AlternatingHexagons"/>
    <dgm:cxn modelId="{8BCE9D5B-9F2F-4479-B5C2-729075A5B94C}" type="presParOf" srcId="{475D5F37-BBA0-43AE-A05F-55936C0C7691}" destId="{4EC6DEF9-5C83-4802-812C-C5B350E5AD2A}" srcOrd="6" destOrd="0" presId="urn:microsoft.com/office/officeart/2008/layout/AlternatingHexagons"/>
    <dgm:cxn modelId="{D31C0555-7A27-4771-AA17-EB3A6CABF831}" type="presParOf" srcId="{4EC6DEF9-5C83-4802-812C-C5B350E5AD2A}" destId="{49DFC636-B7B5-4A93-A5AB-E21E31E0F093}" srcOrd="0" destOrd="0" presId="urn:microsoft.com/office/officeart/2008/layout/AlternatingHexagons"/>
    <dgm:cxn modelId="{F9ED8248-B464-4983-BE34-FCEF2817E87E}" type="presParOf" srcId="{4EC6DEF9-5C83-4802-812C-C5B350E5AD2A}" destId="{AA25068C-4B88-467F-9017-1A96C7905FF3}" srcOrd="1" destOrd="0" presId="urn:microsoft.com/office/officeart/2008/layout/AlternatingHexagons"/>
    <dgm:cxn modelId="{C0BDB92D-28BF-4335-89A5-757D9B647941}" type="presParOf" srcId="{4EC6DEF9-5C83-4802-812C-C5B350E5AD2A}" destId="{75190E99-D820-4A24-862E-7EB934DD72EB}" srcOrd="2" destOrd="0" presId="urn:microsoft.com/office/officeart/2008/layout/AlternatingHexagons"/>
    <dgm:cxn modelId="{657BB312-6E2F-4D88-80AF-EA3B27362E12}" type="presParOf" srcId="{4EC6DEF9-5C83-4802-812C-C5B350E5AD2A}" destId="{6C55FD78-2EE7-45B1-98D3-03AA0AB9D1AB}" srcOrd="3" destOrd="0" presId="urn:microsoft.com/office/officeart/2008/layout/AlternatingHexagons"/>
    <dgm:cxn modelId="{55C2AF9F-E517-4BF6-9C44-4371D4D09A2C}" type="presParOf" srcId="{4EC6DEF9-5C83-4802-812C-C5B350E5AD2A}" destId="{363C4B1E-448A-40A8-A4ED-328F4B4EFA9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708194-0CBF-4339-AD4D-A83373F9D3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89BA79CE-F374-4A75-9335-B420FF1D517D}">
      <dgm:prSet phldrT="[Testo]"/>
      <dgm:spPr>
        <a:solidFill>
          <a:srgbClr val="00B050"/>
        </a:solidFill>
        <a:ln w="76200"/>
      </dgm:spPr>
      <dgm:t>
        <a:bodyPr/>
        <a:lstStyle/>
        <a:p>
          <a:r>
            <a:rPr lang="en-GB" b="1" dirty="0">
              <a:solidFill>
                <a:schemeClr val="tx1"/>
              </a:solidFill>
            </a:rPr>
            <a:t>-1</a:t>
          </a:r>
        </a:p>
      </dgm:t>
    </dgm:pt>
    <dgm:pt modelId="{FF5E4A0A-31E7-473F-B149-776955C8DAB7}" type="parTrans" cxnId="{CD49A924-E3AF-4077-B0B4-93C027404ABF}">
      <dgm:prSet/>
      <dgm:spPr/>
      <dgm:t>
        <a:bodyPr/>
        <a:lstStyle/>
        <a:p>
          <a:endParaRPr lang="en-GB" b="1"/>
        </a:p>
      </dgm:t>
    </dgm:pt>
    <dgm:pt modelId="{D2053D89-71C3-4218-8F41-EF5E86721B72}" type="sibTrans" cxnId="{CD49A924-E3AF-4077-B0B4-93C027404ABF}">
      <dgm:prSet/>
      <dgm:spPr>
        <a:noFill/>
        <a:ln>
          <a:noFill/>
        </a:ln>
      </dgm:spPr>
      <dgm:t>
        <a:bodyPr/>
        <a:lstStyle/>
        <a:p>
          <a:endParaRPr lang="en-GB" b="1"/>
        </a:p>
      </dgm:t>
    </dgm:pt>
    <dgm:pt modelId="{475D5F37-BBA0-43AE-A05F-55936C0C7691}" type="pres">
      <dgm:prSet presAssocID="{DC708194-0CBF-4339-AD4D-A83373F9D3E9}" presName="Name0" presStyleCnt="0">
        <dgm:presLayoutVars>
          <dgm:chMax/>
          <dgm:chPref/>
          <dgm:dir/>
          <dgm:animLvl val="lvl"/>
        </dgm:presLayoutVars>
      </dgm:prSet>
      <dgm:spPr/>
    </dgm:pt>
    <dgm:pt modelId="{4EC6DEF9-5C83-4802-812C-C5B350E5AD2A}" type="pres">
      <dgm:prSet presAssocID="{89BA79CE-F374-4A75-9335-B420FF1D517D}" presName="composite" presStyleCnt="0"/>
      <dgm:spPr/>
    </dgm:pt>
    <dgm:pt modelId="{49DFC636-B7B5-4A93-A5AB-E21E31E0F093}" type="pres">
      <dgm:prSet presAssocID="{89BA79CE-F374-4A75-9335-B420FF1D517D}" presName="Parent1" presStyleLbl="node1" presStyleIdx="0" presStyleCnt="2" custLinFactNeighborX="53979" custLinFactNeighborY="-9465">
        <dgm:presLayoutVars>
          <dgm:chMax val="1"/>
          <dgm:chPref val="1"/>
          <dgm:bulletEnabled val="1"/>
        </dgm:presLayoutVars>
      </dgm:prSet>
      <dgm:spPr/>
    </dgm:pt>
    <dgm:pt modelId="{AA25068C-4B88-467F-9017-1A96C7905FF3}" type="pres">
      <dgm:prSet presAssocID="{89BA79CE-F374-4A75-9335-B420FF1D517D}" presName="Childtext1" presStyleLbl="revTx" presStyleIdx="0" presStyleCnt="1">
        <dgm:presLayoutVars>
          <dgm:chMax val="0"/>
          <dgm:chPref val="0"/>
          <dgm:bulletEnabled val="1"/>
        </dgm:presLayoutVars>
      </dgm:prSet>
      <dgm:spPr/>
    </dgm:pt>
    <dgm:pt modelId="{75190E99-D820-4A24-862E-7EB934DD72EB}" type="pres">
      <dgm:prSet presAssocID="{89BA79CE-F374-4A75-9335-B420FF1D517D}" presName="BalanceSpacing" presStyleCnt="0"/>
      <dgm:spPr/>
    </dgm:pt>
    <dgm:pt modelId="{6C55FD78-2EE7-45B1-98D3-03AA0AB9D1AB}" type="pres">
      <dgm:prSet presAssocID="{89BA79CE-F374-4A75-9335-B420FF1D517D}" presName="BalanceSpacing1" presStyleCnt="0"/>
      <dgm:spPr/>
    </dgm:pt>
    <dgm:pt modelId="{363C4B1E-448A-40A8-A4ED-328F4B4EFA9E}" type="pres">
      <dgm:prSet presAssocID="{D2053D89-71C3-4218-8F41-EF5E86721B72}" presName="Accent1Text" presStyleLbl="node1" presStyleIdx="1" presStyleCnt="2"/>
      <dgm:spPr/>
    </dgm:pt>
  </dgm:ptLst>
  <dgm:cxnLst>
    <dgm:cxn modelId="{B6AE1E18-F8E1-43A3-9FC2-5697B077CD68}" type="presOf" srcId="{D2053D89-71C3-4218-8F41-EF5E86721B72}" destId="{363C4B1E-448A-40A8-A4ED-328F4B4EFA9E}" srcOrd="0" destOrd="0" presId="urn:microsoft.com/office/officeart/2008/layout/AlternatingHexagons"/>
    <dgm:cxn modelId="{CD49A924-E3AF-4077-B0B4-93C027404ABF}" srcId="{DC708194-0CBF-4339-AD4D-A83373F9D3E9}" destId="{89BA79CE-F374-4A75-9335-B420FF1D517D}" srcOrd="0" destOrd="0" parTransId="{FF5E4A0A-31E7-473F-B149-776955C8DAB7}" sibTransId="{D2053D89-71C3-4218-8F41-EF5E86721B72}"/>
    <dgm:cxn modelId="{832D3C40-FF20-47CC-AC5B-D04E347CCFCA}" type="presOf" srcId="{89BA79CE-F374-4A75-9335-B420FF1D517D}" destId="{49DFC636-B7B5-4A93-A5AB-E21E31E0F093}" srcOrd="0" destOrd="0" presId="urn:microsoft.com/office/officeart/2008/layout/AlternatingHexagons"/>
    <dgm:cxn modelId="{A6EF646E-C6D2-4F91-A33D-B040106258C4}" type="presOf" srcId="{DC708194-0CBF-4339-AD4D-A83373F9D3E9}" destId="{475D5F37-BBA0-43AE-A05F-55936C0C7691}" srcOrd="0" destOrd="0" presId="urn:microsoft.com/office/officeart/2008/layout/AlternatingHexagons"/>
    <dgm:cxn modelId="{8BCE9D5B-9F2F-4479-B5C2-729075A5B94C}" type="presParOf" srcId="{475D5F37-BBA0-43AE-A05F-55936C0C7691}" destId="{4EC6DEF9-5C83-4802-812C-C5B350E5AD2A}" srcOrd="0" destOrd="0" presId="urn:microsoft.com/office/officeart/2008/layout/AlternatingHexagons"/>
    <dgm:cxn modelId="{D31C0555-7A27-4771-AA17-EB3A6CABF831}" type="presParOf" srcId="{4EC6DEF9-5C83-4802-812C-C5B350E5AD2A}" destId="{49DFC636-B7B5-4A93-A5AB-E21E31E0F093}" srcOrd="0" destOrd="0" presId="urn:microsoft.com/office/officeart/2008/layout/AlternatingHexagons"/>
    <dgm:cxn modelId="{F9ED8248-B464-4983-BE34-FCEF2817E87E}" type="presParOf" srcId="{4EC6DEF9-5C83-4802-812C-C5B350E5AD2A}" destId="{AA25068C-4B88-467F-9017-1A96C7905FF3}" srcOrd="1" destOrd="0" presId="urn:microsoft.com/office/officeart/2008/layout/AlternatingHexagons"/>
    <dgm:cxn modelId="{C0BDB92D-28BF-4335-89A5-757D9B647941}" type="presParOf" srcId="{4EC6DEF9-5C83-4802-812C-C5B350E5AD2A}" destId="{75190E99-D820-4A24-862E-7EB934DD72EB}" srcOrd="2" destOrd="0" presId="urn:microsoft.com/office/officeart/2008/layout/AlternatingHexagons"/>
    <dgm:cxn modelId="{657BB312-6E2F-4D88-80AF-EA3B27362E12}" type="presParOf" srcId="{4EC6DEF9-5C83-4802-812C-C5B350E5AD2A}" destId="{6C55FD78-2EE7-45B1-98D3-03AA0AB9D1AB}" srcOrd="3" destOrd="0" presId="urn:microsoft.com/office/officeart/2008/layout/AlternatingHexagons"/>
    <dgm:cxn modelId="{55C2AF9F-E517-4BF6-9C44-4371D4D09A2C}" type="presParOf" srcId="{4EC6DEF9-5C83-4802-812C-C5B350E5AD2A}" destId="{363C4B1E-448A-40A8-A4ED-328F4B4EFA9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708194-0CBF-4339-AD4D-A83373F9D3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89BA79CE-F374-4A75-9335-B420FF1D517D}">
      <dgm:prSet phldrT="[Testo]"/>
      <dgm:spPr>
        <a:solidFill>
          <a:srgbClr val="00B050"/>
        </a:solidFill>
        <a:ln w="76200"/>
      </dgm:spPr>
      <dgm:t>
        <a:bodyPr/>
        <a:lstStyle/>
        <a:p>
          <a:r>
            <a:rPr lang="en-GB" b="1" dirty="0">
              <a:solidFill>
                <a:schemeClr val="tx1"/>
              </a:solidFill>
            </a:rPr>
            <a:t>+1</a:t>
          </a:r>
        </a:p>
      </dgm:t>
    </dgm:pt>
    <dgm:pt modelId="{FF5E4A0A-31E7-473F-B149-776955C8DAB7}" type="parTrans" cxnId="{CD49A924-E3AF-4077-B0B4-93C027404ABF}">
      <dgm:prSet/>
      <dgm:spPr/>
      <dgm:t>
        <a:bodyPr/>
        <a:lstStyle/>
        <a:p>
          <a:endParaRPr lang="en-GB" b="1"/>
        </a:p>
      </dgm:t>
    </dgm:pt>
    <dgm:pt modelId="{D2053D89-71C3-4218-8F41-EF5E86721B72}" type="sibTrans" cxnId="{CD49A924-E3AF-4077-B0B4-93C027404ABF}">
      <dgm:prSet/>
      <dgm:spPr>
        <a:noFill/>
        <a:ln>
          <a:noFill/>
        </a:ln>
      </dgm:spPr>
      <dgm:t>
        <a:bodyPr/>
        <a:lstStyle/>
        <a:p>
          <a:endParaRPr lang="en-GB" b="1"/>
        </a:p>
      </dgm:t>
    </dgm:pt>
    <dgm:pt modelId="{475D5F37-BBA0-43AE-A05F-55936C0C7691}" type="pres">
      <dgm:prSet presAssocID="{DC708194-0CBF-4339-AD4D-A83373F9D3E9}" presName="Name0" presStyleCnt="0">
        <dgm:presLayoutVars>
          <dgm:chMax/>
          <dgm:chPref/>
          <dgm:dir/>
          <dgm:animLvl val="lvl"/>
        </dgm:presLayoutVars>
      </dgm:prSet>
      <dgm:spPr/>
    </dgm:pt>
    <dgm:pt modelId="{4EC6DEF9-5C83-4802-812C-C5B350E5AD2A}" type="pres">
      <dgm:prSet presAssocID="{89BA79CE-F374-4A75-9335-B420FF1D517D}" presName="composite" presStyleCnt="0"/>
      <dgm:spPr/>
    </dgm:pt>
    <dgm:pt modelId="{49DFC636-B7B5-4A93-A5AB-E21E31E0F093}" type="pres">
      <dgm:prSet presAssocID="{89BA79CE-F374-4A75-9335-B420FF1D517D}" presName="Parent1" presStyleLbl="node1" presStyleIdx="0" presStyleCnt="2" custLinFactNeighborX="53979" custLinFactNeighborY="-9465">
        <dgm:presLayoutVars>
          <dgm:chMax val="1"/>
          <dgm:chPref val="1"/>
          <dgm:bulletEnabled val="1"/>
        </dgm:presLayoutVars>
      </dgm:prSet>
      <dgm:spPr/>
    </dgm:pt>
    <dgm:pt modelId="{AA25068C-4B88-467F-9017-1A96C7905FF3}" type="pres">
      <dgm:prSet presAssocID="{89BA79CE-F374-4A75-9335-B420FF1D517D}" presName="Childtext1" presStyleLbl="revTx" presStyleIdx="0" presStyleCnt="1">
        <dgm:presLayoutVars>
          <dgm:chMax val="0"/>
          <dgm:chPref val="0"/>
          <dgm:bulletEnabled val="1"/>
        </dgm:presLayoutVars>
      </dgm:prSet>
      <dgm:spPr/>
    </dgm:pt>
    <dgm:pt modelId="{75190E99-D820-4A24-862E-7EB934DD72EB}" type="pres">
      <dgm:prSet presAssocID="{89BA79CE-F374-4A75-9335-B420FF1D517D}" presName="BalanceSpacing" presStyleCnt="0"/>
      <dgm:spPr/>
    </dgm:pt>
    <dgm:pt modelId="{6C55FD78-2EE7-45B1-98D3-03AA0AB9D1AB}" type="pres">
      <dgm:prSet presAssocID="{89BA79CE-F374-4A75-9335-B420FF1D517D}" presName="BalanceSpacing1" presStyleCnt="0"/>
      <dgm:spPr/>
    </dgm:pt>
    <dgm:pt modelId="{363C4B1E-448A-40A8-A4ED-328F4B4EFA9E}" type="pres">
      <dgm:prSet presAssocID="{D2053D89-71C3-4218-8F41-EF5E86721B72}" presName="Accent1Text" presStyleLbl="node1" presStyleIdx="1" presStyleCnt="2"/>
      <dgm:spPr/>
    </dgm:pt>
  </dgm:ptLst>
  <dgm:cxnLst>
    <dgm:cxn modelId="{B6AE1E18-F8E1-43A3-9FC2-5697B077CD68}" type="presOf" srcId="{D2053D89-71C3-4218-8F41-EF5E86721B72}" destId="{363C4B1E-448A-40A8-A4ED-328F4B4EFA9E}" srcOrd="0" destOrd="0" presId="urn:microsoft.com/office/officeart/2008/layout/AlternatingHexagons"/>
    <dgm:cxn modelId="{CD49A924-E3AF-4077-B0B4-93C027404ABF}" srcId="{DC708194-0CBF-4339-AD4D-A83373F9D3E9}" destId="{89BA79CE-F374-4A75-9335-B420FF1D517D}" srcOrd="0" destOrd="0" parTransId="{FF5E4A0A-31E7-473F-B149-776955C8DAB7}" sibTransId="{D2053D89-71C3-4218-8F41-EF5E86721B72}"/>
    <dgm:cxn modelId="{832D3C40-FF20-47CC-AC5B-D04E347CCFCA}" type="presOf" srcId="{89BA79CE-F374-4A75-9335-B420FF1D517D}" destId="{49DFC636-B7B5-4A93-A5AB-E21E31E0F093}" srcOrd="0" destOrd="0" presId="urn:microsoft.com/office/officeart/2008/layout/AlternatingHexagons"/>
    <dgm:cxn modelId="{A6EF646E-C6D2-4F91-A33D-B040106258C4}" type="presOf" srcId="{DC708194-0CBF-4339-AD4D-A83373F9D3E9}" destId="{475D5F37-BBA0-43AE-A05F-55936C0C7691}" srcOrd="0" destOrd="0" presId="urn:microsoft.com/office/officeart/2008/layout/AlternatingHexagons"/>
    <dgm:cxn modelId="{8BCE9D5B-9F2F-4479-B5C2-729075A5B94C}" type="presParOf" srcId="{475D5F37-BBA0-43AE-A05F-55936C0C7691}" destId="{4EC6DEF9-5C83-4802-812C-C5B350E5AD2A}" srcOrd="0" destOrd="0" presId="urn:microsoft.com/office/officeart/2008/layout/AlternatingHexagons"/>
    <dgm:cxn modelId="{D31C0555-7A27-4771-AA17-EB3A6CABF831}" type="presParOf" srcId="{4EC6DEF9-5C83-4802-812C-C5B350E5AD2A}" destId="{49DFC636-B7B5-4A93-A5AB-E21E31E0F093}" srcOrd="0" destOrd="0" presId="urn:microsoft.com/office/officeart/2008/layout/AlternatingHexagons"/>
    <dgm:cxn modelId="{F9ED8248-B464-4983-BE34-FCEF2817E87E}" type="presParOf" srcId="{4EC6DEF9-5C83-4802-812C-C5B350E5AD2A}" destId="{AA25068C-4B88-467F-9017-1A96C7905FF3}" srcOrd="1" destOrd="0" presId="urn:microsoft.com/office/officeart/2008/layout/AlternatingHexagons"/>
    <dgm:cxn modelId="{C0BDB92D-28BF-4335-89A5-757D9B647941}" type="presParOf" srcId="{4EC6DEF9-5C83-4802-812C-C5B350E5AD2A}" destId="{75190E99-D820-4A24-862E-7EB934DD72EB}" srcOrd="2" destOrd="0" presId="urn:microsoft.com/office/officeart/2008/layout/AlternatingHexagons"/>
    <dgm:cxn modelId="{657BB312-6E2F-4D88-80AF-EA3B27362E12}" type="presParOf" srcId="{4EC6DEF9-5C83-4802-812C-C5B350E5AD2A}" destId="{6C55FD78-2EE7-45B1-98D3-03AA0AB9D1AB}" srcOrd="3" destOrd="0" presId="urn:microsoft.com/office/officeart/2008/layout/AlternatingHexagons"/>
    <dgm:cxn modelId="{55C2AF9F-E517-4BF6-9C44-4371D4D09A2C}" type="presParOf" srcId="{4EC6DEF9-5C83-4802-812C-C5B350E5AD2A}" destId="{363C4B1E-448A-40A8-A4ED-328F4B4EFA9E}" srcOrd="4" destOrd="0" presId="urn:microsoft.com/office/officeart/2008/layout/AlternatingHexagon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708194-0CBF-4339-AD4D-A83373F9D3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89BA79CE-F374-4A75-9335-B420FF1D517D}">
      <dgm:prSet phldrT="[Testo]"/>
      <dgm:spPr>
        <a:solidFill>
          <a:schemeClr val="accent2"/>
        </a:solidFill>
        <a:ln w="76200"/>
      </dgm:spPr>
      <dgm:t>
        <a:bodyPr/>
        <a:lstStyle/>
        <a:p>
          <a:r>
            <a:rPr lang="en-GB" b="1" dirty="0">
              <a:solidFill>
                <a:schemeClr val="tx1"/>
              </a:solidFill>
            </a:rPr>
            <a:t>-1</a:t>
          </a:r>
        </a:p>
      </dgm:t>
    </dgm:pt>
    <dgm:pt modelId="{FF5E4A0A-31E7-473F-B149-776955C8DAB7}" type="parTrans" cxnId="{CD49A924-E3AF-4077-B0B4-93C027404ABF}">
      <dgm:prSet/>
      <dgm:spPr/>
      <dgm:t>
        <a:bodyPr/>
        <a:lstStyle/>
        <a:p>
          <a:endParaRPr lang="en-GB" b="1"/>
        </a:p>
      </dgm:t>
    </dgm:pt>
    <dgm:pt modelId="{D2053D89-71C3-4218-8F41-EF5E86721B72}" type="sibTrans" cxnId="{CD49A924-E3AF-4077-B0B4-93C027404ABF}">
      <dgm:prSet/>
      <dgm:spPr>
        <a:noFill/>
        <a:ln>
          <a:noFill/>
        </a:ln>
      </dgm:spPr>
      <dgm:t>
        <a:bodyPr/>
        <a:lstStyle/>
        <a:p>
          <a:endParaRPr lang="en-GB" b="1"/>
        </a:p>
      </dgm:t>
    </dgm:pt>
    <dgm:pt modelId="{475D5F37-BBA0-43AE-A05F-55936C0C7691}" type="pres">
      <dgm:prSet presAssocID="{DC708194-0CBF-4339-AD4D-A83373F9D3E9}" presName="Name0" presStyleCnt="0">
        <dgm:presLayoutVars>
          <dgm:chMax/>
          <dgm:chPref/>
          <dgm:dir/>
          <dgm:animLvl val="lvl"/>
        </dgm:presLayoutVars>
      </dgm:prSet>
      <dgm:spPr/>
    </dgm:pt>
    <dgm:pt modelId="{4EC6DEF9-5C83-4802-812C-C5B350E5AD2A}" type="pres">
      <dgm:prSet presAssocID="{89BA79CE-F374-4A75-9335-B420FF1D517D}" presName="composite" presStyleCnt="0"/>
      <dgm:spPr/>
    </dgm:pt>
    <dgm:pt modelId="{49DFC636-B7B5-4A93-A5AB-E21E31E0F093}" type="pres">
      <dgm:prSet presAssocID="{89BA79CE-F374-4A75-9335-B420FF1D517D}" presName="Parent1" presStyleLbl="node1" presStyleIdx="0" presStyleCnt="2" custLinFactNeighborX="53979" custLinFactNeighborY="-9465">
        <dgm:presLayoutVars>
          <dgm:chMax val="1"/>
          <dgm:chPref val="1"/>
          <dgm:bulletEnabled val="1"/>
        </dgm:presLayoutVars>
      </dgm:prSet>
      <dgm:spPr/>
    </dgm:pt>
    <dgm:pt modelId="{AA25068C-4B88-467F-9017-1A96C7905FF3}" type="pres">
      <dgm:prSet presAssocID="{89BA79CE-F374-4A75-9335-B420FF1D517D}" presName="Childtext1" presStyleLbl="revTx" presStyleIdx="0" presStyleCnt="1">
        <dgm:presLayoutVars>
          <dgm:chMax val="0"/>
          <dgm:chPref val="0"/>
          <dgm:bulletEnabled val="1"/>
        </dgm:presLayoutVars>
      </dgm:prSet>
      <dgm:spPr/>
    </dgm:pt>
    <dgm:pt modelId="{75190E99-D820-4A24-862E-7EB934DD72EB}" type="pres">
      <dgm:prSet presAssocID="{89BA79CE-F374-4A75-9335-B420FF1D517D}" presName="BalanceSpacing" presStyleCnt="0"/>
      <dgm:spPr/>
    </dgm:pt>
    <dgm:pt modelId="{6C55FD78-2EE7-45B1-98D3-03AA0AB9D1AB}" type="pres">
      <dgm:prSet presAssocID="{89BA79CE-F374-4A75-9335-B420FF1D517D}" presName="BalanceSpacing1" presStyleCnt="0"/>
      <dgm:spPr/>
    </dgm:pt>
    <dgm:pt modelId="{363C4B1E-448A-40A8-A4ED-328F4B4EFA9E}" type="pres">
      <dgm:prSet presAssocID="{D2053D89-71C3-4218-8F41-EF5E86721B72}" presName="Accent1Text" presStyleLbl="node1" presStyleIdx="1" presStyleCnt="2"/>
      <dgm:spPr/>
    </dgm:pt>
  </dgm:ptLst>
  <dgm:cxnLst>
    <dgm:cxn modelId="{B6AE1E18-F8E1-43A3-9FC2-5697B077CD68}" type="presOf" srcId="{D2053D89-71C3-4218-8F41-EF5E86721B72}" destId="{363C4B1E-448A-40A8-A4ED-328F4B4EFA9E}" srcOrd="0" destOrd="0" presId="urn:microsoft.com/office/officeart/2008/layout/AlternatingHexagons"/>
    <dgm:cxn modelId="{CD49A924-E3AF-4077-B0B4-93C027404ABF}" srcId="{DC708194-0CBF-4339-AD4D-A83373F9D3E9}" destId="{89BA79CE-F374-4A75-9335-B420FF1D517D}" srcOrd="0" destOrd="0" parTransId="{FF5E4A0A-31E7-473F-B149-776955C8DAB7}" sibTransId="{D2053D89-71C3-4218-8F41-EF5E86721B72}"/>
    <dgm:cxn modelId="{832D3C40-FF20-47CC-AC5B-D04E347CCFCA}" type="presOf" srcId="{89BA79CE-F374-4A75-9335-B420FF1D517D}" destId="{49DFC636-B7B5-4A93-A5AB-E21E31E0F093}" srcOrd="0" destOrd="0" presId="urn:microsoft.com/office/officeart/2008/layout/AlternatingHexagons"/>
    <dgm:cxn modelId="{A6EF646E-C6D2-4F91-A33D-B040106258C4}" type="presOf" srcId="{DC708194-0CBF-4339-AD4D-A83373F9D3E9}" destId="{475D5F37-BBA0-43AE-A05F-55936C0C7691}" srcOrd="0" destOrd="0" presId="urn:microsoft.com/office/officeart/2008/layout/AlternatingHexagons"/>
    <dgm:cxn modelId="{8BCE9D5B-9F2F-4479-B5C2-729075A5B94C}" type="presParOf" srcId="{475D5F37-BBA0-43AE-A05F-55936C0C7691}" destId="{4EC6DEF9-5C83-4802-812C-C5B350E5AD2A}" srcOrd="0" destOrd="0" presId="urn:microsoft.com/office/officeart/2008/layout/AlternatingHexagons"/>
    <dgm:cxn modelId="{D31C0555-7A27-4771-AA17-EB3A6CABF831}" type="presParOf" srcId="{4EC6DEF9-5C83-4802-812C-C5B350E5AD2A}" destId="{49DFC636-B7B5-4A93-A5AB-E21E31E0F093}" srcOrd="0" destOrd="0" presId="urn:microsoft.com/office/officeart/2008/layout/AlternatingHexagons"/>
    <dgm:cxn modelId="{F9ED8248-B464-4983-BE34-FCEF2817E87E}" type="presParOf" srcId="{4EC6DEF9-5C83-4802-812C-C5B350E5AD2A}" destId="{AA25068C-4B88-467F-9017-1A96C7905FF3}" srcOrd="1" destOrd="0" presId="urn:microsoft.com/office/officeart/2008/layout/AlternatingHexagons"/>
    <dgm:cxn modelId="{C0BDB92D-28BF-4335-89A5-757D9B647941}" type="presParOf" srcId="{4EC6DEF9-5C83-4802-812C-C5B350E5AD2A}" destId="{75190E99-D820-4A24-862E-7EB934DD72EB}" srcOrd="2" destOrd="0" presId="urn:microsoft.com/office/officeart/2008/layout/AlternatingHexagons"/>
    <dgm:cxn modelId="{657BB312-6E2F-4D88-80AF-EA3B27362E12}" type="presParOf" srcId="{4EC6DEF9-5C83-4802-812C-C5B350E5AD2A}" destId="{6C55FD78-2EE7-45B1-98D3-03AA0AB9D1AB}" srcOrd="3" destOrd="0" presId="urn:microsoft.com/office/officeart/2008/layout/AlternatingHexagons"/>
    <dgm:cxn modelId="{55C2AF9F-E517-4BF6-9C44-4371D4D09A2C}" type="presParOf" srcId="{4EC6DEF9-5C83-4802-812C-C5B350E5AD2A}" destId="{363C4B1E-448A-40A8-A4ED-328F4B4EFA9E}" srcOrd="4" destOrd="0" presId="urn:microsoft.com/office/officeart/2008/layout/AlternatingHexagon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708194-0CBF-4339-AD4D-A83373F9D3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89BA79CE-F374-4A75-9335-B420FF1D517D}">
      <dgm:prSet phldrT="[Testo]"/>
      <dgm:spPr>
        <a:solidFill>
          <a:schemeClr val="accent2"/>
        </a:solidFill>
        <a:ln w="76200"/>
      </dgm:spPr>
      <dgm:t>
        <a:bodyPr/>
        <a:lstStyle/>
        <a:p>
          <a:r>
            <a:rPr lang="en-GB" b="1" dirty="0">
              <a:solidFill>
                <a:schemeClr val="tx1"/>
              </a:solidFill>
            </a:rPr>
            <a:t>+1</a:t>
          </a:r>
        </a:p>
      </dgm:t>
    </dgm:pt>
    <dgm:pt modelId="{FF5E4A0A-31E7-473F-B149-776955C8DAB7}" type="parTrans" cxnId="{CD49A924-E3AF-4077-B0B4-93C027404ABF}">
      <dgm:prSet/>
      <dgm:spPr/>
      <dgm:t>
        <a:bodyPr/>
        <a:lstStyle/>
        <a:p>
          <a:endParaRPr lang="en-GB" b="1"/>
        </a:p>
      </dgm:t>
    </dgm:pt>
    <dgm:pt modelId="{D2053D89-71C3-4218-8F41-EF5E86721B72}" type="sibTrans" cxnId="{CD49A924-E3AF-4077-B0B4-93C027404ABF}">
      <dgm:prSet/>
      <dgm:spPr>
        <a:noFill/>
        <a:ln>
          <a:noFill/>
        </a:ln>
      </dgm:spPr>
      <dgm:t>
        <a:bodyPr/>
        <a:lstStyle/>
        <a:p>
          <a:endParaRPr lang="en-GB" b="1"/>
        </a:p>
      </dgm:t>
    </dgm:pt>
    <dgm:pt modelId="{475D5F37-BBA0-43AE-A05F-55936C0C7691}" type="pres">
      <dgm:prSet presAssocID="{DC708194-0CBF-4339-AD4D-A83373F9D3E9}" presName="Name0" presStyleCnt="0">
        <dgm:presLayoutVars>
          <dgm:chMax/>
          <dgm:chPref/>
          <dgm:dir/>
          <dgm:animLvl val="lvl"/>
        </dgm:presLayoutVars>
      </dgm:prSet>
      <dgm:spPr/>
    </dgm:pt>
    <dgm:pt modelId="{4EC6DEF9-5C83-4802-812C-C5B350E5AD2A}" type="pres">
      <dgm:prSet presAssocID="{89BA79CE-F374-4A75-9335-B420FF1D517D}" presName="composite" presStyleCnt="0"/>
      <dgm:spPr/>
    </dgm:pt>
    <dgm:pt modelId="{49DFC636-B7B5-4A93-A5AB-E21E31E0F093}" type="pres">
      <dgm:prSet presAssocID="{89BA79CE-F374-4A75-9335-B420FF1D517D}" presName="Parent1" presStyleLbl="node1" presStyleIdx="0" presStyleCnt="2" custLinFactNeighborX="53979" custLinFactNeighborY="-9465">
        <dgm:presLayoutVars>
          <dgm:chMax val="1"/>
          <dgm:chPref val="1"/>
          <dgm:bulletEnabled val="1"/>
        </dgm:presLayoutVars>
      </dgm:prSet>
      <dgm:spPr/>
    </dgm:pt>
    <dgm:pt modelId="{AA25068C-4B88-467F-9017-1A96C7905FF3}" type="pres">
      <dgm:prSet presAssocID="{89BA79CE-F374-4A75-9335-B420FF1D517D}" presName="Childtext1" presStyleLbl="revTx" presStyleIdx="0" presStyleCnt="1">
        <dgm:presLayoutVars>
          <dgm:chMax val="0"/>
          <dgm:chPref val="0"/>
          <dgm:bulletEnabled val="1"/>
        </dgm:presLayoutVars>
      </dgm:prSet>
      <dgm:spPr/>
    </dgm:pt>
    <dgm:pt modelId="{75190E99-D820-4A24-862E-7EB934DD72EB}" type="pres">
      <dgm:prSet presAssocID="{89BA79CE-F374-4A75-9335-B420FF1D517D}" presName="BalanceSpacing" presStyleCnt="0"/>
      <dgm:spPr/>
    </dgm:pt>
    <dgm:pt modelId="{6C55FD78-2EE7-45B1-98D3-03AA0AB9D1AB}" type="pres">
      <dgm:prSet presAssocID="{89BA79CE-F374-4A75-9335-B420FF1D517D}" presName="BalanceSpacing1" presStyleCnt="0"/>
      <dgm:spPr/>
    </dgm:pt>
    <dgm:pt modelId="{363C4B1E-448A-40A8-A4ED-328F4B4EFA9E}" type="pres">
      <dgm:prSet presAssocID="{D2053D89-71C3-4218-8F41-EF5E86721B72}" presName="Accent1Text" presStyleLbl="node1" presStyleIdx="1" presStyleCnt="2"/>
      <dgm:spPr/>
    </dgm:pt>
  </dgm:ptLst>
  <dgm:cxnLst>
    <dgm:cxn modelId="{B6AE1E18-F8E1-43A3-9FC2-5697B077CD68}" type="presOf" srcId="{D2053D89-71C3-4218-8F41-EF5E86721B72}" destId="{363C4B1E-448A-40A8-A4ED-328F4B4EFA9E}" srcOrd="0" destOrd="0" presId="urn:microsoft.com/office/officeart/2008/layout/AlternatingHexagons"/>
    <dgm:cxn modelId="{CD49A924-E3AF-4077-B0B4-93C027404ABF}" srcId="{DC708194-0CBF-4339-AD4D-A83373F9D3E9}" destId="{89BA79CE-F374-4A75-9335-B420FF1D517D}" srcOrd="0" destOrd="0" parTransId="{FF5E4A0A-31E7-473F-B149-776955C8DAB7}" sibTransId="{D2053D89-71C3-4218-8F41-EF5E86721B72}"/>
    <dgm:cxn modelId="{832D3C40-FF20-47CC-AC5B-D04E347CCFCA}" type="presOf" srcId="{89BA79CE-F374-4A75-9335-B420FF1D517D}" destId="{49DFC636-B7B5-4A93-A5AB-E21E31E0F093}" srcOrd="0" destOrd="0" presId="urn:microsoft.com/office/officeart/2008/layout/AlternatingHexagons"/>
    <dgm:cxn modelId="{A6EF646E-C6D2-4F91-A33D-B040106258C4}" type="presOf" srcId="{DC708194-0CBF-4339-AD4D-A83373F9D3E9}" destId="{475D5F37-BBA0-43AE-A05F-55936C0C7691}" srcOrd="0" destOrd="0" presId="urn:microsoft.com/office/officeart/2008/layout/AlternatingHexagons"/>
    <dgm:cxn modelId="{8BCE9D5B-9F2F-4479-B5C2-729075A5B94C}" type="presParOf" srcId="{475D5F37-BBA0-43AE-A05F-55936C0C7691}" destId="{4EC6DEF9-5C83-4802-812C-C5B350E5AD2A}" srcOrd="0" destOrd="0" presId="urn:microsoft.com/office/officeart/2008/layout/AlternatingHexagons"/>
    <dgm:cxn modelId="{D31C0555-7A27-4771-AA17-EB3A6CABF831}" type="presParOf" srcId="{4EC6DEF9-5C83-4802-812C-C5B350E5AD2A}" destId="{49DFC636-B7B5-4A93-A5AB-E21E31E0F093}" srcOrd="0" destOrd="0" presId="urn:microsoft.com/office/officeart/2008/layout/AlternatingHexagons"/>
    <dgm:cxn modelId="{F9ED8248-B464-4983-BE34-FCEF2817E87E}" type="presParOf" srcId="{4EC6DEF9-5C83-4802-812C-C5B350E5AD2A}" destId="{AA25068C-4B88-467F-9017-1A96C7905FF3}" srcOrd="1" destOrd="0" presId="urn:microsoft.com/office/officeart/2008/layout/AlternatingHexagons"/>
    <dgm:cxn modelId="{C0BDB92D-28BF-4335-89A5-757D9B647941}" type="presParOf" srcId="{4EC6DEF9-5C83-4802-812C-C5B350E5AD2A}" destId="{75190E99-D820-4A24-862E-7EB934DD72EB}" srcOrd="2" destOrd="0" presId="urn:microsoft.com/office/officeart/2008/layout/AlternatingHexagons"/>
    <dgm:cxn modelId="{657BB312-6E2F-4D88-80AF-EA3B27362E12}" type="presParOf" srcId="{4EC6DEF9-5C83-4802-812C-C5B350E5AD2A}" destId="{6C55FD78-2EE7-45B1-98D3-03AA0AB9D1AB}" srcOrd="3" destOrd="0" presId="urn:microsoft.com/office/officeart/2008/layout/AlternatingHexagons"/>
    <dgm:cxn modelId="{55C2AF9F-E517-4BF6-9C44-4371D4D09A2C}" type="presParOf" srcId="{4EC6DEF9-5C83-4802-812C-C5B350E5AD2A}" destId="{363C4B1E-448A-40A8-A4ED-328F4B4EFA9E}" srcOrd="4" destOrd="0" presId="urn:microsoft.com/office/officeart/2008/layout/AlternatingHexagons"/>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708194-0CBF-4339-AD4D-A83373F9D3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89BA79CE-F374-4A75-9335-B420FF1D517D}">
      <dgm:prSet phldrT="[Testo]"/>
      <dgm:spPr>
        <a:solidFill>
          <a:schemeClr val="accent1"/>
        </a:solidFill>
        <a:ln w="76200"/>
      </dgm:spPr>
      <dgm:t>
        <a:bodyPr/>
        <a:lstStyle/>
        <a:p>
          <a:r>
            <a:rPr lang="en-GB" b="1" dirty="0">
              <a:solidFill>
                <a:schemeClr val="tx1"/>
              </a:solidFill>
            </a:rPr>
            <a:t>-1</a:t>
          </a:r>
        </a:p>
      </dgm:t>
    </dgm:pt>
    <dgm:pt modelId="{FF5E4A0A-31E7-473F-B149-776955C8DAB7}" type="parTrans" cxnId="{CD49A924-E3AF-4077-B0B4-93C027404ABF}">
      <dgm:prSet/>
      <dgm:spPr/>
      <dgm:t>
        <a:bodyPr/>
        <a:lstStyle/>
        <a:p>
          <a:endParaRPr lang="en-GB" b="1"/>
        </a:p>
      </dgm:t>
    </dgm:pt>
    <dgm:pt modelId="{D2053D89-71C3-4218-8F41-EF5E86721B72}" type="sibTrans" cxnId="{CD49A924-E3AF-4077-B0B4-93C027404ABF}">
      <dgm:prSet/>
      <dgm:spPr>
        <a:noFill/>
        <a:ln>
          <a:noFill/>
        </a:ln>
      </dgm:spPr>
      <dgm:t>
        <a:bodyPr/>
        <a:lstStyle/>
        <a:p>
          <a:endParaRPr lang="en-GB" b="1"/>
        </a:p>
      </dgm:t>
    </dgm:pt>
    <dgm:pt modelId="{475D5F37-BBA0-43AE-A05F-55936C0C7691}" type="pres">
      <dgm:prSet presAssocID="{DC708194-0CBF-4339-AD4D-A83373F9D3E9}" presName="Name0" presStyleCnt="0">
        <dgm:presLayoutVars>
          <dgm:chMax/>
          <dgm:chPref/>
          <dgm:dir/>
          <dgm:animLvl val="lvl"/>
        </dgm:presLayoutVars>
      </dgm:prSet>
      <dgm:spPr/>
    </dgm:pt>
    <dgm:pt modelId="{4EC6DEF9-5C83-4802-812C-C5B350E5AD2A}" type="pres">
      <dgm:prSet presAssocID="{89BA79CE-F374-4A75-9335-B420FF1D517D}" presName="composite" presStyleCnt="0"/>
      <dgm:spPr/>
    </dgm:pt>
    <dgm:pt modelId="{49DFC636-B7B5-4A93-A5AB-E21E31E0F093}" type="pres">
      <dgm:prSet presAssocID="{89BA79CE-F374-4A75-9335-B420FF1D517D}" presName="Parent1" presStyleLbl="node1" presStyleIdx="0" presStyleCnt="2" custLinFactNeighborX="53979" custLinFactNeighborY="-9465">
        <dgm:presLayoutVars>
          <dgm:chMax val="1"/>
          <dgm:chPref val="1"/>
          <dgm:bulletEnabled val="1"/>
        </dgm:presLayoutVars>
      </dgm:prSet>
      <dgm:spPr/>
    </dgm:pt>
    <dgm:pt modelId="{AA25068C-4B88-467F-9017-1A96C7905FF3}" type="pres">
      <dgm:prSet presAssocID="{89BA79CE-F374-4A75-9335-B420FF1D517D}" presName="Childtext1" presStyleLbl="revTx" presStyleIdx="0" presStyleCnt="1">
        <dgm:presLayoutVars>
          <dgm:chMax val="0"/>
          <dgm:chPref val="0"/>
          <dgm:bulletEnabled val="1"/>
        </dgm:presLayoutVars>
      </dgm:prSet>
      <dgm:spPr/>
    </dgm:pt>
    <dgm:pt modelId="{75190E99-D820-4A24-862E-7EB934DD72EB}" type="pres">
      <dgm:prSet presAssocID="{89BA79CE-F374-4A75-9335-B420FF1D517D}" presName="BalanceSpacing" presStyleCnt="0"/>
      <dgm:spPr/>
    </dgm:pt>
    <dgm:pt modelId="{6C55FD78-2EE7-45B1-98D3-03AA0AB9D1AB}" type="pres">
      <dgm:prSet presAssocID="{89BA79CE-F374-4A75-9335-B420FF1D517D}" presName="BalanceSpacing1" presStyleCnt="0"/>
      <dgm:spPr/>
    </dgm:pt>
    <dgm:pt modelId="{363C4B1E-448A-40A8-A4ED-328F4B4EFA9E}" type="pres">
      <dgm:prSet presAssocID="{D2053D89-71C3-4218-8F41-EF5E86721B72}" presName="Accent1Text" presStyleLbl="node1" presStyleIdx="1" presStyleCnt="2"/>
      <dgm:spPr/>
    </dgm:pt>
  </dgm:ptLst>
  <dgm:cxnLst>
    <dgm:cxn modelId="{B6AE1E18-F8E1-43A3-9FC2-5697B077CD68}" type="presOf" srcId="{D2053D89-71C3-4218-8F41-EF5E86721B72}" destId="{363C4B1E-448A-40A8-A4ED-328F4B4EFA9E}" srcOrd="0" destOrd="0" presId="urn:microsoft.com/office/officeart/2008/layout/AlternatingHexagons"/>
    <dgm:cxn modelId="{CD49A924-E3AF-4077-B0B4-93C027404ABF}" srcId="{DC708194-0CBF-4339-AD4D-A83373F9D3E9}" destId="{89BA79CE-F374-4A75-9335-B420FF1D517D}" srcOrd="0" destOrd="0" parTransId="{FF5E4A0A-31E7-473F-B149-776955C8DAB7}" sibTransId="{D2053D89-71C3-4218-8F41-EF5E86721B72}"/>
    <dgm:cxn modelId="{832D3C40-FF20-47CC-AC5B-D04E347CCFCA}" type="presOf" srcId="{89BA79CE-F374-4A75-9335-B420FF1D517D}" destId="{49DFC636-B7B5-4A93-A5AB-E21E31E0F093}" srcOrd="0" destOrd="0" presId="urn:microsoft.com/office/officeart/2008/layout/AlternatingHexagons"/>
    <dgm:cxn modelId="{A6EF646E-C6D2-4F91-A33D-B040106258C4}" type="presOf" srcId="{DC708194-0CBF-4339-AD4D-A83373F9D3E9}" destId="{475D5F37-BBA0-43AE-A05F-55936C0C7691}" srcOrd="0" destOrd="0" presId="urn:microsoft.com/office/officeart/2008/layout/AlternatingHexagons"/>
    <dgm:cxn modelId="{8BCE9D5B-9F2F-4479-B5C2-729075A5B94C}" type="presParOf" srcId="{475D5F37-BBA0-43AE-A05F-55936C0C7691}" destId="{4EC6DEF9-5C83-4802-812C-C5B350E5AD2A}" srcOrd="0" destOrd="0" presId="urn:microsoft.com/office/officeart/2008/layout/AlternatingHexagons"/>
    <dgm:cxn modelId="{D31C0555-7A27-4771-AA17-EB3A6CABF831}" type="presParOf" srcId="{4EC6DEF9-5C83-4802-812C-C5B350E5AD2A}" destId="{49DFC636-B7B5-4A93-A5AB-E21E31E0F093}" srcOrd="0" destOrd="0" presId="urn:microsoft.com/office/officeart/2008/layout/AlternatingHexagons"/>
    <dgm:cxn modelId="{F9ED8248-B464-4983-BE34-FCEF2817E87E}" type="presParOf" srcId="{4EC6DEF9-5C83-4802-812C-C5B350E5AD2A}" destId="{AA25068C-4B88-467F-9017-1A96C7905FF3}" srcOrd="1" destOrd="0" presId="urn:microsoft.com/office/officeart/2008/layout/AlternatingHexagons"/>
    <dgm:cxn modelId="{C0BDB92D-28BF-4335-89A5-757D9B647941}" type="presParOf" srcId="{4EC6DEF9-5C83-4802-812C-C5B350E5AD2A}" destId="{75190E99-D820-4A24-862E-7EB934DD72EB}" srcOrd="2" destOrd="0" presId="urn:microsoft.com/office/officeart/2008/layout/AlternatingHexagons"/>
    <dgm:cxn modelId="{657BB312-6E2F-4D88-80AF-EA3B27362E12}" type="presParOf" srcId="{4EC6DEF9-5C83-4802-812C-C5B350E5AD2A}" destId="{6C55FD78-2EE7-45B1-98D3-03AA0AB9D1AB}" srcOrd="3" destOrd="0" presId="urn:microsoft.com/office/officeart/2008/layout/AlternatingHexagons"/>
    <dgm:cxn modelId="{55C2AF9F-E517-4BF6-9C44-4371D4D09A2C}" type="presParOf" srcId="{4EC6DEF9-5C83-4802-812C-C5B350E5AD2A}" destId="{363C4B1E-448A-40A8-A4ED-328F4B4EFA9E}" srcOrd="4" destOrd="0" presId="urn:microsoft.com/office/officeart/2008/layout/AlternatingHexagons"/>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708194-0CBF-4339-AD4D-A83373F9D3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89BA79CE-F374-4A75-9335-B420FF1D517D}">
      <dgm:prSet phldrT="[Testo]"/>
      <dgm:spPr>
        <a:solidFill>
          <a:schemeClr val="accent1"/>
        </a:solidFill>
        <a:ln w="76200"/>
      </dgm:spPr>
      <dgm:t>
        <a:bodyPr/>
        <a:lstStyle/>
        <a:p>
          <a:r>
            <a:rPr lang="en-GB" b="1" dirty="0">
              <a:solidFill>
                <a:schemeClr val="tx1"/>
              </a:solidFill>
            </a:rPr>
            <a:t>+1</a:t>
          </a:r>
        </a:p>
      </dgm:t>
    </dgm:pt>
    <dgm:pt modelId="{FF5E4A0A-31E7-473F-B149-776955C8DAB7}" type="parTrans" cxnId="{CD49A924-E3AF-4077-B0B4-93C027404ABF}">
      <dgm:prSet/>
      <dgm:spPr/>
      <dgm:t>
        <a:bodyPr/>
        <a:lstStyle/>
        <a:p>
          <a:endParaRPr lang="en-GB" b="1"/>
        </a:p>
      </dgm:t>
    </dgm:pt>
    <dgm:pt modelId="{D2053D89-71C3-4218-8F41-EF5E86721B72}" type="sibTrans" cxnId="{CD49A924-E3AF-4077-B0B4-93C027404ABF}">
      <dgm:prSet/>
      <dgm:spPr>
        <a:noFill/>
        <a:ln>
          <a:noFill/>
        </a:ln>
      </dgm:spPr>
      <dgm:t>
        <a:bodyPr/>
        <a:lstStyle/>
        <a:p>
          <a:endParaRPr lang="en-GB" b="1"/>
        </a:p>
      </dgm:t>
    </dgm:pt>
    <dgm:pt modelId="{475D5F37-BBA0-43AE-A05F-55936C0C7691}" type="pres">
      <dgm:prSet presAssocID="{DC708194-0CBF-4339-AD4D-A83373F9D3E9}" presName="Name0" presStyleCnt="0">
        <dgm:presLayoutVars>
          <dgm:chMax/>
          <dgm:chPref/>
          <dgm:dir/>
          <dgm:animLvl val="lvl"/>
        </dgm:presLayoutVars>
      </dgm:prSet>
      <dgm:spPr/>
    </dgm:pt>
    <dgm:pt modelId="{4EC6DEF9-5C83-4802-812C-C5B350E5AD2A}" type="pres">
      <dgm:prSet presAssocID="{89BA79CE-F374-4A75-9335-B420FF1D517D}" presName="composite" presStyleCnt="0"/>
      <dgm:spPr/>
    </dgm:pt>
    <dgm:pt modelId="{49DFC636-B7B5-4A93-A5AB-E21E31E0F093}" type="pres">
      <dgm:prSet presAssocID="{89BA79CE-F374-4A75-9335-B420FF1D517D}" presName="Parent1" presStyleLbl="node1" presStyleIdx="0" presStyleCnt="2" custLinFactNeighborX="53979" custLinFactNeighborY="-9465">
        <dgm:presLayoutVars>
          <dgm:chMax val="1"/>
          <dgm:chPref val="1"/>
          <dgm:bulletEnabled val="1"/>
        </dgm:presLayoutVars>
      </dgm:prSet>
      <dgm:spPr/>
    </dgm:pt>
    <dgm:pt modelId="{AA25068C-4B88-467F-9017-1A96C7905FF3}" type="pres">
      <dgm:prSet presAssocID="{89BA79CE-F374-4A75-9335-B420FF1D517D}" presName="Childtext1" presStyleLbl="revTx" presStyleIdx="0" presStyleCnt="1">
        <dgm:presLayoutVars>
          <dgm:chMax val="0"/>
          <dgm:chPref val="0"/>
          <dgm:bulletEnabled val="1"/>
        </dgm:presLayoutVars>
      </dgm:prSet>
      <dgm:spPr/>
    </dgm:pt>
    <dgm:pt modelId="{75190E99-D820-4A24-862E-7EB934DD72EB}" type="pres">
      <dgm:prSet presAssocID="{89BA79CE-F374-4A75-9335-B420FF1D517D}" presName="BalanceSpacing" presStyleCnt="0"/>
      <dgm:spPr/>
    </dgm:pt>
    <dgm:pt modelId="{6C55FD78-2EE7-45B1-98D3-03AA0AB9D1AB}" type="pres">
      <dgm:prSet presAssocID="{89BA79CE-F374-4A75-9335-B420FF1D517D}" presName="BalanceSpacing1" presStyleCnt="0"/>
      <dgm:spPr/>
    </dgm:pt>
    <dgm:pt modelId="{363C4B1E-448A-40A8-A4ED-328F4B4EFA9E}" type="pres">
      <dgm:prSet presAssocID="{D2053D89-71C3-4218-8F41-EF5E86721B72}" presName="Accent1Text" presStyleLbl="node1" presStyleIdx="1" presStyleCnt="2"/>
      <dgm:spPr/>
    </dgm:pt>
  </dgm:ptLst>
  <dgm:cxnLst>
    <dgm:cxn modelId="{B6AE1E18-F8E1-43A3-9FC2-5697B077CD68}" type="presOf" srcId="{D2053D89-71C3-4218-8F41-EF5E86721B72}" destId="{363C4B1E-448A-40A8-A4ED-328F4B4EFA9E}" srcOrd="0" destOrd="0" presId="urn:microsoft.com/office/officeart/2008/layout/AlternatingHexagons"/>
    <dgm:cxn modelId="{CD49A924-E3AF-4077-B0B4-93C027404ABF}" srcId="{DC708194-0CBF-4339-AD4D-A83373F9D3E9}" destId="{89BA79CE-F374-4A75-9335-B420FF1D517D}" srcOrd="0" destOrd="0" parTransId="{FF5E4A0A-31E7-473F-B149-776955C8DAB7}" sibTransId="{D2053D89-71C3-4218-8F41-EF5E86721B72}"/>
    <dgm:cxn modelId="{832D3C40-FF20-47CC-AC5B-D04E347CCFCA}" type="presOf" srcId="{89BA79CE-F374-4A75-9335-B420FF1D517D}" destId="{49DFC636-B7B5-4A93-A5AB-E21E31E0F093}" srcOrd="0" destOrd="0" presId="urn:microsoft.com/office/officeart/2008/layout/AlternatingHexagons"/>
    <dgm:cxn modelId="{A6EF646E-C6D2-4F91-A33D-B040106258C4}" type="presOf" srcId="{DC708194-0CBF-4339-AD4D-A83373F9D3E9}" destId="{475D5F37-BBA0-43AE-A05F-55936C0C7691}" srcOrd="0" destOrd="0" presId="urn:microsoft.com/office/officeart/2008/layout/AlternatingHexagons"/>
    <dgm:cxn modelId="{8BCE9D5B-9F2F-4479-B5C2-729075A5B94C}" type="presParOf" srcId="{475D5F37-BBA0-43AE-A05F-55936C0C7691}" destId="{4EC6DEF9-5C83-4802-812C-C5B350E5AD2A}" srcOrd="0" destOrd="0" presId="urn:microsoft.com/office/officeart/2008/layout/AlternatingHexagons"/>
    <dgm:cxn modelId="{D31C0555-7A27-4771-AA17-EB3A6CABF831}" type="presParOf" srcId="{4EC6DEF9-5C83-4802-812C-C5B350E5AD2A}" destId="{49DFC636-B7B5-4A93-A5AB-E21E31E0F093}" srcOrd="0" destOrd="0" presId="urn:microsoft.com/office/officeart/2008/layout/AlternatingHexagons"/>
    <dgm:cxn modelId="{F9ED8248-B464-4983-BE34-FCEF2817E87E}" type="presParOf" srcId="{4EC6DEF9-5C83-4802-812C-C5B350E5AD2A}" destId="{AA25068C-4B88-467F-9017-1A96C7905FF3}" srcOrd="1" destOrd="0" presId="urn:microsoft.com/office/officeart/2008/layout/AlternatingHexagons"/>
    <dgm:cxn modelId="{C0BDB92D-28BF-4335-89A5-757D9B647941}" type="presParOf" srcId="{4EC6DEF9-5C83-4802-812C-C5B350E5AD2A}" destId="{75190E99-D820-4A24-862E-7EB934DD72EB}" srcOrd="2" destOrd="0" presId="urn:microsoft.com/office/officeart/2008/layout/AlternatingHexagons"/>
    <dgm:cxn modelId="{657BB312-6E2F-4D88-80AF-EA3B27362E12}" type="presParOf" srcId="{4EC6DEF9-5C83-4802-812C-C5B350E5AD2A}" destId="{6C55FD78-2EE7-45B1-98D3-03AA0AB9D1AB}" srcOrd="3" destOrd="0" presId="urn:microsoft.com/office/officeart/2008/layout/AlternatingHexagons"/>
    <dgm:cxn modelId="{55C2AF9F-E517-4BF6-9C44-4371D4D09A2C}" type="presParOf" srcId="{4EC6DEF9-5C83-4802-812C-C5B350E5AD2A}" destId="{363C4B1E-448A-40A8-A4ED-328F4B4EFA9E}" srcOrd="4" destOrd="0" presId="urn:microsoft.com/office/officeart/2008/layout/AlternatingHexagons"/>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C708194-0CBF-4339-AD4D-A83373F9D3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FBF11438-7A9D-4B2B-9B46-86F4CE6A97A7}">
      <dgm:prSet phldrT="[Testo]"/>
      <dgm:spPr>
        <a:solidFill>
          <a:srgbClr val="92D050"/>
        </a:solidFill>
        <a:ln w="76200"/>
      </dgm:spPr>
      <dgm:t>
        <a:bodyPr/>
        <a:lstStyle/>
        <a:p>
          <a:r>
            <a:rPr lang="en-GB" b="1" dirty="0">
              <a:solidFill>
                <a:schemeClr val="tx1"/>
              </a:solidFill>
            </a:rPr>
            <a:t>forest</a:t>
          </a:r>
        </a:p>
      </dgm:t>
    </dgm:pt>
    <dgm:pt modelId="{A68D6763-E4F9-4E66-A2F9-20DAE87F7F3B}" type="parTrans" cxnId="{01C22E67-A2E7-4EE1-B9E4-944A1C5EDC57}">
      <dgm:prSet/>
      <dgm:spPr/>
      <dgm:t>
        <a:bodyPr/>
        <a:lstStyle/>
        <a:p>
          <a:endParaRPr lang="en-GB" b="1"/>
        </a:p>
      </dgm:t>
    </dgm:pt>
    <dgm:pt modelId="{62BB6138-48D7-482B-BD42-30C049721AD4}" type="sibTrans" cxnId="{01C22E67-A2E7-4EE1-B9E4-944A1C5EDC57}">
      <dgm:prSet/>
      <dgm:spPr>
        <a:noFill/>
      </dgm:spPr>
      <dgm:t>
        <a:bodyPr/>
        <a:lstStyle/>
        <a:p>
          <a:endParaRPr lang="en-GB" b="1"/>
        </a:p>
      </dgm:t>
    </dgm:pt>
    <dgm:pt modelId="{89BA79CE-F374-4A75-9335-B420FF1D517D}">
      <dgm:prSet phldrT="[Testo]"/>
      <dgm:spPr>
        <a:solidFill>
          <a:schemeClr val="accent4">
            <a:lumMod val="60000"/>
            <a:lumOff val="40000"/>
          </a:schemeClr>
        </a:solidFill>
        <a:ln w="76200"/>
      </dgm:spPr>
      <dgm:t>
        <a:bodyPr/>
        <a:lstStyle/>
        <a:p>
          <a:r>
            <a:rPr lang="en-GB" b="1" dirty="0">
              <a:solidFill>
                <a:schemeClr val="tx1"/>
              </a:solidFill>
            </a:rPr>
            <a:t>arid</a:t>
          </a:r>
        </a:p>
      </dgm:t>
    </dgm:pt>
    <dgm:pt modelId="{FF5E4A0A-31E7-473F-B149-776955C8DAB7}" type="parTrans" cxnId="{CD49A924-E3AF-4077-B0B4-93C027404ABF}">
      <dgm:prSet/>
      <dgm:spPr/>
      <dgm:t>
        <a:bodyPr/>
        <a:lstStyle/>
        <a:p>
          <a:endParaRPr lang="en-GB" b="1"/>
        </a:p>
      </dgm:t>
    </dgm:pt>
    <dgm:pt modelId="{D2053D89-71C3-4218-8F41-EF5E86721B72}" type="sibTrans" cxnId="{CD49A924-E3AF-4077-B0B4-93C027404ABF}">
      <dgm:prSet/>
      <dgm:spPr>
        <a:noFill/>
      </dgm:spPr>
      <dgm:t>
        <a:bodyPr/>
        <a:lstStyle/>
        <a:p>
          <a:endParaRPr lang="en-GB" b="1"/>
        </a:p>
      </dgm:t>
    </dgm:pt>
    <dgm:pt modelId="{760A98F8-677E-441D-B9FC-E8E72C4CE02B}">
      <dgm:prSet phldrT="[Testo]"/>
      <dgm:spPr>
        <a:solidFill>
          <a:schemeClr val="accent6">
            <a:lumMod val="75000"/>
          </a:schemeClr>
        </a:solidFill>
        <a:ln w="76200"/>
      </dgm:spPr>
      <dgm:t>
        <a:bodyPr/>
        <a:lstStyle/>
        <a:p>
          <a:r>
            <a:rPr lang="en-GB" b="1" dirty="0"/>
            <a:t>steppe</a:t>
          </a:r>
        </a:p>
      </dgm:t>
    </dgm:pt>
    <dgm:pt modelId="{080BA2DB-6F87-48AE-B9F2-739EF63A14A3}" type="parTrans" cxnId="{FCAB5C74-3FC7-49A8-84A4-EC16D4BF1326}">
      <dgm:prSet/>
      <dgm:spPr/>
      <dgm:t>
        <a:bodyPr/>
        <a:lstStyle/>
        <a:p>
          <a:endParaRPr lang="en-GB" b="1"/>
        </a:p>
      </dgm:t>
    </dgm:pt>
    <dgm:pt modelId="{6DC82894-1B77-40C4-B1CD-BEF70CE3E0BA}" type="sibTrans" cxnId="{FCAB5C74-3FC7-49A8-84A4-EC16D4BF1326}">
      <dgm:prSet/>
      <dgm:spPr>
        <a:noFill/>
      </dgm:spPr>
      <dgm:t>
        <a:bodyPr/>
        <a:lstStyle/>
        <a:p>
          <a:endParaRPr lang="en-GB" b="1"/>
        </a:p>
      </dgm:t>
    </dgm:pt>
    <dgm:pt modelId="{F1331665-1F68-4714-9B02-283FFDAAEE6D}">
      <dgm:prSet phldrT="[Testo]"/>
      <dgm:spPr>
        <a:solidFill>
          <a:schemeClr val="bg2">
            <a:lumMod val="90000"/>
          </a:schemeClr>
        </a:solidFill>
        <a:ln w="76200"/>
      </dgm:spPr>
      <dgm:t>
        <a:bodyPr/>
        <a:lstStyle/>
        <a:p>
          <a:r>
            <a:rPr lang="en-GB" b="1" dirty="0">
              <a:solidFill>
                <a:schemeClr val="tx1"/>
              </a:solidFill>
            </a:rPr>
            <a:t>ice</a:t>
          </a:r>
        </a:p>
      </dgm:t>
    </dgm:pt>
    <dgm:pt modelId="{5E8CCE98-E1AB-451A-8B57-2F035CCC68A4}" type="sibTrans" cxnId="{5F0D8150-58D8-4C52-A13E-010419F11572}">
      <dgm:prSet/>
      <dgm:spPr>
        <a:noFill/>
      </dgm:spPr>
      <dgm:t>
        <a:bodyPr/>
        <a:lstStyle/>
        <a:p>
          <a:endParaRPr lang="en-GB" b="1"/>
        </a:p>
      </dgm:t>
    </dgm:pt>
    <dgm:pt modelId="{B884C383-979C-4EFB-ACB5-827253CCCE98}" type="parTrans" cxnId="{5F0D8150-58D8-4C52-A13E-010419F11572}">
      <dgm:prSet/>
      <dgm:spPr/>
      <dgm:t>
        <a:bodyPr/>
        <a:lstStyle/>
        <a:p>
          <a:endParaRPr lang="en-GB" b="1"/>
        </a:p>
      </dgm:t>
    </dgm:pt>
    <dgm:pt modelId="{475D5F37-BBA0-43AE-A05F-55936C0C7691}" type="pres">
      <dgm:prSet presAssocID="{DC708194-0CBF-4339-AD4D-A83373F9D3E9}" presName="Name0" presStyleCnt="0">
        <dgm:presLayoutVars>
          <dgm:chMax/>
          <dgm:chPref/>
          <dgm:dir/>
          <dgm:animLvl val="lvl"/>
        </dgm:presLayoutVars>
      </dgm:prSet>
      <dgm:spPr/>
    </dgm:pt>
    <dgm:pt modelId="{DBE4A363-9789-4210-A780-92BBEE146E41}" type="pres">
      <dgm:prSet presAssocID="{F1331665-1F68-4714-9B02-283FFDAAEE6D}" presName="composite" presStyleCnt="0"/>
      <dgm:spPr/>
    </dgm:pt>
    <dgm:pt modelId="{EC2FA397-B74A-497C-B929-1D838AA3F95B}" type="pres">
      <dgm:prSet presAssocID="{F1331665-1F68-4714-9B02-283FFDAAEE6D}" presName="Parent1" presStyleLbl="node1" presStyleIdx="0" presStyleCnt="8">
        <dgm:presLayoutVars>
          <dgm:chMax val="1"/>
          <dgm:chPref val="1"/>
          <dgm:bulletEnabled val="1"/>
        </dgm:presLayoutVars>
      </dgm:prSet>
      <dgm:spPr/>
    </dgm:pt>
    <dgm:pt modelId="{68650331-A15F-4422-B773-4CB3185620CF}" type="pres">
      <dgm:prSet presAssocID="{F1331665-1F68-4714-9B02-283FFDAAEE6D}" presName="Childtext1" presStyleLbl="revTx" presStyleIdx="0" presStyleCnt="4">
        <dgm:presLayoutVars>
          <dgm:chMax val="0"/>
          <dgm:chPref val="0"/>
          <dgm:bulletEnabled val="1"/>
        </dgm:presLayoutVars>
      </dgm:prSet>
      <dgm:spPr/>
    </dgm:pt>
    <dgm:pt modelId="{EA3DDA98-0447-485F-8F44-02AB18A65F81}" type="pres">
      <dgm:prSet presAssocID="{F1331665-1F68-4714-9B02-283FFDAAEE6D}" presName="BalanceSpacing" presStyleCnt="0"/>
      <dgm:spPr/>
    </dgm:pt>
    <dgm:pt modelId="{D3F38014-B0C5-4B3E-911A-58BDFAE02855}" type="pres">
      <dgm:prSet presAssocID="{F1331665-1F68-4714-9B02-283FFDAAEE6D}" presName="BalanceSpacing1" presStyleCnt="0"/>
      <dgm:spPr/>
    </dgm:pt>
    <dgm:pt modelId="{7DAE0324-9FCC-4C61-9189-6DFEE8C0F821}" type="pres">
      <dgm:prSet presAssocID="{5E8CCE98-E1AB-451A-8B57-2F035CCC68A4}" presName="Accent1Text" presStyleLbl="node1" presStyleIdx="1" presStyleCnt="8"/>
      <dgm:spPr/>
    </dgm:pt>
    <dgm:pt modelId="{10BAB3DC-6190-4F85-BFC0-D1C772A84AB3}" type="pres">
      <dgm:prSet presAssocID="{5E8CCE98-E1AB-451A-8B57-2F035CCC68A4}" presName="spaceBetweenRectangles" presStyleCnt="0"/>
      <dgm:spPr/>
    </dgm:pt>
    <dgm:pt modelId="{2E3F3801-57FF-4588-BB42-708819B7D7B2}" type="pres">
      <dgm:prSet presAssocID="{760A98F8-677E-441D-B9FC-E8E72C4CE02B}" presName="composite" presStyleCnt="0"/>
      <dgm:spPr/>
    </dgm:pt>
    <dgm:pt modelId="{BC70BCC2-91F5-4DD2-8182-FBDE191F9B1D}" type="pres">
      <dgm:prSet presAssocID="{760A98F8-677E-441D-B9FC-E8E72C4CE02B}" presName="Parent1" presStyleLbl="node1" presStyleIdx="2" presStyleCnt="8" custLinFactY="-2117" custLinFactNeighborX="-66310" custLinFactNeighborY="-100000">
        <dgm:presLayoutVars>
          <dgm:chMax val="1"/>
          <dgm:chPref val="1"/>
          <dgm:bulletEnabled val="1"/>
        </dgm:presLayoutVars>
      </dgm:prSet>
      <dgm:spPr/>
    </dgm:pt>
    <dgm:pt modelId="{B6272E2A-F04C-4389-A578-DE15F8224869}" type="pres">
      <dgm:prSet presAssocID="{760A98F8-677E-441D-B9FC-E8E72C4CE02B}" presName="Childtext1" presStyleLbl="revTx" presStyleIdx="1" presStyleCnt="4">
        <dgm:presLayoutVars>
          <dgm:chMax val="0"/>
          <dgm:chPref val="0"/>
          <dgm:bulletEnabled val="1"/>
        </dgm:presLayoutVars>
      </dgm:prSet>
      <dgm:spPr/>
    </dgm:pt>
    <dgm:pt modelId="{0C85E1C1-0837-4609-80A7-C7C60F1B13E9}" type="pres">
      <dgm:prSet presAssocID="{760A98F8-677E-441D-B9FC-E8E72C4CE02B}" presName="BalanceSpacing" presStyleCnt="0"/>
      <dgm:spPr/>
    </dgm:pt>
    <dgm:pt modelId="{5F7801C8-3093-47D7-AEC1-BD8FB7782AE1}" type="pres">
      <dgm:prSet presAssocID="{760A98F8-677E-441D-B9FC-E8E72C4CE02B}" presName="BalanceSpacing1" presStyleCnt="0"/>
      <dgm:spPr/>
    </dgm:pt>
    <dgm:pt modelId="{708CE5FD-A885-427A-83F9-EAEB0AE7F8EE}" type="pres">
      <dgm:prSet presAssocID="{6DC82894-1B77-40C4-B1CD-BEF70CE3E0BA}" presName="Accent1Text" presStyleLbl="node1" presStyleIdx="3" presStyleCnt="8"/>
      <dgm:spPr/>
    </dgm:pt>
    <dgm:pt modelId="{5DB06FB7-2494-48E9-89AD-A8D20E79EAA0}" type="pres">
      <dgm:prSet presAssocID="{6DC82894-1B77-40C4-B1CD-BEF70CE3E0BA}" presName="spaceBetweenRectangles" presStyleCnt="0"/>
      <dgm:spPr/>
    </dgm:pt>
    <dgm:pt modelId="{3DEAF7EC-0997-4625-B59F-16680C345CB5}" type="pres">
      <dgm:prSet presAssocID="{FBF11438-7A9D-4B2B-9B46-86F4CE6A97A7}" presName="composite" presStyleCnt="0"/>
      <dgm:spPr/>
    </dgm:pt>
    <dgm:pt modelId="{9AEB1856-1DF5-4980-9FBC-4611E2D3C097}" type="pres">
      <dgm:prSet presAssocID="{FBF11438-7A9D-4B2B-9B46-86F4CE6A97A7}" presName="Parent1" presStyleLbl="node1" presStyleIdx="4" presStyleCnt="8" custLinFactNeighborY="-37323">
        <dgm:presLayoutVars>
          <dgm:chMax val="1"/>
          <dgm:chPref val="1"/>
          <dgm:bulletEnabled val="1"/>
        </dgm:presLayoutVars>
      </dgm:prSet>
      <dgm:spPr/>
    </dgm:pt>
    <dgm:pt modelId="{38846366-19DD-4A92-BB0A-3CFB038121B9}" type="pres">
      <dgm:prSet presAssocID="{FBF11438-7A9D-4B2B-9B46-86F4CE6A97A7}" presName="Childtext1" presStyleLbl="revTx" presStyleIdx="2" presStyleCnt="4">
        <dgm:presLayoutVars>
          <dgm:chMax val="0"/>
          <dgm:chPref val="0"/>
          <dgm:bulletEnabled val="1"/>
        </dgm:presLayoutVars>
      </dgm:prSet>
      <dgm:spPr/>
    </dgm:pt>
    <dgm:pt modelId="{D429755F-19CF-431E-845A-1D3F436162DC}" type="pres">
      <dgm:prSet presAssocID="{FBF11438-7A9D-4B2B-9B46-86F4CE6A97A7}" presName="BalanceSpacing" presStyleCnt="0"/>
      <dgm:spPr/>
    </dgm:pt>
    <dgm:pt modelId="{365B9B4C-DDFE-49B8-9B11-AC130FF64621}" type="pres">
      <dgm:prSet presAssocID="{FBF11438-7A9D-4B2B-9B46-86F4CE6A97A7}" presName="BalanceSpacing1" presStyleCnt="0"/>
      <dgm:spPr/>
    </dgm:pt>
    <dgm:pt modelId="{50485787-BD13-4C22-A4A5-1AAC1A680041}" type="pres">
      <dgm:prSet presAssocID="{62BB6138-48D7-482B-BD42-30C049721AD4}" presName="Accent1Text" presStyleLbl="node1" presStyleIdx="5" presStyleCnt="8"/>
      <dgm:spPr/>
    </dgm:pt>
    <dgm:pt modelId="{16BD05BB-F3A6-4BA8-BC2C-EFE8018B7433}" type="pres">
      <dgm:prSet presAssocID="{62BB6138-48D7-482B-BD42-30C049721AD4}" presName="spaceBetweenRectangles" presStyleCnt="0"/>
      <dgm:spPr/>
    </dgm:pt>
    <dgm:pt modelId="{4EC6DEF9-5C83-4802-812C-C5B350E5AD2A}" type="pres">
      <dgm:prSet presAssocID="{89BA79CE-F374-4A75-9335-B420FF1D517D}" presName="composite" presStyleCnt="0"/>
      <dgm:spPr/>
    </dgm:pt>
    <dgm:pt modelId="{49DFC636-B7B5-4A93-A5AB-E21E31E0F093}" type="pres">
      <dgm:prSet presAssocID="{89BA79CE-F374-4A75-9335-B420FF1D517D}" presName="Parent1" presStyleLbl="node1" presStyleIdx="6" presStyleCnt="8" custLinFactY="-62429" custLinFactNeighborX="-62762" custLinFactNeighborY="-100000">
        <dgm:presLayoutVars>
          <dgm:chMax val="1"/>
          <dgm:chPref val="1"/>
          <dgm:bulletEnabled val="1"/>
        </dgm:presLayoutVars>
      </dgm:prSet>
      <dgm:spPr/>
    </dgm:pt>
    <dgm:pt modelId="{AA25068C-4B88-467F-9017-1A96C7905FF3}" type="pres">
      <dgm:prSet presAssocID="{89BA79CE-F374-4A75-9335-B420FF1D517D}" presName="Childtext1" presStyleLbl="revTx" presStyleIdx="3" presStyleCnt="4">
        <dgm:presLayoutVars>
          <dgm:chMax val="0"/>
          <dgm:chPref val="0"/>
          <dgm:bulletEnabled val="1"/>
        </dgm:presLayoutVars>
      </dgm:prSet>
      <dgm:spPr/>
    </dgm:pt>
    <dgm:pt modelId="{75190E99-D820-4A24-862E-7EB934DD72EB}" type="pres">
      <dgm:prSet presAssocID="{89BA79CE-F374-4A75-9335-B420FF1D517D}" presName="BalanceSpacing" presStyleCnt="0"/>
      <dgm:spPr/>
    </dgm:pt>
    <dgm:pt modelId="{6C55FD78-2EE7-45B1-98D3-03AA0AB9D1AB}" type="pres">
      <dgm:prSet presAssocID="{89BA79CE-F374-4A75-9335-B420FF1D517D}" presName="BalanceSpacing1" presStyleCnt="0"/>
      <dgm:spPr/>
    </dgm:pt>
    <dgm:pt modelId="{363C4B1E-448A-40A8-A4ED-328F4B4EFA9E}" type="pres">
      <dgm:prSet presAssocID="{D2053D89-71C3-4218-8F41-EF5E86721B72}" presName="Accent1Text" presStyleLbl="node1" presStyleIdx="7" presStyleCnt="8"/>
      <dgm:spPr/>
    </dgm:pt>
  </dgm:ptLst>
  <dgm:cxnLst>
    <dgm:cxn modelId="{DFDFB610-F200-4F90-91D7-D3F0DD6FB962}" type="presOf" srcId="{760A98F8-677E-441D-B9FC-E8E72C4CE02B}" destId="{BC70BCC2-91F5-4DD2-8182-FBDE191F9B1D}" srcOrd="0" destOrd="0" presId="urn:microsoft.com/office/officeart/2008/layout/AlternatingHexagons"/>
    <dgm:cxn modelId="{B6AE1E18-F8E1-43A3-9FC2-5697B077CD68}" type="presOf" srcId="{D2053D89-71C3-4218-8F41-EF5E86721B72}" destId="{363C4B1E-448A-40A8-A4ED-328F4B4EFA9E}" srcOrd="0" destOrd="0" presId="urn:microsoft.com/office/officeart/2008/layout/AlternatingHexagons"/>
    <dgm:cxn modelId="{CD49A924-E3AF-4077-B0B4-93C027404ABF}" srcId="{DC708194-0CBF-4339-AD4D-A83373F9D3E9}" destId="{89BA79CE-F374-4A75-9335-B420FF1D517D}" srcOrd="3" destOrd="0" parTransId="{FF5E4A0A-31E7-473F-B149-776955C8DAB7}" sibTransId="{D2053D89-71C3-4218-8F41-EF5E86721B72}"/>
    <dgm:cxn modelId="{FA443038-7A06-4918-9663-C789CB4B1250}" type="presOf" srcId="{62BB6138-48D7-482B-BD42-30C049721AD4}" destId="{50485787-BD13-4C22-A4A5-1AAC1A680041}" srcOrd="0" destOrd="0" presId="urn:microsoft.com/office/officeart/2008/layout/AlternatingHexagons"/>
    <dgm:cxn modelId="{832D3C40-FF20-47CC-AC5B-D04E347CCFCA}" type="presOf" srcId="{89BA79CE-F374-4A75-9335-B420FF1D517D}" destId="{49DFC636-B7B5-4A93-A5AB-E21E31E0F093}" srcOrd="0" destOrd="0" presId="urn:microsoft.com/office/officeart/2008/layout/AlternatingHexagons"/>
    <dgm:cxn modelId="{FF310541-9FBF-488A-B7A7-904E2022EA71}" type="presOf" srcId="{F1331665-1F68-4714-9B02-283FFDAAEE6D}" destId="{EC2FA397-B74A-497C-B929-1D838AA3F95B}" srcOrd="0" destOrd="0" presId="urn:microsoft.com/office/officeart/2008/layout/AlternatingHexagons"/>
    <dgm:cxn modelId="{01C22E67-A2E7-4EE1-B9E4-944A1C5EDC57}" srcId="{DC708194-0CBF-4339-AD4D-A83373F9D3E9}" destId="{FBF11438-7A9D-4B2B-9B46-86F4CE6A97A7}" srcOrd="2" destOrd="0" parTransId="{A68D6763-E4F9-4E66-A2F9-20DAE87F7F3B}" sibTransId="{62BB6138-48D7-482B-BD42-30C049721AD4}"/>
    <dgm:cxn modelId="{A6EF646E-C6D2-4F91-A33D-B040106258C4}" type="presOf" srcId="{DC708194-0CBF-4339-AD4D-A83373F9D3E9}" destId="{475D5F37-BBA0-43AE-A05F-55936C0C7691}" srcOrd="0" destOrd="0" presId="urn:microsoft.com/office/officeart/2008/layout/AlternatingHexagons"/>
    <dgm:cxn modelId="{C0EE2B6F-9ABF-47E5-AE53-D5AA0678E7D4}" type="presOf" srcId="{FBF11438-7A9D-4B2B-9B46-86F4CE6A97A7}" destId="{9AEB1856-1DF5-4980-9FBC-4611E2D3C097}" srcOrd="0" destOrd="0" presId="urn:microsoft.com/office/officeart/2008/layout/AlternatingHexagons"/>
    <dgm:cxn modelId="{5F0D8150-58D8-4C52-A13E-010419F11572}" srcId="{DC708194-0CBF-4339-AD4D-A83373F9D3E9}" destId="{F1331665-1F68-4714-9B02-283FFDAAEE6D}" srcOrd="0" destOrd="0" parTransId="{B884C383-979C-4EFB-ACB5-827253CCCE98}" sibTransId="{5E8CCE98-E1AB-451A-8B57-2F035CCC68A4}"/>
    <dgm:cxn modelId="{FCAB5C74-3FC7-49A8-84A4-EC16D4BF1326}" srcId="{DC708194-0CBF-4339-AD4D-A83373F9D3E9}" destId="{760A98F8-677E-441D-B9FC-E8E72C4CE02B}" srcOrd="1" destOrd="0" parTransId="{080BA2DB-6F87-48AE-B9F2-739EF63A14A3}" sibTransId="{6DC82894-1B77-40C4-B1CD-BEF70CE3E0BA}"/>
    <dgm:cxn modelId="{51EDB5D0-B93C-4C47-9E70-C9B205FE3B26}" type="presOf" srcId="{6DC82894-1B77-40C4-B1CD-BEF70CE3E0BA}" destId="{708CE5FD-A885-427A-83F9-EAEB0AE7F8EE}" srcOrd="0" destOrd="0" presId="urn:microsoft.com/office/officeart/2008/layout/AlternatingHexagons"/>
    <dgm:cxn modelId="{4D56DEF2-8D64-4D42-BBEB-E7A0E928664A}" type="presOf" srcId="{5E8CCE98-E1AB-451A-8B57-2F035CCC68A4}" destId="{7DAE0324-9FCC-4C61-9189-6DFEE8C0F821}" srcOrd="0" destOrd="0" presId="urn:microsoft.com/office/officeart/2008/layout/AlternatingHexagons"/>
    <dgm:cxn modelId="{7E63FDD0-7A0F-4AD6-BAD0-7246A36275A8}" type="presParOf" srcId="{475D5F37-BBA0-43AE-A05F-55936C0C7691}" destId="{DBE4A363-9789-4210-A780-92BBEE146E41}" srcOrd="0" destOrd="0" presId="urn:microsoft.com/office/officeart/2008/layout/AlternatingHexagons"/>
    <dgm:cxn modelId="{5581412C-B927-4721-A8D0-88E5E335BD62}" type="presParOf" srcId="{DBE4A363-9789-4210-A780-92BBEE146E41}" destId="{EC2FA397-B74A-497C-B929-1D838AA3F95B}" srcOrd="0" destOrd="0" presId="urn:microsoft.com/office/officeart/2008/layout/AlternatingHexagons"/>
    <dgm:cxn modelId="{39C4713E-D42A-478F-BD46-C4EC548984AD}" type="presParOf" srcId="{DBE4A363-9789-4210-A780-92BBEE146E41}" destId="{68650331-A15F-4422-B773-4CB3185620CF}" srcOrd="1" destOrd="0" presId="urn:microsoft.com/office/officeart/2008/layout/AlternatingHexagons"/>
    <dgm:cxn modelId="{69918E51-6909-49FE-B3E9-552F956D0519}" type="presParOf" srcId="{DBE4A363-9789-4210-A780-92BBEE146E41}" destId="{EA3DDA98-0447-485F-8F44-02AB18A65F81}" srcOrd="2" destOrd="0" presId="urn:microsoft.com/office/officeart/2008/layout/AlternatingHexagons"/>
    <dgm:cxn modelId="{06785F89-FC0B-4C8B-99C3-42C668EF618D}" type="presParOf" srcId="{DBE4A363-9789-4210-A780-92BBEE146E41}" destId="{D3F38014-B0C5-4B3E-911A-58BDFAE02855}" srcOrd="3" destOrd="0" presId="urn:microsoft.com/office/officeart/2008/layout/AlternatingHexagons"/>
    <dgm:cxn modelId="{670E3502-4322-4A98-BED6-451311FA2404}" type="presParOf" srcId="{DBE4A363-9789-4210-A780-92BBEE146E41}" destId="{7DAE0324-9FCC-4C61-9189-6DFEE8C0F821}" srcOrd="4" destOrd="0" presId="urn:microsoft.com/office/officeart/2008/layout/AlternatingHexagons"/>
    <dgm:cxn modelId="{3D052AE1-C84D-4AB5-86FA-B30555956D5D}" type="presParOf" srcId="{475D5F37-BBA0-43AE-A05F-55936C0C7691}" destId="{10BAB3DC-6190-4F85-BFC0-D1C772A84AB3}" srcOrd="1" destOrd="0" presId="urn:microsoft.com/office/officeart/2008/layout/AlternatingHexagons"/>
    <dgm:cxn modelId="{402777E7-BB5D-458E-BE33-67E1294E5119}" type="presParOf" srcId="{475D5F37-BBA0-43AE-A05F-55936C0C7691}" destId="{2E3F3801-57FF-4588-BB42-708819B7D7B2}" srcOrd="2" destOrd="0" presId="urn:microsoft.com/office/officeart/2008/layout/AlternatingHexagons"/>
    <dgm:cxn modelId="{A20E31EC-4801-4E24-9D80-78D5EF7609BB}" type="presParOf" srcId="{2E3F3801-57FF-4588-BB42-708819B7D7B2}" destId="{BC70BCC2-91F5-4DD2-8182-FBDE191F9B1D}" srcOrd="0" destOrd="0" presId="urn:microsoft.com/office/officeart/2008/layout/AlternatingHexagons"/>
    <dgm:cxn modelId="{AEB21AA8-F69F-4FA3-9E50-ED5D42ECDE17}" type="presParOf" srcId="{2E3F3801-57FF-4588-BB42-708819B7D7B2}" destId="{B6272E2A-F04C-4389-A578-DE15F8224869}" srcOrd="1" destOrd="0" presId="urn:microsoft.com/office/officeart/2008/layout/AlternatingHexagons"/>
    <dgm:cxn modelId="{BE09CBAE-2F6F-4405-A3CA-230897BEF1FD}" type="presParOf" srcId="{2E3F3801-57FF-4588-BB42-708819B7D7B2}" destId="{0C85E1C1-0837-4609-80A7-C7C60F1B13E9}" srcOrd="2" destOrd="0" presId="urn:microsoft.com/office/officeart/2008/layout/AlternatingHexagons"/>
    <dgm:cxn modelId="{4EED7C0B-7BF3-4522-A449-5E9B61C37E37}" type="presParOf" srcId="{2E3F3801-57FF-4588-BB42-708819B7D7B2}" destId="{5F7801C8-3093-47D7-AEC1-BD8FB7782AE1}" srcOrd="3" destOrd="0" presId="urn:microsoft.com/office/officeart/2008/layout/AlternatingHexagons"/>
    <dgm:cxn modelId="{6B422B8F-46F7-4F15-8F35-3E783FEC8C79}" type="presParOf" srcId="{2E3F3801-57FF-4588-BB42-708819B7D7B2}" destId="{708CE5FD-A885-427A-83F9-EAEB0AE7F8EE}" srcOrd="4" destOrd="0" presId="urn:microsoft.com/office/officeart/2008/layout/AlternatingHexagons"/>
    <dgm:cxn modelId="{D06C84BA-CC15-4CEF-AF4D-A96245C4B12F}" type="presParOf" srcId="{475D5F37-BBA0-43AE-A05F-55936C0C7691}" destId="{5DB06FB7-2494-48E9-89AD-A8D20E79EAA0}" srcOrd="3" destOrd="0" presId="urn:microsoft.com/office/officeart/2008/layout/AlternatingHexagons"/>
    <dgm:cxn modelId="{BDB2AC88-54CE-42CE-8A16-C428613BD5E4}" type="presParOf" srcId="{475D5F37-BBA0-43AE-A05F-55936C0C7691}" destId="{3DEAF7EC-0997-4625-B59F-16680C345CB5}" srcOrd="4" destOrd="0" presId="urn:microsoft.com/office/officeart/2008/layout/AlternatingHexagons"/>
    <dgm:cxn modelId="{F90612B3-3E22-49AE-82EA-8A93645C504E}" type="presParOf" srcId="{3DEAF7EC-0997-4625-B59F-16680C345CB5}" destId="{9AEB1856-1DF5-4980-9FBC-4611E2D3C097}" srcOrd="0" destOrd="0" presId="urn:microsoft.com/office/officeart/2008/layout/AlternatingHexagons"/>
    <dgm:cxn modelId="{383739A8-6B6C-400A-8D71-3D2FB6520114}" type="presParOf" srcId="{3DEAF7EC-0997-4625-B59F-16680C345CB5}" destId="{38846366-19DD-4A92-BB0A-3CFB038121B9}" srcOrd="1" destOrd="0" presId="urn:microsoft.com/office/officeart/2008/layout/AlternatingHexagons"/>
    <dgm:cxn modelId="{15132DCB-9321-42E8-9711-AD18D22435AF}" type="presParOf" srcId="{3DEAF7EC-0997-4625-B59F-16680C345CB5}" destId="{D429755F-19CF-431E-845A-1D3F436162DC}" srcOrd="2" destOrd="0" presId="urn:microsoft.com/office/officeart/2008/layout/AlternatingHexagons"/>
    <dgm:cxn modelId="{1DA548EC-4BBD-43CF-9E8C-80A4FB8DFD2E}" type="presParOf" srcId="{3DEAF7EC-0997-4625-B59F-16680C345CB5}" destId="{365B9B4C-DDFE-49B8-9B11-AC130FF64621}" srcOrd="3" destOrd="0" presId="urn:microsoft.com/office/officeart/2008/layout/AlternatingHexagons"/>
    <dgm:cxn modelId="{55B52598-47F5-4227-AE57-455A6695B3E1}" type="presParOf" srcId="{3DEAF7EC-0997-4625-B59F-16680C345CB5}" destId="{50485787-BD13-4C22-A4A5-1AAC1A680041}" srcOrd="4" destOrd="0" presId="urn:microsoft.com/office/officeart/2008/layout/AlternatingHexagons"/>
    <dgm:cxn modelId="{6F3D913E-C56D-43D4-ABA3-A6570E361C96}" type="presParOf" srcId="{475D5F37-BBA0-43AE-A05F-55936C0C7691}" destId="{16BD05BB-F3A6-4BA8-BC2C-EFE8018B7433}" srcOrd="5" destOrd="0" presId="urn:microsoft.com/office/officeart/2008/layout/AlternatingHexagons"/>
    <dgm:cxn modelId="{8BCE9D5B-9F2F-4479-B5C2-729075A5B94C}" type="presParOf" srcId="{475D5F37-BBA0-43AE-A05F-55936C0C7691}" destId="{4EC6DEF9-5C83-4802-812C-C5B350E5AD2A}" srcOrd="6" destOrd="0" presId="urn:microsoft.com/office/officeart/2008/layout/AlternatingHexagons"/>
    <dgm:cxn modelId="{D31C0555-7A27-4771-AA17-EB3A6CABF831}" type="presParOf" srcId="{4EC6DEF9-5C83-4802-812C-C5B350E5AD2A}" destId="{49DFC636-B7B5-4A93-A5AB-E21E31E0F093}" srcOrd="0" destOrd="0" presId="urn:microsoft.com/office/officeart/2008/layout/AlternatingHexagons"/>
    <dgm:cxn modelId="{F9ED8248-B464-4983-BE34-FCEF2817E87E}" type="presParOf" srcId="{4EC6DEF9-5C83-4802-812C-C5B350E5AD2A}" destId="{AA25068C-4B88-467F-9017-1A96C7905FF3}" srcOrd="1" destOrd="0" presId="urn:microsoft.com/office/officeart/2008/layout/AlternatingHexagons"/>
    <dgm:cxn modelId="{C0BDB92D-28BF-4335-89A5-757D9B647941}" type="presParOf" srcId="{4EC6DEF9-5C83-4802-812C-C5B350E5AD2A}" destId="{75190E99-D820-4A24-862E-7EB934DD72EB}" srcOrd="2" destOrd="0" presId="urn:microsoft.com/office/officeart/2008/layout/AlternatingHexagons"/>
    <dgm:cxn modelId="{657BB312-6E2F-4D88-80AF-EA3B27362E12}" type="presParOf" srcId="{4EC6DEF9-5C83-4802-812C-C5B350E5AD2A}" destId="{6C55FD78-2EE7-45B1-98D3-03AA0AB9D1AB}" srcOrd="3" destOrd="0" presId="urn:microsoft.com/office/officeart/2008/layout/AlternatingHexagons"/>
    <dgm:cxn modelId="{55C2AF9F-E517-4BF6-9C44-4371D4D09A2C}" type="presParOf" srcId="{4EC6DEF9-5C83-4802-812C-C5B350E5AD2A}" destId="{363C4B1E-448A-40A8-A4ED-328F4B4EFA9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FA397-B74A-497C-B929-1D838AA3F95B}">
      <dsp:nvSpPr>
        <dsp:cNvPr id="0" name=""/>
        <dsp:cNvSpPr/>
      </dsp:nvSpPr>
      <dsp:spPr>
        <a:xfrm rot="5400000">
          <a:off x="2127416" y="83278"/>
          <a:ext cx="1268423" cy="1103528"/>
        </a:xfrm>
        <a:prstGeom prst="hexagon">
          <a:avLst>
            <a:gd name="adj" fmla="val 25000"/>
            <a:gd name="vf" fmla="val 115470"/>
          </a:avLst>
        </a:prstGeom>
        <a:solidFill>
          <a:schemeClr val="accent4">
            <a:lumMod val="60000"/>
            <a:lumOff val="40000"/>
          </a:schemeClr>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solidFill>
                <a:schemeClr val="tx1"/>
              </a:solidFill>
            </a:rPr>
            <a:t>arid</a:t>
          </a:r>
        </a:p>
      </dsp:txBody>
      <dsp:txXfrm rot="-5400000">
        <a:off x="2381829" y="198494"/>
        <a:ext cx="759596" cy="873097"/>
      </dsp:txXfrm>
    </dsp:sp>
    <dsp:sp modelId="{68650331-A15F-4422-B773-4CB3185620CF}">
      <dsp:nvSpPr>
        <dsp:cNvPr id="0" name=""/>
        <dsp:cNvSpPr/>
      </dsp:nvSpPr>
      <dsp:spPr>
        <a:xfrm>
          <a:off x="3346878" y="254516"/>
          <a:ext cx="1415560" cy="761054"/>
        </a:xfrm>
        <a:prstGeom prst="rect">
          <a:avLst/>
        </a:prstGeom>
        <a:noFill/>
        <a:ln>
          <a:noFill/>
        </a:ln>
        <a:effectLst/>
      </dsp:spPr>
      <dsp:style>
        <a:lnRef idx="0">
          <a:scrgbClr r="0" g="0" b="0"/>
        </a:lnRef>
        <a:fillRef idx="0">
          <a:scrgbClr r="0" g="0" b="0"/>
        </a:fillRef>
        <a:effectRef idx="0">
          <a:scrgbClr r="0" g="0" b="0"/>
        </a:effectRef>
        <a:fontRef idx="minor"/>
      </dsp:style>
    </dsp:sp>
    <dsp:sp modelId="{7DAE0324-9FCC-4C61-9189-6DFEE8C0F821}">
      <dsp:nvSpPr>
        <dsp:cNvPr id="0" name=""/>
        <dsp:cNvSpPr/>
      </dsp:nvSpPr>
      <dsp:spPr>
        <a:xfrm rot="5400000">
          <a:off x="935605" y="83278"/>
          <a:ext cx="1268423" cy="1103528"/>
        </a:xfrm>
        <a:prstGeom prst="hexagon">
          <a:avLst>
            <a:gd name="adj" fmla="val 25000"/>
            <a:gd name="vf" fmla="val 11547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1190018" y="198494"/>
        <a:ext cx="759596" cy="873097"/>
      </dsp:txXfrm>
    </dsp:sp>
    <dsp:sp modelId="{BC70BCC2-91F5-4DD2-8182-FBDE191F9B1D}">
      <dsp:nvSpPr>
        <dsp:cNvPr id="0" name=""/>
        <dsp:cNvSpPr/>
      </dsp:nvSpPr>
      <dsp:spPr>
        <a:xfrm rot="5400000">
          <a:off x="1529227" y="1159916"/>
          <a:ext cx="1268423" cy="1103528"/>
        </a:xfrm>
        <a:prstGeom prst="hexagon">
          <a:avLst>
            <a:gd name="adj" fmla="val 25000"/>
            <a:gd name="vf" fmla="val 115470"/>
          </a:avLst>
        </a:prstGeom>
        <a:solidFill>
          <a:srgbClr val="92D050"/>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solidFill>
                <a:schemeClr val="tx1"/>
              </a:solidFill>
            </a:rPr>
            <a:t>forest</a:t>
          </a:r>
        </a:p>
      </dsp:txBody>
      <dsp:txXfrm rot="-5400000">
        <a:off x="1783640" y="1275132"/>
        <a:ext cx="759596" cy="873097"/>
      </dsp:txXfrm>
    </dsp:sp>
    <dsp:sp modelId="{B6272E2A-F04C-4389-A578-DE15F8224869}">
      <dsp:nvSpPr>
        <dsp:cNvPr id="0" name=""/>
        <dsp:cNvSpPr/>
      </dsp:nvSpPr>
      <dsp:spPr>
        <a:xfrm>
          <a:off x="196114" y="1331154"/>
          <a:ext cx="1369897" cy="761054"/>
        </a:xfrm>
        <a:prstGeom prst="rect">
          <a:avLst/>
        </a:prstGeom>
        <a:noFill/>
        <a:ln>
          <a:noFill/>
        </a:ln>
        <a:effectLst/>
      </dsp:spPr>
      <dsp:style>
        <a:lnRef idx="0">
          <a:scrgbClr r="0" g="0" b="0"/>
        </a:lnRef>
        <a:fillRef idx="0">
          <a:scrgbClr r="0" g="0" b="0"/>
        </a:fillRef>
        <a:effectRef idx="0">
          <a:scrgbClr r="0" g="0" b="0"/>
        </a:effectRef>
        <a:fontRef idx="minor"/>
      </dsp:style>
    </dsp:sp>
    <dsp:sp modelId="{708CE5FD-A885-427A-83F9-EAEB0AE7F8EE}">
      <dsp:nvSpPr>
        <dsp:cNvPr id="0" name=""/>
        <dsp:cNvSpPr/>
      </dsp:nvSpPr>
      <dsp:spPr>
        <a:xfrm rot="5400000">
          <a:off x="2721038" y="1159916"/>
          <a:ext cx="1268423" cy="1103528"/>
        </a:xfrm>
        <a:prstGeom prst="hexagon">
          <a:avLst>
            <a:gd name="adj" fmla="val 25000"/>
            <a:gd name="vf" fmla="val 11547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2975451" y="1275132"/>
        <a:ext cx="759596" cy="873097"/>
      </dsp:txXfrm>
    </dsp:sp>
    <dsp:sp modelId="{9AEB1856-1DF5-4980-9FBC-4611E2D3C097}">
      <dsp:nvSpPr>
        <dsp:cNvPr id="0" name=""/>
        <dsp:cNvSpPr/>
      </dsp:nvSpPr>
      <dsp:spPr>
        <a:xfrm rot="5400000">
          <a:off x="2127416" y="2236554"/>
          <a:ext cx="1268423" cy="1103528"/>
        </a:xfrm>
        <a:prstGeom prst="hexagon">
          <a:avLst>
            <a:gd name="adj" fmla="val 25000"/>
            <a:gd name="vf" fmla="val 115470"/>
          </a:avLst>
        </a:prstGeom>
        <a:solidFill>
          <a:schemeClr val="accent6">
            <a:lumMod val="75000"/>
          </a:schemeClr>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solidFill>
                <a:schemeClr val="bg1"/>
              </a:solidFill>
            </a:rPr>
            <a:t>steppe</a:t>
          </a:r>
        </a:p>
      </dsp:txBody>
      <dsp:txXfrm rot="-5400000">
        <a:off x="2381829" y="2351770"/>
        <a:ext cx="759596" cy="873097"/>
      </dsp:txXfrm>
    </dsp:sp>
    <dsp:sp modelId="{38846366-19DD-4A92-BB0A-3CFB038121B9}">
      <dsp:nvSpPr>
        <dsp:cNvPr id="0" name=""/>
        <dsp:cNvSpPr/>
      </dsp:nvSpPr>
      <dsp:spPr>
        <a:xfrm>
          <a:off x="3346878" y="2407791"/>
          <a:ext cx="1415560" cy="761054"/>
        </a:xfrm>
        <a:prstGeom prst="rect">
          <a:avLst/>
        </a:prstGeom>
        <a:noFill/>
        <a:ln>
          <a:noFill/>
        </a:ln>
        <a:effectLst/>
      </dsp:spPr>
      <dsp:style>
        <a:lnRef idx="0">
          <a:scrgbClr r="0" g="0" b="0"/>
        </a:lnRef>
        <a:fillRef idx="0">
          <a:scrgbClr r="0" g="0" b="0"/>
        </a:fillRef>
        <a:effectRef idx="0">
          <a:scrgbClr r="0" g="0" b="0"/>
        </a:effectRef>
        <a:fontRef idx="minor"/>
      </dsp:style>
    </dsp:sp>
    <dsp:sp modelId="{50485787-BD13-4C22-A4A5-1AAC1A680041}">
      <dsp:nvSpPr>
        <dsp:cNvPr id="0" name=""/>
        <dsp:cNvSpPr/>
      </dsp:nvSpPr>
      <dsp:spPr>
        <a:xfrm rot="5400000">
          <a:off x="941066" y="2236554"/>
          <a:ext cx="1257502" cy="1103528"/>
        </a:xfrm>
        <a:prstGeom prst="hexagon">
          <a:avLst>
            <a:gd name="adj" fmla="val 25000"/>
            <a:gd name="vf" fmla="val 11547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1190714" y="2356321"/>
        <a:ext cx="758206" cy="863997"/>
      </dsp:txXfrm>
    </dsp:sp>
    <dsp:sp modelId="{49DFC636-B7B5-4A93-A5AB-E21E31E0F093}">
      <dsp:nvSpPr>
        <dsp:cNvPr id="0" name=""/>
        <dsp:cNvSpPr/>
      </dsp:nvSpPr>
      <dsp:spPr>
        <a:xfrm rot="5400000">
          <a:off x="1529227" y="3313192"/>
          <a:ext cx="1268423" cy="1103528"/>
        </a:xfrm>
        <a:prstGeom prst="hexagon">
          <a:avLst>
            <a:gd name="adj" fmla="val 25000"/>
            <a:gd name="vf" fmla="val 115470"/>
          </a:avLst>
        </a:prstGeom>
        <a:solidFill>
          <a:schemeClr val="bg2"/>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kern="1200" dirty="0">
              <a:solidFill>
                <a:schemeClr val="tx1"/>
              </a:solidFill>
            </a:rPr>
            <a:t>ice</a:t>
          </a:r>
        </a:p>
      </dsp:txBody>
      <dsp:txXfrm rot="-5400000">
        <a:off x="1783640" y="3428408"/>
        <a:ext cx="759596" cy="873097"/>
      </dsp:txXfrm>
    </dsp:sp>
    <dsp:sp modelId="{AA25068C-4B88-467F-9017-1A96C7905FF3}">
      <dsp:nvSpPr>
        <dsp:cNvPr id="0" name=""/>
        <dsp:cNvSpPr/>
      </dsp:nvSpPr>
      <dsp:spPr>
        <a:xfrm>
          <a:off x="196114" y="3484429"/>
          <a:ext cx="1369897" cy="761054"/>
        </a:xfrm>
        <a:prstGeom prst="rect">
          <a:avLst/>
        </a:prstGeom>
        <a:noFill/>
        <a:ln>
          <a:noFill/>
        </a:ln>
        <a:effectLst/>
      </dsp:spPr>
      <dsp:style>
        <a:lnRef idx="0">
          <a:scrgbClr r="0" g="0" b="0"/>
        </a:lnRef>
        <a:fillRef idx="0">
          <a:scrgbClr r="0" g="0" b="0"/>
        </a:fillRef>
        <a:effectRef idx="0">
          <a:scrgbClr r="0" g="0" b="0"/>
        </a:effectRef>
        <a:fontRef idx="minor"/>
      </dsp:style>
    </dsp:sp>
    <dsp:sp modelId="{363C4B1E-448A-40A8-A4ED-328F4B4EFA9E}">
      <dsp:nvSpPr>
        <dsp:cNvPr id="0" name=""/>
        <dsp:cNvSpPr/>
      </dsp:nvSpPr>
      <dsp:spPr>
        <a:xfrm rot="5400000">
          <a:off x="2721038" y="3313192"/>
          <a:ext cx="1268423" cy="1103528"/>
        </a:xfrm>
        <a:prstGeom prst="hexagon">
          <a:avLst>
            <a:gd name="adj" fmla="val 25000"/>
            <a:gd name="vf" fmla="val 11547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2975451" y="3428408"/>
        <a:ext cx="759596" cy="873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FA397-B74A-497C-B929-1D838AA3F95B}">
      <dsp:nvSpPr>
        <dsp:cNvPr id="0" name=""/>
        <dsp:cNvSpPr/>
      </dsp:nvSpPr>
      <dsp:spPr>
        <a:xfrm rot="5400000">
          <a:off x="1782192" y="45072"/>
          <a:ext cx="684773" cy="595753"/>
        </a:xfrm>
        <a:prstGeom prst="hexagon">
          <a:avLst>
            <a:gd name="adj" fmla="val 25000"/>
            <a:gd name="vf" fmla="val 115470"/>
          </a:avLst>
        </a:prstGeom>
        <a:solidFill>
          <a:schemeClr val="accent4">
            <a:lumMod val="60000"/>
            <a:lumOff val="40000"/>
          </a:schemeClr>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solidFill>
                <a:schemeClr val="tx1"/>
              </a:solidFill>
            </a:rPr>
            <a:t>arid</a:t>
          </a:r>
        </a:p>
      </dsp:txBody>
      <dsp:txXfrm rot="-5400000">
        <a:off x="1919540" y="107274"/>
        <a:ext cx="410077" cy="471352"/>
      </dsp:txXfrm>
    </dsp:sp>
    <dsp:sp modelId="{68650331-A15F-4422-B773-4CB3185620CF}">
      <dsp:nvSpPr>
        <dsp:cNvPr id="0" name=""/>
        <dsp:cNvSpPr/>
      </dsp:nvSpPr>
      <dsp:spPr>
        <a:xfrm>
          <a:off x="2440534" y="137516"/>
          <a:ext cx="764207" cy="410864"/>
        </a:xfrm>
        <a:prstGeom prst="rect">
          <a:avLst/>
        </a:prstGeom>
        <a:noFill/>
        <a:ln>
          <a:noFill/>
        </a:ln>
        <a:effectLst/>
      </dsp:spPr>
      <dsp:style>
        <a:lnRef idx="0">
          <a:scrgbClr r="0" g="0" b="0"/>
        </a:lnRef>
        <a:fillRef idx="0">
          <a:scrgbClr r="0" g="0" b="0"/>
        </a:fillRef>
        <a:effectRef idx="0">
          <a:scrgbClr r="0" g="0" b="0"/>
        </a:effectRef>
        <a:fontRef idx="minor"/>
      </dsp:style>
    </dsp:sp>
    <dsp:sp modelId="{7DAE0324-9FCC-4C61-9189-6DFEE8C0F821}">
      <dsp:nvSpPr>
        <dsp:cNvPr id="0" name=""/>
        <dsp:cNvSpPr/>
      </dsp:nvSpPr>
      <dsp:spPr>
        <a:xfrm rot="5400000">
          <a:off x="1138779" y="45072"/>
          <a:ext cx="684773" cy="595753"/>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GB" sz="3300" b="1" kern="1200"/>
        </a:p>
      </dsp:txBody>
      <dsp:txXfrm rot="-5400000">
        <a:off x="1276127" y="107274"/>
        <a:ext cx="410077" cy="471352"/>
      </dsp:txXfrm>
    </dsp:sp>
    <dsp:sp modelId="{BC70BCC2-91F5-4DD2-8182-FBDE191F9B1D}">
      <dsp:nvSpPr>
        <dsp:cNvPr id="0" name=""/>
        <dsp:cNvSpPr/>
      </dsp:nvSpPr>
      <dsp:spPr>
        <a:xfrm rot="5400000">
          <a:off x="1459253" y="626308"/>
          <a:ext cx="684773" cy="595753"/>
        </a:xfrm>
        <a:prstGeom prst="hexagon">
          <a:avLst>
            <a:gd name="adj" fmla="val 25000"/>
            <a:gd name="vf" fmla="val 115470"/>
          </a:avLst>
        </a:prstGeom>
        <a:solidFill>
          <a:srgbClr val="92D050"/>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solidFill>
                <a:schemeClr val="tx1"/>
              </a:solidFill>
            </a:rPr>
            <a:t>forest</a:t>
          </a:r>
        </a:p>
      </dsp:txBody>
      <dsp:txXfrm rot="-5400000">
        <a:off x="1596601" y="688510"/>
        <a:ext cx="410077" cy="471352"/>
      </dsp:txXfrm>
    </dsp:sp>
    <dsp:sp modelId="{B6272E2A-F04C-4389-A578-DE15F8224869}">
      <dsp:nvSpPr>
        <dsp:cNvPr id="0" name=""/>
        <dsp:cNvSpPr/>
      </dsp:nvSpPr>
      <dsp:spPr>
        <a:xfrm>
          <a:off x="739555" y="718752"/>
          <a:ext cx="739555" cy="410864"/>
        </a:xfrm>
        <a:prstGeom prst="rect">
          <a:avLst/>
        </a:prstGeom>
        <a:noFill/>
        <a:ln>
          <a:noFill/>
        </a:ln>
        <a:effectLst/>
      </dsp:spPr>
      <dsp:style>
        <a:lnRef idx="0">
          <a:scrgbClr r="0" g="0" b="0"/>
        </a:lnRef>
        <a:fillRef idx="0">
          <a:scrgbClr r="0" g="0" b="0"/>
        </a:fillRef>
        <a:effectRef idx="0">
          <a:scrgbClr r="0" g="0" b="0"/>
        </a:effectRef>
        <a:fontRef idx="minor"/>
      </dsp:style>
    </dsp:sp>
    <dsp:sp modelId="{708CE5FD-A885-427A-83F9-EAEB0AE7F8EE}">
      <dsp:nvSpPr>
        <dsp:cNvPr id="0" name=""/>
        <dsp:cNvSpPr/>
      </dsp:nvSpPr>
      <dsp:spPr>
        <a:xfrm rot="5400000">
          <a:off x="2102666" y="626308"/>
          <a:ext cx="684773" cy="595753"/>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GB" sz="3300" b="1" kern="1200"/>
        </a:p>
      </dsp:txBody>
      <dsp:txXfrm rot="-5400000">
        <a:off x="2240014" y="688510"/>
        <a:ext cx="410077" cy="471352"/>
      </dsp:txXfrm>
    </dsp:sp>
    <dsp:sp modelId="{9AEB1856-1DF5-4980-9FBC-4611E2D3C097}">
      <dsp:nvSpPr>
        <dsp:cNvPr id="0" name=""/>
        <dsp:cNvSpPr/>
      </dsp:nvSpPr>
      <dsp:spPr>
        <a:xfrm rot="5400000">
          <a:off x="1782192" y="1207544"/>
          <a:ext cx="684773" cy="595753"/>
        </a:xfrm>
        <a:prstGeom prst="hexagon">
          <a:avLst>
            <a:gd name="adj" fmla="val 25000"/>
            <a:gd name="vf" fmla="val 115470"/>
          </a:avLst>
        </a:prstGeom>
        <a:solidFill>
          <a:schemeClr val="accent6">
            <a:lumMod val="75000"/>
          </a:schemeClr>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solidFill>
                <a:schemeClr val="bg1"/>
              </a:solidFill>
            </a:rPr>
            <a:t>steppe</a:t>
          </a:r>
        </a:p>
      </dsp:txBody>
      <dsp:txXfrm rot="-5400000">
        <a:off x="1919540" y="1269746"/>
        <a:ext cx="410077" cy="471352"/>
      </dsp:txXfrm>
    </dsp:sp>
    <dsp:sp modelId="{38846366-19DD-4A92-BB0A-3CFB038121B9}">
      <dsp:nvSpPr>
        <dsp:cNvPr id="0" name=""/>
        <dsp:cNvSpPr/>
      </dsp:nvSpPr>
      <dsp:spPr>
        <a:xfrm>
          <a:off x="2440534" y="1299988"/>
          <a:ext cx="764207" cy="410864"/>
        </a:xfrm>
        <a:prstGeom prst="rect">
          <a:avLst/>
        </a:prstGeom>
        <a:noFill/>
        <a:ln>
          <a:noFill/>
        </a:ln>
        <a:effectLst/>
      </dsp:spPr>
      <dsp:style>
        <a:lnRef idx="0">
          <a:scrgbClr r="0" g="0" b="0"/>
        </a:lnRef>
        <a:fillRef idx="0">
          <a:scrgbClr r="0" g="0" b="0"/>
        </a:fillRef>
        <a:effectRef idx="0">
          <a:scrgbClr r="0" g="0" b="0"/>
        </a:effectRef>
        <a:fontRef idx="minor"/>
      </dsp:style>
    </dsp:sp>
    <dsp:sp modelId="{50485787-BD13-4C22-A4A5-1AAC1A680041}">
      <dsp:nvSpPr>
        <dsp:cNvPr id="0" name=""/>
        <dsp:cNvSpPr/>
      </dsp:nvSpPr>
      <dsp:spPr>
        <a:xfrm rot="5400000">
          <a:off x="1141727" y="1207544"/>
          <a:ext cx="678878" cy="595753"/>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GB" sz="3300" b="1" kern="1200"/>
        </a:p>
      </dsp:txBody>
      <dsp:txXfrm rot="-5400000">
        <a:off x="1276502" y="1272201"/>
        <a:ext cx="409327" cy="466440"/>
      </dsp:txXfrm>
    </dsp:sp>
    <dsp:sp modelId="{49DFC636-B7B5-4A93-A5AB-E21E31E0F093}">
      <dsp:nvSpPr>
        <dsp:cNvPr id="0" name=""/>
        <dsp:cNvSpPr/>
      </dsp:nvSpPr>
      <dsp:spPr>
        <a:xfrm rot="5400000">
          <a:off x="1459253" y="1788780"/>
          <a:ext cx="684773" cy="595753"/>
        </a:xfrm>
        <a:prstGeom prst="hexagon">
          <a:avLst>
            <a:gd name="adj" fmla="val 25000"/>
            <a:gd name="vf" fmla="val 115470"/>
          </a:avLst>
        </a:prstGeom>
        <a:solidFill>
          <a:schemeClr val="bg2"/>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dirty="0">
              <a:solidFill>
                <a:schemeClr val="tx1"/>
              </a:solidFill>
            </a:rPr>
            <a:t>ice</a:t>
          </a:r>
        </a:p>
      </dsp:txBody>
      <dsp:txXfrm rot="-5400000">
        <a:off x="1596601" y="1850982"/>
        <a:ext cx="410077" cy="471352"/>
      </dsp:txXfrm>
    </dsp:sp>
    <dsp:sp modelId="{AA25068C-4B88-467F-9017-1A96C7905FF3}">
      <dsp:nvSpPr>
        <dsp:cNvPr id="0" name=""/>
        <dsp:cNvSpPr/>
      </dsp:nvSpPr>
      <dsp:spPr>
        <a:xfrm>
          <a:off x="739555" y="1881225"/>
          <a:ext cx="739555" cy="410864"/>
        </a:xfrm>
        <a:prstGeom prst="rect">
          <a:avLst/>
        </a:prstGeom>
        <a:noFill/>
        <a:ln>
          <a:noFill/>
        </a:ln>
        <a:effectLst/>
      </dsp:spPr>
      <dsp:style>
        <a:lnRef idx="0">
          <a:scrgbClr r="0" g="0" b="0"/>
        </a:lnRef>
        <a:fillRef idx="0">
          <a:scrgbClr r="0" g="0" b="0"/>
        </a:fillRef>
        <a:effectRef idx="0">
          <a:scrgbClr r="0" g="0" b="0"/>
        </a:effectRef>
        <a:fontRef idx="minor"/>
      </dsp:style>
    </dsp:sp>
    <dsp:sp modelId="{363C4B1E-448A-40A8-A4ED-328F4B4EFA9E}">
      <dsp:nvSpPr>
        <dsp:cNvPr id="0" name=""/>
        <dsp:cNvSpPr/>
      </dsp:nvSpPr>
      <dsp:spPr>
        <a:xfrm rot="5400000">
          <a:off x="2102666" y="1788780"/>
          <a:ext cx="684773" cy="595753"/>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GB" sz="3300" b="1" kern="1200"/>
        </a:p>
      </dsp:txBody>
      <dsp:txXfrm rot="-5400000">
        <a:off x="2240014" y="1850982"/>
        <a:ext cx="410077" cy="471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FC636-B7B5-4A93-A5AB-E21E31E0F093}">
      <dsp:nvSpPr>
        <dsp:cNvPr id="0" name=""/>
        <dsp:cNvSpPr/>
      </dsp:nvSpPr>
      <dsp:spPr>
        <a:xfrm rot="5400000">
          <a:off x="2372421" y="1062984"/>
          <a:ext cx="1190844" cy="1036034"/>
        </a:xfrm>
        <a:prstGeom prst="hexagon">
          <a:avLst>
            <a:gd name="adj" fmla="val 25000"/>
            <a:gd name="vf" fmla="val 115470"/>
          </a:avLst>
        </a:prstGeom>
        <a:solidFill>
          <a:srgbClr val="00B050"/>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b="1" kern="1200" dirty="0">
              <a:solidFill>
                <a:schemeClr val="tx1"/>
              </a:solidFill>
            </a:rPr>
            <a:t>-1</a:t>
          </a:r>
        </a:p>
      </dsp:txBody>
      <dsp:txXfrm rot="-5400000">
        <a:off x="2611275" y="1171152"/>
        <a:ext cx="713136" cy="819698"/>
      </dsp:txXfrm>
    </dsp:sp>
    <dsp:sp modelId="{AA25068C-4B88-467F-9017-1A96C7905FF3}">
      <dsp:nvSpPr>
        <dsp:cNvPr id="0" name=""/>
        <dsp:cNvSpPr/>
      </dsp:nvSpPr>
      <dsp:spPr>
        <a:xfrm>
          <a:off x="2958058" y="1336462"/>
          <a:ext cx="1328982" cy="714506"/>
        </a:xfrm>
        <a:prstGeom prst="rect">
          <a:avLst/>
        </a:prstGeom>
        <a:noFill/>
        <a:ln>
          <a:noFill/>
        </a:ln>
        <a:effectLst/>
      </dsp:spPr>
      <dsp:style>
        <a:lnRef idx="0">
          <a:scrgbClr r="0" g="0" b="0"/>
        </a:lnRef>
        <a:fillRef idx="0">
          <a:scrgbClr r="0" g="0" b="0"/>
        </a:fillRef>
        <a:effectRef idx="0">
          <a:scrgbClr r="0" g="0" b="0"/>
        </a:effectRef>
        <a:fontRef idx="minor"/>
      </dsp:style>
    </dsp:sp>
    <dsp:sp modelId="{363C4B1E-448A-40A8-A4ED-328F4B4EFA9E}">
      <dsp:nvSpPr>
        <dsp:cNvPr id="0" name=""/>
        <dsp:cNvSpPr/>
      </dsp:nvSpPr>
      <dsp:spPr>
        <a:xfrm rot="5400000">
          <a:off x="694262" y="1175698"/>
          <a:ext cx="1190844" cy="1036034"/>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933116" y="1283866"/>
        <a:ext cx="713136" cy="8196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FC636-B7B5-4A93-A5AB-E21E31E0F093}">
      <dsp:nvSpPr>
        <dsp:cNvPr id="0" name=""/>
        <dsp:cNvSpPr/>
      </dsp:nvSpPr>
      <dsp:spPr>
        <a:xfrm rot="5400000">
          <a:off x="2372421" y="1062984"/>
          <a:ext cx="1190844" cy="1036034"/>
        </a:xfrm>
        <a:prstGeom prst="hexagon">
          <a:avLst>
            <a:gd name="adj" fmla="val 25000"/>
            <a:gd name="vf" fmla="val 115470"/>
          </a:avLst>
        </a:prstGeom>
        <a:solidFill>
          <a:srgbClr val="00B050"/>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b="1" kern="1200" dirty="0">
              <a:solidFill>
                <a:schemeClr val="tx1"/>
              </a:solidFill>
            </a:rPr>
            <a:t>+1</a:t>
          </a:r>
        </a:p>
      </dsp:txBody>
      <dsp:txXfrm rot="-5400000">
        <a:off x="2611275" y="1171152"/>
        <a:ext cx="713136" cy="819698"/>
      </dsp:txXfrm>
    </dsp:sp>
    <dsp:sp modelId="{AA25068C-4B88-467F-9017-1A96C7905FF3}">
      <dsp:nvSpPr>
        <dsp:cNvPr id="0" name=""/>
        <dsp:cNvSpPr/>
      </dsp:nvSpPr>
      <dsp:spPr>
        <a:xfrm>
          <a:off x="2958058" y="1336462"/>
          <a:ext cx="1328982" cy="714506"/>
        </a:xfrm>
        <a:prstGeom prst="rect">
          <a:avLst/>
        </a:prstGeom>
        <a:noFill/>
        <a:ln>
          <a:noFill/>
        </a:ln>
        <a:effectLst/>
      </dsp:spPr>
      <dsp:style>
        <a:lnRef idx="0">
          <a:scrgbClr r="0" g="0" b="0"/>
        </a:lnRef>
        <a:fillRef idx="0">
          <a:scrgbClr r="0" g="0" b="0"/>
        </a:fillRef>
        <a:effectRef idx="0">
          <a:scrgbClr r="0" g="0" b="0"/>
        </a:effectRef>
        <a:fontRef idx="minor"/>
      </dsp:style>
    </dsp:sp>
    <dsp:sp modelId="{363C4B1E-448A-40A8-A4ED-328F4B4EFA9E}">
      <dsp:nvSpPr>
        <dsp:cNvPr id="0" name=""/>
        <dsp:cNvSpPr/>
      </dsp:nvSpPr>
      <dsp:spPr>
        <a:xfrm rot="5400000">
          <a:off x="694262" y="1175698"/>
          <a:ext cx="1190844" cy="1036034"/>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933116" y="1283866"/>
        <a:ext cx="713136" cy="8196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FC636-B7B5-4A93-A5AB-E21E31E0F093}">
      <dsp:nvSpPr>
        <dsp:cNvPr id="0" name=""/>
        <dsp:cNvSpPr/>
      </dsp:nvSpPr>
      <dsp:spPr>
        <a:xfrm rot="5400000">
          <a:off x="2372421" y="1062984"/>
          <a:ext cx="1190844" cy="1036034"/>
        </a:xfrm>
        <a:prstGeom prst="hexagon">
          <a:avLst>
            <a:gd name="adj" fmla="val 25000"/>
            <a:gd name="vf" fmla="val 115470"/>
          </a:avLst>
        </a:prstGeom>
        <a:solidFill>
          <a:schemeClr val="accent2"/>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b="1" kern="1200" dirty="0">
              <a:solidFill>
                <a:schemeClr val="tx1"/>
              </a:solidFill>
            </a:rPr>
            <a:t>-1</a:t>
          </a:r>
        </a:p>
      </dsp:txBody>
      <dsp:txXfrm rot="-5400000">
        <a:off x="2611275" y="1171152"/>
        <a:ext cx="713136" cy="819698"/>
      </dsp:txXfrm>
    </dsp:sp>
    <dsp:sp modelId="{AA25068C-4B88-467F-9017-1A96C7905FF3}">
      <dsp:nvSpPr>
        <dsp:cNvPr id="0" name=""/>
        <dsp:cNvSpPr/>
      </dsp:nvSpPr>
      <dsp:spPr>
        <a:xfrm>
          <a:off x="2958058" y="1336462"/>
          <a:ext cx="1328982" cy="714506"/>
        </a:xfrm>
        <a:prstGeom prst="rect">
          <a:avLst/>
        </a:prstGeom>
        <a:noFill/>
        <a:ln>
          <a:noFill/>
        </a:ln>
        <a:effectLst/>
      </dsp:spPr>
      <dsp:style>
        <a:lnRef idx="0">
          <a:scrgbClr r="0" g="0" b="0"/>
        </a:lnRef>
        <a:fillRef idx="0">
          <a:scrgbClr r="0" g="0" b="0"/>
        </a:fillRef>
        <a:effectRef idx="0">
          <a:scrgbClr r="0" g="0" b="0"/>
        </a:effectRef>
        <a:fontRef idx="minor"/>
      </dsp:style>
    </dsp:sp>
    <dsp:sp modelId="{363C4B1E-448A-40A8-A4ED-328F4B4EFA9E}">
      <dsp:nvSpPr>
        <dsp:cNvPr id="0" name=""/>
        <dsp:cNvSpPr/>
      </dsp:nvSpPr>
      <dsp:spPr>
        <a:xfrm rot="5400000">
          <a:off x="694262" y="1175698"/>
          <a:ext cx="1190844" cy="1036034"/>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933116" y="1283866"/>
        <a:ext cx="713136" cy="8196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FC636-B7B5-4A93-A5AB-E21E31E0F093}">
      <dsp:nvSpPr>
        <dsp:cNvPr id="0" name=""/>
        <dsp:cNvSpPr/>
      </dsp:nvSpPr>
      <dsp:spPr>
        <a:xfrm rot="5400000">
          <a:off x="2372421" y="1062984"/>
          <a:ext cx="1190844" cy="1036034"/>
        </a:xfrm>
        <a:prstGeom prst="hexagon">
          <a:avLst>
            <a:gd name="adj" fmla="val 25000"/>
            <a:gd name="vf" fmla="val 115470"/>
          </a:avLst>
        </a:prstGeom>
        <a:solidFill>
          <a:schemeClr val="accent2"/>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b="1" kern="1200" dirty="0">
              <a:solidFill>
                <a:schemeClr val="tx1"/>
              </a:solidFill>
            </a:rPr>
            <a:t>+1</a:t>
          </a:r>
        </a:p>
      </dsp:txBody>
      <dsp:txXfrm rot="-5400000">
        <a:off x="2611275" y="1171152"/>
        <a:ext cx="713136" cy="819698"/>
      </dsp:txXfrm>
    </dsp:sp>
    <dsp:sp modelId="{AA25068C-4B88-467F-9017-1A96C7905FF3}">
      <dsp:nvSpPr>
        <dsp:cNvPr id="0" name=""/>
        <dsp:cNvSpPr/>
      </dsp:nvSpPr>
      <dsp:spPr>
        <a:xfrm>
          <a:off x="2958058" y="1336462"/>
          <a:ext cx="1328982" cy="714506"/>
        </a:xfrm>
        <a:prstGeom prst="rect">
          <a:avLst/>
        </a:prstGeom>
        <a:noFill/>
        <a:ln>
          <a:noFill/>
        </a:ln>
        <a:effectLst/>
      </dsp:spPr>
      <dsp:style>
        <a:lnRef idx="0">
          <a:scrgbClr r="0" g="0" b="0"/>
        </a:lnRef>
        <a:fillRef idx="0">
          <a:scrgbClr r="0" g="0" b="0"/>
        </a:fillRef>
        <a:effectRef idx="0">
          <a:scrgbClr r="0" g="0" b="0"/>
        </a:effectRef>
        <a:fontRef idx="minor"/>
      </dsp:style>
    </dsp:sp>
    <dsp:sp modelId="{363C4B1E-448A-40A8-A4ED-328F4B4EFA9E}">
      <dsp:nvSpPr>
        <dsp:cNvPr id="0" name=""/>
        <dsp:cNvSpPr/>
      </dsp:nvSpPr>
      <dsp:spPr>
        <a:xfrm rot="5400000">
          <a:off x="694262" y="1175698"/>
          <a:ext cx="1190844" cy="1036034"/>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933116" y="1283866"/>
        <a:ext cx="713136" cy="8196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FC636-B7B5-4A93-A5AB-E21E31E0F093}">
      <dsp:nvSpPr>
        <dsp:cNvPr id="0" name=""/>
        <dsp:cNvSpPr/>
      </dsp:nvSpPr>
      <dsp:spPr>
        <a:xfrm rot="5400000">
          <a:off x="2372421" y="1062984"/>
          <a:ext cx="1190844" cy="1036034"/>
        </a:xfrm>
        <a:prstGeom prst="hexagon">
          <a:avLst>
            <a:gd name="adj" fmla="val 25000"/>
            <a:gd name="vf" fmla="val 115470"/>
          </a:avLst>
        </a:prstGeom>
        <a:solidFill>
          <a:schemeClr val="accent1"/>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b="1" kern="1200" dirty="0">
              <a:solidFill>
                <a:schemeClr val="tx1"/>
              </a:solidFill>
            </a:rPr>
            <a:t>-1</a:t>
          </a:r>
        </a:p>
      </dsp:txBody>
      <dsp:txXfrm rot="-5400000">
        <a:off x="2611275" y="1171152"/>
        <a:ext cx="713136" cy="819698"/>
      </dsp:txXfrm>
    </dsp:sp>
    <dsp:sp modelId="{AA25068C-4B88-467F-9017-1A96C7905FF3}">
      <dsp:nvSpPr>
        <dsp:cNvPr id="0" name=""/>
        <dsp:cNvSpPr/>
      </dsp:nvSpPr>
      <dsp:spPr>
        <a:xfrm>
          <a:off x="2958058" y="1336462"/>
          <a:ext cx="1328982" cy="714506"/>
        </a:xfrm>
        <a:prstGeom prst="rect">
          <a:avLst/>
        </a:prstGeom>
        <a:noFill/>
        <a:ln>
          <a:noFill/>
        </a:ln>
        <a:effectLst/>
      </dsp:spPr>
      <dsp:style>
        <a:lnRef idx="0">
          <a:scrgbClr r="0" g="0" b="0"/>
        </a:lnRef>
        <a:fillRef idx="0">
          <a:scrgbClr r="0" g="0" b="0"/>
        </a:fillRef>
        <a:effectRef idx="0">
          <a:scrgbClr r="0" g="0" b="0"/>
        </a:effectRef>
        <a:fontRef idx="minor"/>
      </dsp:style>
    </dsp:sp>
    <dsp:sp modelId="{363C4B1E-448A-40A8-A4ED-328F4B4EFA9E}">
      <dsp:nvSpPr>
        <dsp:cNvPr id="0" name=""/>
        <dsp:cNvSpPr/>
      </dsp:nvSpPr>
      <dsp:spPr>
        <a:xfrm rot="5400000">
          <a:off x="694262" y="1175698"/>
          <a:ext cx="1190844" cy="1036034"/>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933116" y="1283866"/>
        <a:ext cx="713136" cy="8196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FC636-B7B5-4A93-A5AB-E21E31E0F093}">
      <dsp:nvSpPr>
        <dsp:cNvPr id="0" name=""/>
        <dsp:cNvSpPr/>
      </dsp:nvSpPr>
      <dsp:spPr>
        <a:xfrm rot="5400000">
          <a:off x="2372421" y="1062984"/>
          <a:ext cx="1190844" cy="1036034"/>
        </a:xfrm>
        <a:prstGeom prst="hexagon">
          <a:avLst>
            <a:gd name="adj" fmla="val 25000"/>
            <a:gd name="vf" fmla="val 115470"/>
          </a:avLst>
        </a:prstGeom>
        <a:solidFill>
          <a:schemeClr val="accent1"/>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b="1" kern="1200" dirty="0">
              <a:solidFill>
                <a:schemeClr val="tx1"/>
              </a:solidFill>
            </a:rPr>
            <a:t>+1</a:t>
          </a:r>
        </a:p>
      </dsp:txBody>
      <dsp:txXfrm rot="-5400000">
        <a:off x="2611275" y="1171152"/>
        <a:ext cx="713136" cy="819698"/>
      </dsp:txXfrm>
    </dsp:sp>
    <dsp:sp modelId="{AA25068C-4B88-467F-9017-1A96C7905FF3}">
      <dsp:nvSpPr>
        <dsp:cNvPr id="0" name=""/>
        <dsp:cNvSpPr/>
      </dsp:nvSpPr>
      <dsp:spPr>
        <a:xfrm>
          <a:off x="2958058" y="1336462"/>
          <a:ext cx="1328982" cy="714506"/>
        </a:xfrm>
        <a:prstGeom prst="rect">
          <a:avLst/>
        </a:prstGeom>
        <a:noFill/>
        <a:ln>
          <a:noFill/>
        </a:ln>
        <a:effectLst/>
      </dsp:spPr>
      <dsp:style>
        <a:lnRef idx="0">
          <a:scrgbClr r="0" g="0" b="0"/>
        </a:lnRef>
        <a:fillRef idx="0">
          <a:scrgbClr r="0" g="0" b="0"/>
        </a:fillRef>
        <a:effectRef idx="0">
          <a:scrgbClr r="0" g="0" b="0"/>
        </a:effectRef>
        <a:fontRef idx="minor"/>
      </dsp:style>
    </dsp:sp>
    <dsp:sp modelId="{363C4B1E-448A-40A8-A4ED-328F4B4EFA9E}">
      <dsp:nvSpPr>
        <dsp:cNvPr id="0" name=""/>
        <dsp:cNvSpPr/>
      </dsp:nvSpPr>
      <dsp:spPr>
        <a:xfrm rot="5400000">
          <a:off x="694262" y="1175698"/>
          <a:ext cx="1190844" cy="1036034"/>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933116" y="1283866"/>
        <a:ext cx="713136" cy="8196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FA397-B74A-497C-B929-1D838AA3F95B}">
      <dsp:nvSpPr>
        <dsp:cNvPr id="0" name=""/>
        <dsp:cNvSpPr/>
      </dsp:nvSpPr>
      <dsp:spPr>
        <a:xfrm rot="5400000">
          <a:off x="2120319" y="330553"/>
          <a:ext cx="1392564" cy="1211531"/>
        </a:xfrm>
        <a:prstGeom prst="hexagon">
          <a:avLst>
            <a:gd name="adj" fmla="val 25000"/>
            <a:gd name="vf" fmla="val 115470"/>
          </a:avLst>
        </a:prstGeom>
        <a:solidFill>
          <a:schemeClr val="bg2">
            <a:lumMod val="90000"/>
          </a:schemeClr>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solidFill>
                <a:schemeClr val="tx1"/>
              </a:solidFill>
            </a:rPr>
            <a:t>ice</a:t>
          </a:r>
        </a:p>
      </dsp:txBody>
      <dsp:txXfrm rot="-5400000">
        <a:off x="2399632" y="457045"/>
        <a:ext cx="833937" cy="958548"/>
      </dsp:txXfrm>
    </dsp:sp>
    <dsp:sp modelId="{68650331-A15F-4422-B773-4CB3185620CF}">
      <dsp:nvSpPr>
        <dsp:cNvPr id="0" name=""/>
        <dsp:cNvSpPr/>
      </dsp:nvSpPr>
      <dsp:spPr>
        <a:xfrm>
          <a:off x="3459131" y="518550"/>
          <a:ext cx="1554102" cy="835539"/>
        </a:xfrm>
        <a:prstGeom prst="rect">
          <a:avLst/>
        </a:prstGeom>
        <a:noFill/>
        <a:ln>
          <a:noFill/>
        </a:ln>
        <a:effectLst/>
      </dsp:spPr>
      <dsp:style>
        <a:lnRef idx="0">
          <a:scrgbClr r="0" g="0" b="0"/>
        </a:lnRef>
        <a:fillRef idx="0">
          <a:scrgbClr r="0" g="0" b="0"/>
        </a:fillRef>
        <a:effectRef idx="0">
          <a:scrgbClr r="0" g="0" b="0"/>
        </a:effectRef>
        <a:fontRef idx="minor"/>
      </dsp:style>
    </dsp:sp>
    <dsp:sp modelId="{7DAE0324-9FCC-4C61-9189-6DFEE8C0F821}">
      <dsp:nvSpPr>
        <dsp:cNvPr id="0" name=""/>
        <dsp:cNvSpPr/>
      </dsp:nvSpPr>
      <dsp:spPr>
        <a:xfrm rot="5400000">
          <a:off x="811865" y="330553"/>
          <a:ext cx="1392564" cy="1211531"/>
        </a:xfrm>
        <a:prstGeom prst="hexagon">
          <a:avLst>
            <a:gd name="adj" fmla="val 25000"/>
            <a:gd name="vf" fmla="val 11547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1091178" y="457045"/>
        <a:ext cx="833937" cy="958548"/>
      </dsp:txXfrm>
    </dsp:sp>
    <dsp:sp modelId="{BC70BCC2-91F5-4DD2-8182-FBDE191F9B1D}">
      <dsp:nvSpPr>
        <dsp:cNvPr id="0" name=""/>
        <dsp:cNvSpPr/>
      </dsp:nvSpPr>
      <dsp:spPr>
        <a:xfrm rot="5400000">
          <a:off x="660219" y="90517"/>
          <a:ext cx="1392564" cy="1211531"/>
        </a:xfrm>
        <a:prstGeom prst="hexagon">
          <a:avLst>
            <a:gd name="adj" fmla="val 25000"/>
            <a:gd name="vf" fmla="val 115470"/>
          </a:avLst>
        </a:prstGeom>
        <a:solidFill>
          <a:schemeClr val="accent6">
            <a:lumMod val="75000"/>
          </a:schemeClr>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t>steppe</a:t>
          </a:r>
        </a:p>
      </dsp:txBody>
      <dsp:txXfrm rot="-5400000">
        <a:off x="939532" y="217009"/>
        <a:ext cx="833937" cy="958548"/>
      </dsp:txXfrm>
    </dsp:sp>
    <dsp:sp modelId="{B6272E2A-F04C-4389-A578-DE15F8224869}">
      <dsp:nvSpPr>
        <dsp:cNvPr id="0" name=""/>
        <dsp:cNvSpPr/>
      </dsp:nvSpPr>
      <dsp:spPr>
        <a:xfrm>
          <a:off x="0" y="1700559"/>
          <a:ext cx="1503970" cy="835539"/>
        </a:xfrm>
        <a:prstGeom prst="rect">
          <a:avLst/>
        </a:prstGeom>
        <a:noFill/>
        <a:ln>
          <a:noFill/>
        </a:ln>
        <a:effectLst/>
      </dsp:spPr>
      <dsp:style>
        <a:lnRef idx="0">
          <a:scrgbClr r="0" g="0" b="0"/>
        </a:lnRef>
        <a:fillRef idx="0">
          <a:scrgbClr r="0" g="0" b="0"/>
        </a:fillRef>
        <a:effectRef idx="0">
          <a:scrgbClr r="0" g="0" b="0"/>
        </a:effectRef>
        <a:fontRef idx="minor"/>
      </dsp:style>
    </dsp:sp>
    <dsp:sp modelId="{708CE5FD-A885-427A-83F9-EAEB0AE7F8EE}">
      <dsp:nvSpPr>
        <dsp:cNvPr id="0" name=""/>
        <dsp:cNvSpPr/>
      </dsp:nvSpPr>
      <dsp:spPr>
        <a:xfrm rot="5400000">
          <a:off x="2772039" y="1512563"/>
          <a:ext cx="1392564" cy="1211531"/>
        </a:xfrm>
        <a:prstGeom prst="hexagon">
          <a:avLst>
            <a:gd name="adj" fmla="val 25000"/>
            <a:gd name="vf" fmla="val 11547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3051352" y="1639055"/>
        <a:ext cx="833937" cy="958548"/>
      </dsp:txXfrm>
    </dsp:sp>
    <dsp:sp modelId="{9AEB1856-1DF5-4980-9FBC-4611E2D3C097}">
      <dsp:nvSpPr>
        <dsp:cNvPr id="0" name=""/>
        <dsp:cNvSpPr/>
      </dsp:nvSpPr>
      <dsp:spPr>
        <a:xfrm rot="5400000">
          <a:off x="2120319" y="2174825"/>
          <a:ext cx="1392564" cy="1211531"/>
        </a:xfrm>
        <a:prstGeom prst="hexagon">
          <a:avLst>
            <a:gd name="adj" fmla="val 25000"/>
            <a:gd name="vf" fmla="val 115470"/>
          </a:avLst>
        </a:prstGeom>
        <a:solidFill>
          <a:srgbClr val="92D050"/>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solidFill>
                <a:schemeClr val="tx1"/>
              </a:solidFill>
            </a:rPr>
            <a:t>forest</a:t>
          </a:r>
        </a:p>
      </dsp:txBody>
      <dsp:txXfrm rot="-5400000">
        <a:off x="2399632" y="2301317"/>
        <a:ext cx="833937" cy="958548"/>
      </dsp:txXfrm>
    </dsp:sp>
    <dsp:sp modelId="{38846366-19DD-4A92-BB0A-3CFB038121B9}">
      <dsp:nvSpPr>
        <dsp:cNvPr id="0" name=""/>
        <dsp:cNvSpPr/>
      </dsp:nvSpPr>
      <dsp:spPr>
        <a:xfrm>
          <a:off x="3459131" y="2882568"/>
          <a:ext cx="1554102" cy="835539"/>
        </a:xfrm>
        <a:prstGeom prst="rect">
          <a:avLst/>
        </a:prstGeom>
        <a:noFill/>
        <a:ln>
          <a:noFill/>
        </a:ln>
        <a:effectLst/>
      </dsp:spPr>
      <dsp:style>
        <a:lnRef idx="0">
          <a:scrgbClr r="0" g="0" b="0"/>
        </a:lnRef>
        <a:fillRef idx="0">
          <a:scrgbClr r="0" g="0" b="0"/>
        </a:fillRef>
        <a:effectRef idx="0">
          <a:scrgbClr r="0" g="0" b="0"/>
        </a:effectRef>
        <a:fontRef idx="minor"/>
      </dsp:style>
    </dsp:sp>
    <dsp:sp modelId="{50485787-BD13-4C22-A4A5-1AAC1A680041}">
      <dsp:nvSpPr>
        <dsp:cNvPr id="0" name=""/>
        <dsp:cNvSpPr/>
      </dsp:nvSpPr>
      <dsp:spPr>
        <a:xfrm rot="5400000">
          <a:off x="811865" y="2694572"/>
          <a:ext cx="1392564" cy="1211531"/>
        </a:xfrm>
        <a:prstGeom prst="hexagon">
          <a:avLst>
            <a:gd name="adj" fmla="val 25000"/>
            <a:gd name="vf" fmla="val 11547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1091178" y="2821064"/>
        <a:ext cx="833937" cy="958548"/>
      </dsp:txXfrm>
    </dsp:sp>
    <dsp:sp modelId="{49DFC636-B7B5-4A93-A5AB-E21E31E0F093}">
      <dsp:nvSpPr>
        <dsp:cNvPr id="0" name=""/>
        <dsp:cNvSpPr/>
      </dsp:nvSpPr>
      <dsp:spPr>
        <a:xfrm rot="5400000">
          <a:off x="703204" y="1614652"/>
          <a:ext cx="1392564" cy="1211531"/>
        </a:xfrm>
        <a:prstGeom prst="hexagon">
          <a:avLst>
            <a:gd name="adj" fmla="val 25000"/>
            <a:gd name="vf" fmla="val 115470"/>
          </a:avLst>
        </a:prstGeom>
        <a:solidFill>
          <a:schemeClr val="accent4">
            <a:lumMod val="60000"/>
            <a:lumOff val="40000"/>
          </a:schemeClr>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solidFill>
                <a:schemeClr val="tx1"/>
              </a:solidFill>
            </a:rPr>
            <a:t>arid</a:t>
          </a:r>
        </a:p>
      </dsp:txBody>
      <dsp:txXfrm rot="-5400000">
        <a:off x="982517" y="1741144"/>
        <a:ext cx="833937" cy="958548"/>
      </dsp:txXfrm>
    </dsp:sp>
    <dsp:sp modelId="{AA25068C-4B88-467F-9017-1A96C7905FF3}">
      <dsp:nvSpPr>
        <dsp:cNvPr id="0" name=""/>
        <dsp:cNvSpPr/>
      </dsp:nvSpPr>
      <dsp:spPr>
        <a:xfrm>
          <a:off x="0" y="4064577"/>
          <a:ext cx="1503970" cy="835539"/>
        </a:xfrm>
        <a:prstGeom prst="rect">
          <a:avLst/>
        </a:prstGeom>
        <a:noFill/>
        <a:ln>
          <a:noFill/>
        </a:ln>
        <a:effectLst/>
      </dsp:spPr>
      <dsp:style>
        <a:lnRef idx="0">
          <a:scrgbClr r="0" g="0" b="0"/>
        </a:lnRef>
        <a:fillRef idx="0">
          <a:scrgbClr r="0" g="0" b="0"/>
        </a:fillRef>
        <a:effectRef idx="0">
          <a:scrgbClr r="0" g="0" b="0"/>
        </a:effectRef>
        <a:fontRef idx="minor"/>
      </dsp:style>
    </dsp:sp>
    <dsp:sp modelId="{363C4B1E-448A-40A8-A4ED-328F4B4EFA9E}">
      <dsp:nvSpPr>
        <dsp:cNvPr id="0" name=""/>
        <dsp:cNvSpPr/>
      </dsp:nvSpPr>
      <dsp:spPr>
        <a:xfrm rot="5400000">
          <a:off x="2772039" y="3876581"/>
          <a:ext cx="1392564" cy="1211531"/>
        </a:xfrm>
        <a:prstGeom prst="hexagon">
          <a:avLst>
            <a:gd name="adj" fmla="val 25000"/>
            <a:gd name="vf" fmla="val 11547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b="1" kern="1200"/>
        </a:p>
      </dsp:txBody>
      <dsp:txXfrm rot="-5400000">
        <a:off x="3051352" y="4003073"/>
        <a:ext cx="833937" cy="95854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EF421-5834-4603-B9F1-36065DAE23B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56BDA74C-35FC-4136-8A49-387FB1921F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4315E8C0-390E-4AD6-B18E-211A471185BE}"/>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5" name="Segnaposto piè di pagina 4">
            <a:extLst>
              <a:ext uri="{FF2B5EF4-FFF2-40B4-BE49-F238E27FC236}">
                <a16:creationId xmlns:a16="http://schemas.microsoft.com/office/drawing/2014/main" id="{D80BEE82-1CCD-4B97-9228-A520980B582F}"/>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D6268CD-D7C8-45B2-8315-063C55D70990}"/>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279147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8B109-F12D-4756-A454-28E65CEA6E38}"/>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EC906C3-E1C9-47B9-8004-36E14E3010D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8E1F7F6-5A8E-4E71-8C9B-5249449622BC}"/>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5" name="Segnaposto piè di pagina 4">
            <a:extLst>
              <a:ext uri="{FF2B5EF4-FFF2-40B4-BE49-F238E27FC236}">
                <a16:creationId xmlns:a16="http://schemas.microsoft.com/office/drawing/2014/main" id="{C06632E2-FF55-4154-BAF9-E37F0ADB69A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CB3E15A-B780-4604-A23F-E9401937F6CB}"/>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68718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FCA8C1A-BDF6-43F6-993E-2EA52A9C616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373229D4-CE31-4F94-A083-A28B43D90C8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F8428F8-14F4-4F79-AC64-573E99F438F7}"/>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5" name="Segnaposto piè di pagina 4">
            <a:extLst>
              <a:ext uri="{FF2B5EF4-FFF2-40B4-BE49-F238E27FC236}">
                <a16:creationId xmlns:a16="http://schemas.microsoft.com/office/drawing/2014/main" id="{03BADCB9-FA7C-4957-99FC-5BDAE3E205AD}"/>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C0AA3A6-9493-4C22-8AA7-9CDB4090AF9F}"/>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324940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F3974-7299-4E1F-9E7B-A1106D0D6A6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4C358BDA-F1E8-4C87-9A36-A3D421AC4F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D151650-FC7B-472C-A962-A40DEDDD46CF}"/>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5" name="Segnaposto piè di pagina 4">
            <a:extLst>
              <a:ext uri="{FF2B5EF4-FFF2-40B4-BE49-F238E27FC236}">
                <a16:creationId xmlns:a16="http://schemas.microsoft.com/office/drawing/2014/main" id="{343CC294-5C0D-452C-8B95-B8DAC85574F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10BB31BB-84A6-4A76-B4B7-BD89971D3CCD}"/>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133556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4A57A5-0A32-4E70-80E5-BA5A54A96B0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365BB89E-8C99-4461-90A9-B2A7C7739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1C53E91-9DE8-4699-828B-BAD90941DF09}"/>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5" name="Segnaposto piè di pagina 4">
            <a:extLst>
              <a:ext uri="{FF2B5EF4-FFF2-40B4-BE49-F238E27FC236}">
                <a16:creationId xmlns:a16="http://schemas.microsoft.com/office/drawing/2014/main" id="{457104E5-97E9-43CD-8DC7-FD0C6381CB6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E5E457F-0629-4619-B21C-8E90E0143CF8}"/>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32264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0E1D16-D53B-4535-BE47-21F66216B2DB}"/>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A589806-93C3-4853-AEF7-00C6C4CBBEF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70B6C4ED-D1D1-4CA5-A95D-0027720FC53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E82DE7ED-31FC-4C26-97C7-DA06BAC43188}"/>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6" name="Segnaposto piè di pagina 5">
            <a:extLst>
              <a:ext uri="{FF2B5EF4-FFF2-40B4-BE49-F238E27FC236}">
                <a16:creationId xmlns:a16="http://schemas.microsoft.com/office/drawing/2014/main" id="{FB26335C-96AD-4706-9F74-071137963A9C}"/>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6068331F-6A4F-40EF-8A41-83FE4F38866E}"/>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162495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8B71BA-DBF3-4532-87F7-D958546B295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2942979-9A2E-48B8-825E-49083E6241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872935A-BAC5-4071-823C-4CB151EE15F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41C9D58D-8212-4532-980F-908D159E7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A2D8749-1436-44B3-8096-462032A5088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77016527-6C66-4572-AA58-8184F5B38F40}"/>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8" name="Segnaposto piè di pagina 7">
            <a:extLst>
              <a:ext uri="{FF2B5EF4-FFF2-40B4-BE49-F238E27FC236}">
                <a16:creationId xmlns:a16="http://schemas.microsoft.com/office/drawing/2014/main" id="{04BC346E-8839-4866-9EBD-E8CF3F0156ED}"/>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227A82C0-C7A0-4156-A9F9-1E6CCE9FA6A4}"/>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270927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18745-9C8F-4D59-B8F6-C6F219EE372D}"/>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7071D349-4E1B-452E-8552-632F3FED6F1D}"/>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4" name="Segnaposto piè di pagina 3">
            <a:extLst>
              <a:ext uri="{FF2B5EF4-FFF2-40B4-BE49-F238E27FC236}">
                <a16:creationId xmlns:a16="http://schemas.microsoft.com/office/drawing/2014/main" id="{4196E1F2-1E37-422D-B2BB-123147405D5B}"/>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11ED3CE2-47DE-45A4-9EA2-A9A40B704055}"/>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362616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37F7C52-021B-49DE-B2F9-8902159EB471}"/>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3" name="Segnaposto piè di pagina 2">
            <a:extLst>
              <a:ext uri="{FF2B5EF4-FFF2-40B4-BE49-F238E27FC236}">
                <a16:creationId xmlns:a16="http://schemas.microsoft.com/office/drawing/2014/main" id="{F550001A-D7E1-4259-A573-C4B2886E12F0}"/>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B295C87A-6FDA-48DC-8A46-886585D76AEE}"/>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336065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762407-3C69-4C7D-BAE8-FFAF699A03A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1FEE194A-BFBD-41AA-8169-C19EFB46F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60197FF0-C581-4C09-B287-F6FB379C5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9A11408-D1B4-4BC7-80B6-F217D899EC59}"/>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6" name="Segnaposto piè di pagina 5">
            <a:extLst>
              <a:ext uri="{FF2B5EF4-FFF2-40B4-BE49-F238E27FC236}">
                <a16:creationId xmlns:a16="http://schemas.microsoft.com/office/drawing/2014/main" id="{29AD5347-6036-4B26-902B-A0E7EE53D22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539F2BD0-18ED-4407-9AFC-BC3ECCF7BAA1}"/>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264033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B35EFD-137A-4977-A7A3-E5629E3AF11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09F65C4D-6F28-4709-A814-61A60E824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4BED0EAC-584B-4365-90D9-D2B127457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B40FB50-A7EF-4F63-9157-2AD789EE4579}"/>
              </a:ext>
            </a:extLst>
          </p:cNvPr>
          <p:cNvSpPr>
            <a:spLocks noGrp="1"/>
          </p:cNvSpPr>
          <p:nvPr>
            <p:ph type="dt" sz="half" idx="10"/>
          </p:nvPr>
        </p:nvSpPr>
        <p:spPr/>
        <p:txBody>
          <a:bodyPr/>
          <a:lstStyle/>
          <a:p>
            <a:fld id="{4DF9498F-4A1D-455E-957E-4E0FFB57F872}" type="datetimeFigureOut">
              <a:rPr lang="en-GB" smtClean="0"/>
              <a:t>19/12/2019</a:t>
            </a:fld>
            <a:endParaRPr lang="en-GB"/>
          </a:p>
        </p:txBody>
      </p:sp>
      <p:sp>
        <p:nvSpPr>
          <p:cNvPr id="6" name="Segnaposto piè di pagina 5">
            <a:extLst>
              <a:ext uri="{FF2B5EF4-FFF2-40B4-BE49-F238E27FC236}">
                <a16:creationId xmlns:a16="http://schemas.microsoft.com/office/drawing/2014/main" id="{5C60AEDF-8D3B-45B8-9B97-7B493220507A}"/>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05C0643E-0E81-47DD-8C3A-DDBEDBC685D2}"/>
              </a:ext>
            </a:extLst>
          </p:cNvPr>
          <p:cNvSpPr>
            <a:spLocks noGrp="1"/>
          </p:cNvSpPr>
          <p:nvPr>
            <p:ph type="sldNum" sz="quarter" idx="12"/>
          </p:nvPr>
        </p:nvSpPr>
        <p:spPr/>
        <p:txBody>
          <a:bodyPr/>
          <a:lstStyle/>
          <a:p>
            <a:fld id="{353864A0-48AF-4436-BAD5-CA7B71EDF2AA}" type="slidenum">
              <a:rPr lang="en-GB" smtClean="0"/>
              <a:t>‹N›</a:t>
            </a:fld>
            <a:endParaRPr lang="en-GB"/>
          </a:p>
        </p:txBody>
      </p:sp>
    </p:spTree>
    <p:extLst>
      <p:ext uri="{BB962C8B-B14F-4D97-AF65-F5344CB8AC3E}">
        <p14:creationId xmlns:p14="http://schemas.microsoft.com/office/powerpoint/2010/main" val="19260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68D6237-A1BE-45EC-8D20-D154C30B8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80018E7-17D1-4D7B-89FE-D5ED56874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C61F9BE9-08D8-426C-9E47-79FA0206E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9498F-4A1D-455E-957E-4E0FFB57F872}" type="datetimeFigureOut">
              <a:rPr lang="en-GB" smtClean="0"/>
              <a:t>19/12/2019</a:t>
            </a:fld>
            <a:endParaRPr lang="en-GB"/>
          </a:p>
        </p:txBody>
      </p:sp>
      <p:sp>
        <p:nvSpPr>
          <p:cNvPr id="5" name="Segnaposto piè di pagina 4">
            <a:extLst>
              <a:ext uri="{FF2B5EF4-FFF2-40B4-BE49-F238E27FC236}">
                <a16:creationId xmlns:a16="http://schemas.microsoft.com/office/drawing/2014/main" id="{8F8C5FDC-6F62-4935-B8B2-10B3B36F25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1EC93B57-E7C8-474D-9BF2-5A50C0EAA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864A0-48AF-4436-BAD5-CA7B71EDF2AA}" type="slidenum">
              <a:rPr lang="en-GB" smtClean="0"/>
              <a:t>‹N›</a:t>
            </a:fld>
            <a:endParaRPr lang="en-GB"/>
          </a:p>
        </p:txBody>
      </p:sp>
    </p:spTree>
    <p:extLst>
      <p:ext uri="{BB962C8B-B14F-4D97-AF65-F5344CB8AC3E}">
        <p14:creationId xmlns:p14="http://schemas.microsoft.com/office/powerpoint/2010/main" val="553386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Layout" Target="../diagrams/layout3.xml"/><Relationship Id="rId21" Type="http://schemas.openxmlformats.org/officeDocument/2006/relationships/diagramColors" Target="../diagrams/colors6.xml"/><Relationship Id="rId7" Type="http://schemas.openxmlformats.org/officeDocument/2006/relationships/image" Target="../media/image3.png"/><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2" Type="http://schemas.openxmlformats.org/officeDocument/2006/relationships/diagramData" Target="../diagrams/data3.xml"/><Relationship Id="rId16" Type="http://schemas.openxmlformats.org/officeDocument/2006/relationships/diagramColors" Target="../diagrams/colors5.xml"/><Relationship Id="rId20" Type="http://schemas.openxmlformats.org/officeDocument/2006/relationships/diagramQuickStyle" Target="../diagrams/quickStyle6.xml"/><Relationship Id="rId29" Type="http://schemas.openxmlformats.org/officeDocument/2006/relationships/diagramLayout" Target="../diagrams/layout8.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diagramColors" Target="../diagrams/colors4.xml"/><Relationship Id="rId24" Type="http://schemas.openxmlformats.org/officeDocument/2006/relationships/diagramLayout" Target="../diagrams/layout7.xml"/><Relationship Id="rId32" Type="http://schemas.microsoft.com/office/2007/relationships/diagramDrawing" Target="../diagrams/drawing8.xml"/><Relationship Id="rId5" Type="http://schemas.openxmlformats.org/officeDocument/2006/relationships/diagramColors" Target="../diagrams/colors3.xml"/><Relationship Id="rId15" Type="http://schemas.openxmlformats.org/officeDocument/2006/relationships/diagramQuickStyle" Target="../diagrams/quickStyle5.xml"/><Relationship Id="rId23" Type="http://schemas.openxmlformats.org/officeDocument/2006/relationships/diagramData" Target="../diagrams/data7.xml"/><Relationship Id="rId28" Type="http://schemas.openxmlformats.org/officeDocument/2006/relationships/diagramData" Target="../diagrams/data8.xml"/><Relationship Id="rId10" Type="http://schemas.openxmlformats.org/officeDocument/2006/relationships/diagramQuickStyle" Target="../diagrams/quickStyle4.xml"/><Relationship Id="rId19" Type="http://schemas.openxmlformats.org/officeDocument/2006/relationships/diagramLayout" Target="../diagrams/layout6.xml"/><Relationship Id="rId31" Type="http://schemas.openxmlformats.org/officeDocument/2006/relationships/diagramColors" Target="../diagrams/colors8.xml"/><Relationship Id="rId4" Type="http://schemas.openxmlformats.org/officeDocument/2006/relationships/diagramQuickStyle" Target="../diagrams/quickStyle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 Id="rId30"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538354-B1F5-4572-9DDC-0BBF8330C3A8}"/>
              </a:ext>
            </a:extLst>
          </p:cNvPr>
          <p:cNvSpPr>
            <a:spLocks noGrp="1"/>
          </p:cNvSpPr>
          <p:nvPr>
            <p:ph type="ctrTitle"/>
          </p:nvPr>
        </p:nvSpPr>
        <p:spPr/>
        <p:txBody>
          <a:bodyPr/>
          <a:lstStyle/>
          <a:p>
            <a:r>
              <a:rPr lang="en-GB" dirty="0"/>
              <a:t>Climate Change</a:t>
            </a:r>
          </a:p>
        </p:txBody>
      </p:sp>
      <p:sp>
        <p:nvSpPr>
          <p:cNvPr id="3" name="Sottotitolo 2">
            <a:extLst>
              <a:ext uri="{FF2B5EF4-FFF2-40B4-BE49-F238E27FC236}">
                <a16:creationId xmlns:a16="http://schemas.microsoft.com/office/drawing/2014/main" id="{9A5D32EA-B655-4083-82C4-89DDF625678D}"/>
              </a:ext>
            </a:extLst>
          </p:cNvPr>
          <p:cNvSpPr>
            <a:spLocks noGrp="1"/>
          </p:cNvSpPr>
          <p:nvPr>
            <p:ph type="subTitle" idx="1"/>
          </p:nvPr>
        </p:nvSpPr>
        <p:spPr/>
        <p:txBody>
          <a:bodyPr/>
          <a:lstStyle/>
          <a:p>
            <a:r>
              <a:rPr lang="en-GB" dirty="0"/>
              <a:t>Are you able to survive?</a:t>
            </a:r>
          </a:p>
        </p:txBody>
      </p:sp>
    </p:spTree>
    <p:extLst>
      <p:ext uri="{BB962C8B-B14F-4D97-AF65-F5344CB8AC3E}">
        <p14:creationId xmlns:p14="http://schemas.microsoft.com/office/powerpoint/2010/main" val="120126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9D72C4-BC49-4B19-AA56-980860B23CD6}"/>
              </a:ext>
            </a:extLst>
          </p:cNvPr>
          <p:cNvSpPr>
            <a:spLocks noGrp="1"/>
          </p:cNvSpPr>
          <p:nvPr>
            <p:ph type="title"/>
          </p:nvPr>
        </p:nvSpPr>
        <p:spPr/>
        <p:txBody>
          <a:bodyPr/>
          <a:lstStyle/>
          <a:p>
            <a:r>
              <a:rPr lang="en-GB" dirty="0"/>
              <a:t>Climate change</a:t>
            </a:r>
          </a:p>
        </p:txBody>
      </p:sp>
      <p:sp>
        <p:nvSpPr>
          <p:cNvPr id="3" name="Segnaposto contenuto 2">
            <a:extLst>
              <a:ext uri="{FF2B5EF4-FFF2-40B4-BE49-F238E27FC236}">
                <a16:creationId xmlns:a16="http://schemas.microsoft.com/office/drawing/2014/main" id="{1830B6F9-2275-45A9-9085-0DAB4D8881DC}"/>
              </a:ext>
            </a:extLst>
          </p:cNvPr>
          <p:cNvSpPr>
            <a:spLocks noGrp="1"/>
          </p:cNvSpPr>
          <p:nvPr>
            <p:ph idx="1"/>
          </p:nvPr>
        </p:nvSpPr>
        <p:spPr/>
        <p:txBody>
          <a:bodyPr>
            <a:normAutofit lnSpcReduction="10000"/>
          </a:bodyPr>
          <a:lstStyle/>
          <a:p>
            <a:r>
              <a:rPr lang="en-GB" dirty="0"/>
              <a:t>At the end of each round the dice must be thrown. If it makes 1 or 6 the climate changes. A second roll of the dice tells if the climate goes one step down (1-3) or up (4-6). </a:t>
            </a:r>
          </a:p>
          <a:p>
            <a:r>
              <a:rPr lang="en-GB" dirty="0"/>
              <a:t>If the climate is already 1 or 5 it can only go respectively up and down. Then the board is changed to the relevant new one. </a:t>
            </a:r>
          </a:p>
          <a:p>
            <a:r>
              <a:rPr lang="en-GB" dirty="0"/>
              <a:t>After the climate change, each player that rolls a 1-3 either is adapted to the cell it is in, or should adapt to it with the DNA cards. If it is not possible to adapt the species get extinct (see next slide).</a:t>
            </a:r>
          </a:p>
          <a:p>
            <a:r>
              <a:rPr lang="en-GB" dirty="0"/>
              <a:t>If the player rolls 4-6 he/she can move two steps instead of one, and needs to be adapted or to adapt to the new location to not get extinct. </a:t>
            </a:r>
          </a:p>
          <a:p>
            <a:endParaRPr lang="en-GB" dirty="0"/>
          </a:p>
        </p:txBody>
      </p:sp>
    </p:spTree>
    <p:extLst>
      <p:ext uri="{BB962C8B-B14F-4D97-AF65-F5344CB8AC3E}">
        <p14:creationId xmlns:p14="http://schemas.microsoft.com/office/powerpoint/2010/main" val="190380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9D72C4-BC49-4B19-AA56-980860B23CD6}"/>
              </a:ext>
            </a:extLst>
          </p:cNvPr>
          <p:cNvSpPr>
            <a:spLocks noGrp="1"/>
          </p:cNvSpPr>
          <p:nvPr>
            <p:ph type="title"/>
          </p:nvPr>
        </p:nvSpPr>
        <p:spPr/>
        <p:txBody>
          <a:bodyPr/>
          <a:lstStyle/>
          <a:p>
            <a:r>
              <a:rPr lang="en-GB" dirty="0"/>
              <a:t>Extinction</a:t>
            </a:r>
          </a:p>
        </p:txBody>
      </p:sp>
      <p:sp>
        <p:nvSpPr>
          <p:cNvPr id="3" name="Segnaposto contenuto 2">
            <a:extLst>
              <a:ext uri="{FF2B5EF4-FFF2-40B4-BE49-F238E27FC236}">
                <a16:creationId xmlns:a16="http://schemas.microsoft.com/office/drawing/2014/main" id="{1830B6F9-2275-45A9-9085-0DAB4D8881DC}"/>
              </a:ext>
            </a:extLst>
          </p:cNvPr>
          <p:cNvSpPr>
            <a:spLocks noGrp="1"/>
          </p:cNvSpPr>
          <p:nvPr>
            <p:ph idx="1"/>
          </p:nvPr>
        </p:nvSpPr>
        <p:spPr/>
        <p:txBody>
          <a:bodyPr/>
          <a:lstStyle/>
          <a:p>
            <a:r>
              <a:rPr lang="en-GB" dirty="0"/>
              <a:t>If the species find itself in an habitat to which it is not possible to adapt (e.g.no cards available to allow correct adaptation) it get extinct.</a:t>
            </a:r>
          </a:p>
          <a:p>
            <a:r>
              <a:rPr lang="en-GB" dirty="0"/>
              <a:t>When a species get extinct it gives back all cards and tokens but the yellow one. It then moves to a yellow cell of choice and gets two new cards.</a:t>
            </a:r>
          </a:p>
          <a:p>
            <a:endParaRPr lang="en-GB" dirty="0"/>
          </a:p>
        </p:txBody>
      </p:sp>
    </p:spTree>
    <p:extLst>
      <p:ext uri="{BB962C8B-B14F-4D97-AF65-F5344CB8AC3E}">
        <p14:creationId xmlns:p14="http://schemas.microsoft.com/office/powerpoint/2010/main" val="291404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apezio 7">
            <a:extLst>
              <a:ext uri="{FF2B5EF4-FFF2-40B4-BE49-F238E27FC236}">
                <a16:creationId xmlns:a16="http://schemas.microsoft.com/office/drawing/2014/main" id="{7BFBA6DE-FE21-4CCF-A419-9B1104A92BCB}"/>
              </a:ext>
            </a:extLst>
          </p:cNvPr>
          <p:cNvSpPr/>
          <p:nvPr/>
        </p:nvSpPr>
        <p:spPr>
          <a:xfrm>
            <a:off x="3162300" y="3827169"/>
            <a:ext cx="914400" cy="2200083"/>
          </a:xfrm>
          <a:prstGeom prst="trapezoid">
            <a:avLst/>
          </a:prstGeom>
          <a:solidFill>
            <a:srgbClr val="FFCC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olo 1">
            <a:extLst>
              <a:ext uri="{FF2B5EF4-FFF2-40B4-BE49-F238E27FC236}">
                <a16:creationId xmlns:a16="http://schemas.microsoft.com/office/drawing/2014/main" id="{9153071B-BC03-4F5D-94BD-83C5A6BB76AE}"/>
              </a:ext>
            </a:extLst>
          </p:cNvPr>
          <p:cNvSpPr>
            <a:spLocks noGrp="1"/>
          </p:cNvSpPr>
          <p:nvPr>
            <p:ph type="title"/>
          </p:nvPr>
        </p:nvSpPr>
        <p:spPr/>
        <p:txBody>
          <a:bodyPr/>
          <a:lstStyle/>
          <a:p>
            <a:r>
              <a:rPr lang="en-GB" dirty="0"/>
              <a:t>Aim of the g	</a:t>
            </a:r>
            <a:r>
              <a:rPr lang="en-GB" dirty="0" err="1"/>
              <a:t>ame</a:t>
            </a:r>
            <a:endParaRPr lang="en-GB" dirty="0"/>
          </a:p>
        </p:txBody>
      </p:sp>
      <p:sp>
        <p:nvSpPr>
          <p:cNvPr id="3" name="Segnaposto contenuto 2">
            <a:extLst>
              <a:ext uri="{FF2B5EF4-FFF2-40B4-BE49-F238E27FC236}">
                <a16:creationId xmlns:a16="http://schemas.microsoft.com/office/drawing/2014/main" id="{A32BBC76-0EE8-46E2-9F7F-D0F27C367498}"/>
              </a:ext>
            </a:extLst>
          </p:cNvPr>
          <p:cNvSpPr>
            <a:spLocks noGrp="1"/>
          </p:cNvSpPr>
          <p:nvPr>
            <p:ph idx="1"/>
          </p:nvPr>
        </p:nvSpPr>
        <p:spPr/>
        <p:txBody>
          <a:bodyPr/>
          <a:lstStyle/>
          <a:p>
            <a:r>
              <a:rPr lang="en-GB" dirty="0"/>
              <a:t>Wins the game the player that collect all 4</a:t>
            </a:r>
            <a:br>
              <a:rPr lang="en-GB" dirty="0"/>
            </a:br>
            <a:r>
              <a:rPr lang="en-GB" dirty="0"/>
              <a:t> habitat tokens </a:t>
            </a:r>
          </a:p>
        </p:txBody>
      </p:sp>
      <p:graphicFrame>
        <p:nvGraphicFramePr>
          <p:cNvPr id="4" name="Diagramma 3">
            <a:extLst>
              <a:ext uri="{FF2B5EF4-FFF2-40B4-BE49-F238E27FC236}">
                <a16:creationId xmlns:a16="http://schemas.microsoft.com/office/drawing/2014/main" id="{4D212F4A-D704-4960-A38F-53F35B688A7F}"/>
              </a:ext>
            </a:extLst>
          </p:cNvPr>
          <p:cNvGraphicFramePr/>
          <p:nvPr/>
        </p:nvGraphicFramePr>
        <p:xfrm>
          <a:off x="7404899" y="884959"/>
          <a:ext cx="50132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erchio parziale 5">
            <a:extLst>
              <a:ext uri="{FF2B5EF4-FFF2-40B4-BE49-F238E27FC236}">
                <a16:creationId xmlns:a16="http://schemas.microsoft.com/office/drawing/2014/main" id="{E4973571-6A3B-4442-8DE0-5178BC015819}"/>
              </a:ext>
            </a:extLst>
          </p:cNvPr>
          <p:cNvSpPr/>
          <p:nvPr/>
        </p:nvSpPr>
        <p:spPr>
          <a:xfrm>
            <a:off x="2286000" y="1566378"/>
            <a:ext cx="2667000" cy="2768600"/>
          </a:xfrm>
          <a:prstGeom prst="pie">
            <a:avLst>
              <a:gd name="adj1" fmla="val 0"/>
              <a:gd name="adj2" fmla="val 10821896"/>
            </a:avLst>
          </a:prstGeom>
          <a:solidFill>
            <a:srgbClr val="FFCC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Cerchio parziale 6">
            <a:extLst>
              <a:ext uri="{FF2B5EF4-FFF2-40B4-BE49-F238E27FC236}">
                <a16:creationId xmlns:a16="http://schemas.microsoft.com/office/drawing/2014/main" id="{AAC6E7CC-9C30-4B69-8D87-B5B5B3B805EA}"/>
              </a:ext>
            </a:extLst>
          </p:cNvPr>
          <p:cNvSpPr/>
          <p:nvPr/>
        </p:nvSpPr>
        <p:spPr>
          <a:xfrm flipV="1">
            <a:off x="2660650" y="5900253"/>
            <a:ext cx="1917700" cy="685800"/>
          </a:xfrm>
          <a:prstGeom prst="pie">
            <a:avLst>
              <a:gd name="adj1" fmla="val 0"/>
              <a:gd name="adj2" fmla="val 10821896"/>
            </a:avLst>
          </a:prstGeom>
          <a:solidFill>
            <a:srgbClr val="FFCC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8178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E056A1B-4B9E-4219-A948-63CA52E09F4D}"/>
              </a:ext>
            </a:extLst>
          </p:cNvPr>
          <p:cNvSpPr/>
          <p:nvPr/>
        </p:nvSpPr>
        <p:spPr>
          <a:xfrm>
            <a:off x="1854360" y="350358"/>
            <a:ext cx="188788" cy="6149656"/>
          </a:xfrm>
          <a:prstGeom prst="rect">
            <a:avLst/>
          </a:prstGeom>
          <a:gradFill>
            <a:gsLst>
              <a:gs pos="0">
                <a:srgbClr val="FF0000"/>
              </a:gs>
              <a:gs pos="25000">
                <a:srgbClr val="FFC000"/>
              </a:gs>
              <a:gs pos="75000">
                <a:srgbClr val="66FFFF"/>
              </a:gs>
              <a:gs pos="50000">
                <a:srgbClr val="FFFF00"/>
              </a:gs>
              <a:gs pos="100000">
                <a:srgbClr val="0070C0"/>
              </a:gs>
            </a:gsLst>
            <a:lin ang="5400000" scaled="1"/>
          </a:gra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cxnSp>
        <p:nvCxnSpPr>
          <p:cNvPr id="6" name="Connettore diritto 5">
            <a:extLst>
              <a:ext uri="{FF2B5EF4-FFF2-40B4-BE49-F238E27FC236}">
                <a16:creationId xmlns:a16="http://schemas.microsoft.com/office/drawing/2014/main" id="{6C44615D-7275-4558-B43E-E8C55EDFA588}"/>
              </a:ext>
            </a:extLst>
          </p:cNvPr>
          <p:cNvCxnSpPr>
            <a:cxnSpLocks/>
          </p:cNvCxnSpPr>
          <p:nvPr/>
        </p:nvCxnSpPr>
        <p:spPr>
          <a:xfrm>
            <a:off x="1854359" y="1886074"/>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a:extLst>
              <a:ext uri="{FF2B5EF4-FFF2-40B4-BE49-F238E27FC236}">
                <a16:creationId xmlns:a16="http://schemas.microsoft.com/office/drawing/2014/main" id="{4184459C-D7D3-446C-ABBC-E55FC3B91B01}"/>
              </a:ext>
            </a:extLst>
          </p:cNvPr>
          <p:cNvCxnSpPr>
            <a:cxnSpLocks/>
          </p:cNvCxnSpPr>
          <p:nvPr/>
        </p:nvCxnSpPr>
        <p:spPr>
          <a:xfrm>
            <a:off x="1854780" y="342900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a:extLst>
              <a:ext uri="{FF2B5EF4-FFF2-40B4-BE49-F238E27FC236}">
                <a16:creationId xmlns:a16="http://schemas.microsoft.com/office/drawing/2014/main" id="{1D6D2990-C2C7-4100-9CDD-DAB9F1F66656}"/>
              </a:ext>
            </a:extLst>
          </p:cNvPr>
          <p:cNvCxnSpPr>
            <a:cxnSpLocks/>
          </p:cNvCxnSpPr>
          <p:nvPr/>
        </p:nvCxnSpPr>
        <p:spPr>
          <a:xfrm>
            <a:off x="1854359" y="497205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riangolo isoscele 8">
            <a:extLst>
              <a:ext uri="{FF2B5EF4-FFF2-40B4-BE49-F238E27FC236}">
                <a16:creationId xmlns:a16="http://schemas.microsoft.com/office/drawing/2014/main" id="{04409B7F-1928-4D45-AFE4-566BB08EDF06}"/>
              </a:ext>
            </a:extLst>
          </p:cNvPr>
          <p:cNvSpPr/>
          <p:nvPr/>
        </p:nvSpPr>
        <p:spPr>
          <a:xfrm rot="5400000">
            <a:off x="1424936" y="6361367"/>
            <a:ext cx="497446" cy="2993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 name="CasellaDiTesto 9">
            <a:extLst>
              <a:ext uri="{FF2B5EF4-FFF2-40B4-BE49-F238E27FC236}">
                <a16:creationId xmlns:a16="http://schemas.microsoft.com/office/drawing/2014/main" id="{BB9614FE-FD1A-4A4A-B418-AB5B7DBBD1DD}"/>
              </a:ext>
            </a:extLst>
          </p:cNvPr>
          <p:cNvSpPr txBox="1"/>
          <p:nvPr/>
        </p:nvSpPr>
        <p:spPr>
          <a:xfrm rot="5400000">
            <a:off x="2016052" y="6302941"/>
            <a:ext cx="356188" cy="400110"/>
          </a:xfrm>
          <a:prstGeom prst="rect">
            <a:avLst/>
          </a:prstGeom>
          <a:noFill/>
        </p:spPr>
        <p:txBody>
          <a:bodyPr wrap="none" rtlCol="0">
            <a:spAutoFit/>
          </a:bodyPr>
          <a:lstStyle/>
          <a:p>
            <a:r>
              <a:rPr lang="en-GB" sz="2000" dirty="0">
                <a:latin typeface="Arial Black" panose="020B0A04020102020204" pitchFamily="34" charset="0"/>
              </a:rPr>
              <a:t>1</a:t>
            </a:r>
          </a:p>
        </p:txBody>
      </p:sp>
      <p:sp>
        <p:nvSpPr>
          <p:cNvPr id="144" name="CasellaDiTesto 143">
            <a:extLst>
              <a:ext uri="{FF2B5EF4-FFF2-40B4-BE49-F238E27FC236}">
                <a16:creationId xmlns:a16="http://schemas.microsoft.com/office/drawing/2014/main" id="{C13914DD-E9C0-43B3-B4D3-B97BE68C18A6}"/>
              </a:ext>
            </a:extLst>
          </p:cNvPr>
          <p:cNvSpPr txBox="1"/>
          <p:nvPr/>
        </p:nvSpPr>
        <p:spPr>
          <a:xfrm rot="5400000">
            <a:off x="2016052" y="1692438"/>
            <a:ext cx="356188" cy="400110"/>
          </a:xfrm>
          <a:prstGeom prst="rect">
            <a:avLst/>
          </a:prstGeom>
          <a:noFill/>
        </p:spPr>
        <p:txBody>
          <a:bodyPr wrap="none" rtlCol="0">
            <a:spAutoFit/>
          </a:bodyPr>
          <a:lstStyle/>
          <a:p>
            <a:r>
              <a:rPr lang="en-GB" sz="2000" dirty="0">
                <a:latin typeface="Arial Black" panose="020B0A04020102020204" pitchFamily="34" charset="0"/>
              </a:rPr>
              <a:t>4</a:t>
            </a:r>
          </a:p>
        </p:txBody>
      </p:sp>
      <p:sp>
        <p:nvSpPr>
          <p:cNvPr id="145" name="CasellaDiTesto 144">
            <a:extLst>
              <a:ext uri="{FF2B5EF4-FFF2-40B4-BE49-F238E27FC236}">
                <a16:creationId xmlns:a16="http://schemas.microsoft.com/office/drawing/2014/main" id="{1DF6F8B4-58C4-42D5-B770-39C99881F33E}"/>
              </a:ext>
            </a:extLst>
          </p:cNvPr>
          <p:cNvSpPr txBox="1"/>
          <p:nvPr/>
        </p:nvSpPr>
        <p:spPr>
          <a:xfrm rot="5400000">
            <a:off x="2016052" y="4772953"/>
            <a:ext cx="356188" cy="400110"/>
          </a:xfrm>
          <a:prstGeom prst="rect">
            <a:avLst/>
          </a:prstGeom>
          <a:noFill/>
        </p:spPr>
        <p:txBody>
          <a:bodyPr wrap="none" rtlCol="0">
            <a:spAutoFit/>
          </a:bodyPr>
          <a:lstStyle/>
          <a:p>
            <a:r>
              <a:rPr lang="en-GB" sz="2000" dirty="0">
                <a:latin typeface="Arial Black" panose="020B0A04020102020204" pitchFamily="34" charset="0"/>
              </a:rPr>
              <a:t>2</a:t>
            </a:r>
          </a:p>
        </p:txBody>
      </p:sp>
      <p:sp>
        <p:nvSpPr>
          <p:cNvPr id="146" name="CasellaDiTesto 145">
            <a:extLst>
              <a:ext uri="{FF2B5EF4-FFF2-40B4-BE49-F238E27FC236}">
                <a16:creationId xmlns:a16="http://schemas.microsoft.com/office/drawing/2014/main" id="{68F99E9C-A1D2-40AD-B7F0-F55F75D8E9B1}"/>
              </a:ext>
            </a:extLst>
          </p:cNvPr>
          <p:cNvSpPr txBox="1"/>
          <p:nvPr/>
        </p:nvSpPr>
        <p:spPr>
          <a:xfrm rot="5400000">
            <a:off x="2016052" y="3238210"/>
            <a:ext cx="356188" cy="400110"/>
          </a:xfrm>
          <a:prstGeom prst="rect">
            <a:avLst/>
          </a:prstGeom>
          <a:noFill/>
        </p:spPr>
        <p:txBody>
          <a:bodyPr wrap="none" rtlCol="0">
            <a:spAutoFit/>
          </a:bodyPr>
          <a:lstStyle/>
          <a:p>
            <a:r>
              <a:rPr lang="en-GB" sz="2000" dirty="0">
                <a:latin typeface="Arial Black" panose="020B0A04020102020204" pitchFamily="34" charset="0"/>
              </a:rPr>
              <a:t>3</a:t>
            </a:r>
          </a:p>
        </p:txBody>
      </p:sp>
      <p:sp>
        <p:nvSpPr>
          <p:cNvPr id="147" name="CasellaDiTesto 146">
            <a:extLst>
              <a:ext uri="{FF2B5EF4-FFF2-40B4-BE49-F238E27FC236}">
                <a16:creationId xmlns:a16="http://schemas.microsoft.com/office/drawing/2014/main" id="{87F3E373-CA35-4552-8EFD-4BC248D5CC61}"/>
              </a:ext>
            </a:extLst>
          </p:cNvPr>
          <p:cNvSpPr txBox="1"/>
          <p:nvPr/>
        </p:nvSpPr>
        <p:spPr>
          <a:xfrm rot="5400000">
            <a:off x="2016052" y="145578"/>
            <a:ext cx="356188" cy="400110"/>
          </a:xfrm>
          <a:prstGeom prst="rect">
            <a:avLst/>
          </a:prstGeom>
          <a:noFill/>
        </p:spPr>
        <p:txBody>
          <a:bodyPr wrap="none" rtlCol="0">
            <a:spAutoFit/>
          </a:bodyPr>
          <a:lstStyle/>
          <a:p>
            <a:r>
              <a:rPr lang="en-GB" sz="2000" dirty="0">
                <a:latin typeface="Arial Black" panose="020B0A04020102020204" pitchFamily="34" charset="0"/>
              </a:rPr>
              <a:t>5</a:t>
            </a:r>
          </a:p>
        </p:txBody>
      </p:sp>
      <p:sp>
        <p:nvSpPr>
          <p:cNvPr id="148" name="CasellaDiTesto 147">
            <a:extLst>
              <a:ext uri="{FF2B5EF4-FFF2-40B4-BE49-F238E27FC236}">
                <a16:creationId xmlns:a16="http://schemas.microsoft.com/office/drawing/2014/main" id="{108038B4-5EBC-4188-BAB5-9AD8676C0870}"/>
              </a:ext>
            </a:extLst>
          </p:cNvPr>
          <p:cNvSpPr txBox="1"/>
          <p:nvPr/>
        </p:nvSpPr>
        <p:spPr>
          <a:xfrm rot="5400000">
            <a:off x="1532727" y="6505013"/>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1</a:t>
            </a:r>
          </a:p>
        </p:txBody>
      </p:sp>
      <p:sp>
        <p:nvSpPr>
          <p:cNvPr id="149" name="CasellaDiTesto 148">
            <a:extLst>
              <a:ext uri="{FF2B5EF4-FFF2-40B4-BE49-F238E27FC236}">
                <a16:creationId xmlns:a16="http://schemas.microsoft.com/office/drawing/2014/main" id="{F79557F5-F498-409B-9778-770722AB5481}"/>
              </a:ext>
            </a:extLst>
          </p:cNvPr>
          <p:cNvSpPr txBox="1"/>
          <p:nvPr/>
        </p:nvSpPr>
        <p:spPr>
          <a:xfrm>
            <a:off x="10366096" y="6483858"/>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1</a:t>
            </a:r>
          </a:p>
        </p:txBody>
      </p:sp>
      <p:sp>
        <p:nvSpPr>
          <p:cNvPr id="150" name="CasellaDiTesto 149">
            <a:extLst>
              <a:ext uri="{FF2B5EF4-FFF2-40B4-BE49-F238E27FC236}">
                <a16:creationId xmlns:a16="http://schemas.microsoft.com/office/drawing/2014/main" id="{DD7A85D9-C7BD-45A9-AC44-70F6764AF0F2}"/>
              </a:ext>
            </a:extLst>
          </p:cNvPr>
          <p:cNvSpPr txBox="1"/>
          <p:nvPr/>
        </p:nvSpPr>
        <p:spPr>
          <a:xfrm rot="16200000">
            <a:off x="10303042" y="-49219"/>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1</a:t>
            </a:r>
          </a:p>
        </p:txBody>
      </p:sp>
      <p:sp>
        <p:nvSpPr>
          <p:cNvPr id="151" name="CasellaDiTesto 150">
            <a:extLst>
              <a:ext uri="{FF2B5EF4-FFF2-40B4-BE49-F238E27FC236}">
                <a16:creationId xmlns:a16="http://schemas.microsoft.com/office/drawing/2014/main" id="{A55A797B-4982-4CF2-B48C-04147C1C61E1}"/>
              </a:ext>
            </a:extLst>
          </p:cNvPr>
          <p:cNvSpPr txBox="1"/>
          <p:nvPr/>
        </p:nvSpPr>
        <p:spPr>
          <a:xfrm rot="10800000">
            <a:off x="1498114" y="-15160"/>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1</a:t>
            </a:r>
          </a:p>
        </p:txBody>
      </p:sp>
      <p:sp>
        <p:nvSpPr>
          <p:cNvPr id="155" name="Esagono 154">
            <a:extLst>
              <a:ext uri="{FF2B5EF4-FFF2-40B4-BE49-F238E27FC236}">
                <a16:creationId xmlns:a16="http://schemas.microsoft.com/office/drawing/2014/main" id="{D80AAC6C-DFE0-4A24-9547-7064CCCE4008}"/>
              </a:ext>
            </a:extLst>
          </p:cNvPr>
          <p:cNvSpPr/>
          <p:nvPr/>
        </p:nvSpPr>
        <p:spPr>
          <a:xfrm rot="16200000">
            <a:off x="5800852"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6" name="Esagono 155">
            <a:extLst>
              <a:ext uri="{FF2B5EF4-FFF2-40B4-BE49-F238E27FC236}">
                <a16:creationId xmlns:a16="http://schemas.microsoft.com/office/drawing/2014/main" id="{F7D8369A-7D35-4A78-9EBC-E44ACBA11C46}"/>
              </a:ext>
            </a:extLst>
          </p:cNvPr>
          <p:cNvSpPr/>
          <p:nvPr/>
        </p:nvSpPr>
        <p:spPr>
          <a:xfrm rot="16200000">
            <a:off x="5019503"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7" name="Esagono 156">
            <a:extLst>
              <a:ext uri="{FF2B5EF4-FFF2-40B4-BE49-F238E27FC236}">
                <a16:creationId xmlns:a16="http://schemas.microsoft.com/office/drawing/2014/main" id="{3478BCCB-6DE5-4C15-9D61-77CE35FA30A7}"/>
              </a:ext>
            </a:extLst>
          </p:cNvPr>
          <p:cNvSpPr/>
          <p:nvPr/>
        </p:nvSpPr>
        <p:spPr>
          <a:xfrm rot="16200000">
            <a:off x="4238155"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8" name="Esagono 157">
            <a:extLst>
              <a:ext uri="{FF2B5EF4-FFF2-40B4-BE49-F238E27FC236}">
                <a16:creationId xmlns:a16="http://schemas.microsoft.com/office/drawing/2014/main" id="{FC200A80-D4AD-4BCD-A005-FE5B8F775DF2}"/>
              </a:ext>
            </a:extLst>
          </p:cNvPr>
          <p:cNvSpPr/>
          <p:nvPr/>
        </p:nvSpPr>
        <p:spPr>
          <a:xfrm rot="16200000">
            <a:off x="2675458" y="10061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9" name="Esagono 158">
            <a:extLst>
              <a:ext uri="{FF2B5EF4-FFF2-40B4-BE49-F238E27FC236}">
                <a16:creationId xmlns:a16="http://schemas.microsoft.com/office/drawing/2014/main" id="{15594D03-76EE-4E82-AE3E-E07EBEB3E0E6}"/>
              </a:ext>
            </a:extLst>
          </p:cNvPr>
          <p:cNvSpPr/>
          <p:nvPr/>
        </p:nvSpPr>
        <p:spPr>
          <a:xfrm rot="16200000">
            <a:off x="3456806"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0" name="Esagono 159">
            <a:extLst>
              <a:ext uri="{FF2B5EF4-FFF2-40B4-BE49-F238E27FC236}">
                <a16:creationId xmlns:a16="http://schemas.microsoft.com/office/drawing/2014/main" id="{E4BC97EF-131A-4ADE-9090-D0A745C7CA7A}"/>
              </a:ext>
            </a:extLst>
          </p:cNvPr>
          <p:cNvSpPr/>
          <p:nvPr/>
        </p:nvSpPr>
        <p:spPr>
          <a:xfrm rot="16200000">
            <a:off x="9707593" y="100614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1" name="Esagono 160">
            <a:extLst>
              <a:ext uri="{FF2B5EF4-FFF2-40B4-BE49-F238E27FC236}">
                <a16:creationId xmlns:a16="http://schemas.microsoft.com/office/drawing/2014/main" id="{F2D723DA-3C29-4431-8A96-E8041CC5C6D4}"/>
              </a:ext>
            </a:extLst>
          </p:cNvPr>
          <p:cNvSpPr/>
          <p:nvPr/>
        </p:nvSpPr>
        <p:spPr>
          <a:xfrm rot="16200000">
            <a:off x="8926246"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2" name="Esagono 161">
            <a:extLst>
              <a:ext uri="{FF2B5EF4-FFF2-40B4-BE49-F238E27FC236}">
                <a16:creationId xmlns:a16="http://schemas.microsoft.com/office/drawing/2014/main" id="{84981D32-0504-4774-83FE-3C203B3BC67A}"/>
              </a:ext>
            </a:extLst>
          </p:cNvPr>
          <p:cNvSpPr/>
          <p:nvPr/>
        </p:nvSpPr>
        <p:spPr>
          <a:xfrm rot="16200000">
            <a:off x="814489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3" name="Esagono 162">
            <a:extLst>
              <a:ext uri="{FF2B5EF4-FFF2-40B4-BE49-F238E27FC236}">
                <a16:creationId xmlns:a16="http://schemas.microsoft.com/office/drawing/2014/main" id="{AD6D6B6F-1F10-45AB-99B2-750B5E8AEB35}"/>
              </a:ext>
            </a:extLst>
          </p:cNvPr>
          <p:cNvSpPr/>
          <p:nvPr/>
        </p:nvSpPr>
        <p:spPr>
          <a:xfrm rot="16200000">
            <a:off x="6582201"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4" name="Esagono 163">
            <a:extLst>
              <a:ext uri="{FF2B5EF4-FFF2-40B4-BE49-F238E27FC236}">
                <a16:creationId xmlns:a16="http://schemas.microsoft.com/office/drawing/2014/main" id="{F6B88B74-0C81-4767-9EAC-61A42BA9ACE0}"/>
              </a:ext>
            </a:extLst>
          </p:cNvPr>
          <p:cNvSpPr/>
          <p:nvPr/>
        </p:nvSpPr>
        <p:spPr>
          <a:xfrm rot="16200000">
            <a:off x="7363549"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5" name="Esagono 164">
            <a:extLst>
              <a:ext uri="{FF2B5EF4-FFF2-40B4-BE49-F238E27FC236}">
                <a16:creationId xmlns:a16="http://schemas.microsoft.com/office/drawing/2014/main" id="{2BEFF3F6-168B-4E68-BBDF-C0BF94E9E07F}"/>
              </a:ext>
            </a:extLst>
          </p:cNvPr>
          <p:cNvSpPr/>
          <p:nvPr/>
        </p:nvSpPr>
        <p:spPr>
          <a:xfrm rot="16200000">
            <a:off x="5416224"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6" name="Esagono 165">
            <a:extLst>
              <a:ext uri="{FF2B5EF4-FFF2-40B4-BE49-F238E27FC236}">
                <a16:creationId xmlns:a16="http://schemas.microsoft.com/office/drawing/2014/main" id="{D9326896-B329-4A9B-ACA3-BB671B9142FA}"/>
              </a:ext>
            </a:extLst>
          </p:cNvPr>
          <p:cNvSpPr/>
          <p:nvPr/>
        </p:nvSpPr>
        <p:spPr>
          <a:xfrm rot="16200000">
            <a:off x="4634876"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7" name="Esagono 166">
            <a:extLst>
              <a:ext uri="{FF2B5EF4-FFF2-40B4-BE49-F238E27FC236}">
                <a16:creationId xmlns:a16="http://schemas.microsoft.com/office/drawing/2014/main" id="{56907CFB-039D-43DE-ACF9-ACE1C2A79C5D}"/>
              </a:ext>
            </a:extLst>
          </p:cNvPr>
          <p:cNvSpPr/>
          <p:nvPr/>
        </p:nvSpPr>
        <p:spPr>
          <a:xfrm rot="16200000">
            <a:off x="3853527"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8" name="Esagono 167">
            <a:extLst>
              <a:ext uri="{FF2B5EF4-FFF2-40B4-BE49-F238E27FC236}">
                <a16:creationId xmlns:a16="http://schemas.microsoft.com/office/drawing/2014/main" id="{270B58D2-32B2-404E-A4B1-388F21F5D955}"/>
              </a:ext>
            </a:extLst>
          </p:cNvPr>
          <p:cNvSpPr/>
          <p:nvPr/>
        </p:nvSpPr>
        <p:spPr>
          <a:xfrm rot="16200000">
            <a:off x="2290830"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9" name="Esagono 168">
            <a:extLst>
              <a:ext uri="{FF2B5EF4-FFF2-40B4-BE49-F238E27FC236}">
                <a16:creationId xmlns:a16="http://schemas.microsoft.com/office/drawing/2014/main" id="{E83C18B1-CC97-402A-9CAA-F00F61DA0D0E}"/>
              </a:ext>
            </a:extLst>
          </p:cNvPr>
          <p:cNvSpPr/>
          <p:nvPr/>
        </p:nvSpPr>
        <p:spPr>
          <a:xfrm rot="16200000">
            <a:off x="3072178"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0" name="Esagono 169">
            <a:extLst>
              <a:ext uri="{FF2B5EF4-FFF2-40B4-BE49-F238E27FC236}">
                <a16:creationId xmlns:a16="http://schemas.microsoft.com/office/drawing/2014/main" id="{AFAB79BA-FB8E-4A17-8B26-C9D655C2723A}"/>
              </a:ext>
            </a:extLst>
          </p:cNvPr>
          <p:cNvSpPr/>
          <p:nvPr/>
        </p:nvSpPr>
        <p:spPr>
          <a:xfrm rot="16200000">
            <a:off x="9322966"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1" name="Esagono 170">
            <a:extLst>
              <a:ext uri="{FF2B5EF4-FFF2-40B4-BE49-F238E27FC236}">
                <a16:creationId xmlns:a16="http://schemas.microsoft.com/office/drawing/2014/main" id="{DC5AAD5A-C1E4-49A2-AE76-8765635335A7}"/>
              </a:ext>
            </a:extLst>
          </p:cNvPr>
          <p:cNvSpPr/>
          <p:nvPr/>
        </p:nvSpPr>
        <p:spPr>
          <a:xfrm rot="16200000">
            <a:off x="8541618" y="1702005"/>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2" name="Esagono 171">
            <a:extLst>
              <a:ext uri="{FF2B5EF4-FFF2-40B4-BE49-F238E27FC236}">
                <a16:creationId xmlns:a16="http://schemas.microsoft.com/office/drawing/2014/main" id="{BD99E6EF-7476-44D9-BBDB-E2027E674C46}"/>
              </a:ext>
            </a:extLst>
          </p:cNvPr>
          <p:cNvSpPr/>
          <p:nvPr/>
        </p:nvSpPr>
        <p:spPr>
          <a:xfrm rot="16200000">
            <a:off x="7760270" y="1702006"/>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3" name="Esagono 172">
            <a:extLst>
              <a:ext uri="{FF2B5EF4-FFF2-40B4-BE49-F238E27FC236}">
                <a16:creationId xmlns:a16="http://schemas.microsoft.com/office/drawing/2014/main" id="{C226B5FB-3FA8-438A-A88F-314987D1DDFE}"/>
              </a:ext>
            </a:extLst>
          </p:cNvPr>
          <p:cNvSpPr/>
          <p:nvPr/>
        </p:nvSpPr>
        <p:spPr>
          <a:xfrm rot="16200000">
            <a:off x="6197573" y="1702005"/>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4" name="Esagono 173">
            <a:extLst>
              <a:ext uri="{FF2B5EF4-FFF2-40B4-BE49-F238E27FC236}">
                <a16:creationId xmlns:a16="http://schemas.microsoft.com/office/drawing/2014/main" id="{51DFBFB0-7892-48D9-ABD4-FFE8A639B82A}"/>
              </a:ext>
            </a:extLst>
          </p:cNvPr>
          <p:cNvSpPr/>
          <p:nvPr/>
        </p:nvSpPr>
        <p:spPr>
          <a:xfrm rot="16200000">
            <a:off x="6978921" y="1702006"/>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5" name="Esagono 174">
            <a:extLst>
              <a:ext uri="{FF2B5EF4-FFF2-40B4-BE49-F238E27FC236}">
                <a16:creationId xmlns:a16="http://schemas.microsoft.com/office/drawing/2014/main" id="{33F5F08B-51E3-4CC9-9F9E-9D3118890400}"/>
              </a:ext>
            </a:extLst>
          </p:cNvPr>
          <p:cNvSpPr/>
          <p:nvPr/>
        </p:nvSpPr>
        <p:spPr>
          <a:xfrm rot="16200000">
            <a:off x="5798868" y="2397864"/>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6" name="Esagono 175">
            <a:extLst>
              <a:ext uri="{FF2B5EF4-FFF2-40B4-BE49-F238E27FC236}">
                <a16:creationId xmlns:a16="http://schemas.microsoft.com/office/drawing/2014/main" id="{115DC166-13CB-455B-9677-95892594C8FB}"/>
              </a:ext>
            </a:extLst>
          </p:cNvPr>
          <p:cNvSpPr/>
          <p:nvPr/>
        </p:nvSpPr>
        <p:spPr>
          <a:xfrm rot="16200000">
            <a:off x="5017520"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7" name="Esagono 176">
            <a:extLst>
              <a:ext uri="{FF2B5EF4-FFF2-40B4-BE49-F238E27FC236}">
                <a16:creationId xmlns:a16="http://schemas.microsoft.com/office/drawing/2014/main" id="{6DB9A0D2-E35F-42B7-B468-115C74C4302B}"/>
              </a:ext>
            </a:extLst>
          </p:cNvPr>
          <p:cNvSpPr/>
          <p:nvPr/>
        </p:nvSpPr>
        <p:spPr>
          <a:xfrm rot="16200000">
            <a:off x="4236171"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8" name="Esagono 177">
            <a:extLst>
              <a:ext uri="{FF2B5EF4-FFF2-40B4-BE49-F238E27FC236}">
                <a16:creationId xmlns:a16="http://schemas.microsoft.com/office/drawing/2014/main" id="{E29C2A42-A9D4-41C0-A8B9-E46F41B542B2}"/>
              </a:ext>
            </a:extLst>
          </p:cNvPr>
          <p:cNvSpPr/>
          <p:nvPr/>
        </p:nvSpPr>
        <p:spPr>
          <a:xfrm rot="16200000">
            <a:off x="2673474"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9" name="Esagono 178">
            <a:extLst>
              <a:ext uri="{FF2B5EF4-FFF2-40B4-BE49-F238E27FC236}">
                <a16:creationId xmlns:a16="http://schemas.microsoft.com/office/drawing/2014/main" id="{E0890F22-03EE-4016-ADED-FBD925260AF1}"/>
              </a:ext>
            </a:extLst>
          </p:cNvPr>
          <p:cNvSpPr/>
          <p:nvPr/>
        </p:nvSpPr>
        <p:spPr>
          <a:xfrm rot="16200000">
            <a:off x="3454823"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0" name="Esagono 179">
            <a:extLst>
              <a:ext uri="{FF2B5EF4-FFF2-40B4-BE49-F238E27FC236}">
                <a16:creationId xmlns:a16="http://schemas.microsoft.com/office/drawing/2014/main" id="{65DB7F38-23C2-4A8A-985F-7BD3D819A1FB}"/>
              </a:ext>
            </a:extLst>
          </p:cNvPr>
          <p:cNvSpPr/>
          <p:nvPr/>
        </p:nvSpPr>
        <p:spPr>
          <a:xfrm rot="16200000">
            <a:off x="9705611"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1" name="Esagono 180">
            <a:extLst>
              <a:ext uri="{FF2B5EF4-FFF2-40B4-BE49-F238E27FC236}">
                <a16:creationId xmlns:a16="http://schemas.microsoft.com/office/drawing/2014/main" id="{223BD63B-7404-4992-80A3-3B079C15C7AE}"/>
              </a:ext>
            </a:extLst>
          </p:cNvPr>
          <p:cNvSpPr/>
          <p:nvPr/>
        </p:nvSpPr>
        <p:spPr>
          <a:xfrm rot="16200000">
            <a:off x="8924263" y="2397863"/>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2" name="Esagono 181">
            <a:extLst>
              <a:ext uri="{FF2B5EF4-FFF2-40B4-BE49-F238E27FC236}">
                <a16:creationId xmlns:a16="http://schemas.microsoft.com/office/drawing/2014/main" id="{94BD928C-CAAE-4BD4-AB36-C221A4254758}"/>
              </a:ext>
            </a:extLst>
          </p:cNvPr>
          <p:cNvSpPr/>
          <p:nvPr/>
        </p:nvSpPr>
        <p:spPr>
          <a:xfrm rot="16200000">
            <a:off x="8142914" y="2397864"/>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3" name="Esagono 182">
            <a:extLst>
              <a:ext uri="{FF2B5EF4-FFF2-40B4-BE49-F238E27FC236}">
                <a16:creationId xmlns:a16="http://schemas.microsoft.com/office/drawing/2014/main" id="{9E4C1DB7-3CF2-4B6C-A9EC-0AF53405D663}"/>
              </a:ext>
            </a:extLst>
          </p:cNvPr>
          <p:cNvSpPr/>
          <p:nvPr/>
        </p:nvSpPr>
        <p:spPr>
          <a:xfrm rot="16200000">
            <a:off x="6580217" y="2397863"/>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4" name="Esagono 183">
            <a:extLst>
              <a:ext uri="{FF2B5EF4-FFF2-40B4-BE49-F238E27FC236}">
                <a16:creationId xmlns:a16="http://schemas.microsoft.com/office/drawing/2014/main" id="{EF551DD8-5393-4D1E-B190-D03CFF535495}"/>
              </a:ext>
            </a:extLst>
          </p:cNvPr>
          <p:cNvSpPr/>
          <p:nvPr/>
        </p:nvSpPr>
        <p:spPr>
          <a:xfrm rot="16200000">
            <a:off x="7361566" y="2397864"/>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5" name="Esagono 184">
            <a:extLst>
              <a:ext uri="{FF2B5EF4-FFF2-40B4-BE49-F238E27FC236}">
                <a16:creationId xmlns:a16="http://schemas.microsoft.com/office/drawing/2014/main" id="{E62A4EEF-A58A-4B3B-BD4A-D7DC750C72BF}"/>
              </a:ext>
            </a:extLst>
          </p:cNvPr>
          <p:cNvSpPr/>
          <p:nvPr/>
        </p:nvSpPr>
        <p:spPr>
          <a:xfrm rot="16200000">
            <a:off x="5416225"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6" name="Esagono 185">
            <a:extLst>
              <a:ext uri="{FF2B5EF4-FFF2-40B4-BE49-F238E27FC236}">
                <a16:creationId xmlns:a16="http://schemas.microsoft.com/office/drawing/2014/main" id="{01CD0CC6-FA17-4F8B-B8B2-359E233171E5}"/>
              </a:ext>
            </a:extLst>
          </p:cNvPr>
          <p:cNvSpPr/>
          <p:nvPr/>
        </p:nvSpPr>
        <p:spPr>
          <a:xfrm rot="16200000">
            <a:off x="4634876"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7" name="Esagono 186">
            <a:extLst>
              <a:ext uri="{FF2B5EF4-FFF2-40B4-BE49-F238E27FC236}">
                <a16:creationId xmlns:a16="http://schemas.microsoft.com/office/drawing/2014/main" id="{BCD393D9-8A76-4E7C-83B2-78C1A526A67A}"/>
              </a:ext>
            </a:extLst>
          </p:cNvPr>
          <p:cNvSpPr/>
          <p:nvPr/>
        </p:nvSpPr>
        <p:spPr>
          <a:xfrm rot="16200000">
            <a:off x="3853528"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8" name="Esagono 187">
            <a:extLst>
              <a:ext uri="{FF2B5EF4-FFF2-40B4-BE49-F238E27FC236}">
                <a16:creationId xmlns:a16="http://schemas.microsoft.com/office/drawing/2014/main" id="{00A2C6E2-D3C8-46FB-A607-40B4E3C29BFC}"/>
              </a:ext>
            </a:extLst>
          </p:cNvPr>
          <p:cNvSpPr/>
          <p:nvPr/>
        </p:nvSpPr>
        <p:spPr>
          <a:xfrm rot="16200000">
            <a:off x="2290831" y="309372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9" name="Esagono 188">
            <a:extLst>
              <a:ext uri="{FF2B5EF4-FFF2-40B4-BE49-F238E27FC236}">
                <a16:creationId xmlns:a16="http://schemas.microsoft.com/office/drawing/2014/main" id="{66F0FFFD-7B99-438E-87B0-16B4638F92C1}"/>
              </a:ext>
            </a:extLst>
          </p:cNvPr>
          <p:cNvSpPr/>
          <p:nvPr/>
        </p:nvSpPr>
        <p:spPr>
          <a:xfrm rot="16200000">
            <a:off x="3072179"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0" name="Esagono 189">
            <a:extLst>
              <a:ext uri="{FF2B5EF4-FFF2-40B4-BE49-F238E27FC236}">
                <a16:creationId xmlns:a16="http://schemas.microsoft.com/office/drawing/2014/main" id="{090E60B8-77DC-47BF-85F5-C8CAC79EDB4C}"/>
              </a:ext>
            </a:extLst>
          </p:cNvPr>
          <p:cNvSpPr/>
          <p:nvPr/>
        </p:nvSpPr>
        <p:spPr>
          <a:xfrm rot="16200000">
            <a:off x="9322966" y="3093721"/>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1" name="Esagono 190">
            <a:extLst>
              <a:ext uri="{FF2B5EF4-FFF2-40B4-BE49-F238E27FC236}">
                <a16:creationId xmlns:a16="http://schemas.microsoft.com/office/drawing/2014/main" id="{F7A60AD6-8D68-4658-BF1D-3A88EBDCCB22}"/>
              </a:ext>
            </a:extLst>
          </p:cNvPr>
          <p:cNvSpPr/>
          <p:nvPr/>
        </p:nvSpPr>
        <p:spPr>
          <a:xfrm rot="16200000">
            <a:off x="8541619" y="309372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2" name="Esagono 191">
            <a:extLst>
              <a:ext uri="{FF2B5EF4-FFF2-40B4-BE49-F238E27FC236}">
                <a16:creationId xmlns:a16="http://schemas.microsoft.com/office/drawing/2014/main" id="{53395E7F-1221-43E6-84B8-2D8C7E9F2712}"/>
              </a:ext>
            </a:extLst>
          </p:cNvPr>
          <p:cNvSpPr/>
          <p:nvPr/>
        </p:nvSpPr>
        <p:spPr>
          <a:xfrm rot="16200000">
            <a:off x="7760271"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3" name="Esagono 192">
            <a:extLst>
              <a:ext uri="{FF2B5EF4-FFF2-40B4-BE49-F238E27FC236}">
                <a16:creationId xmlns:a16="http://schemas.microsoft.com/office/drawing/2014/main" id="{40DD08AD-DF90-46ED-855F-5B8D8BEEC73D}"/>
              </a:ext>
            </a:extLst>
          </p:cNvPr>
          <p:cNvSpPr/>
          <p:nvPr/>
        </p:nvSpPr>
        <p:spPr>
          <a:xfrm rot="16200000">
            <a:off x="6197573" y="309372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4" name="Esagono 193">
            <a:extLst>
              <a:ext uri="{FF2B5EF4-FFF2-40B4-BE49-F238E27FC236}">
                <a16:creationId xmlns:a16="http://schemas.microsoft.com/office/drawing/2014/main" id="{B6AF0E35-CFF2-4EF9-8C5D-36C73FD4B8A7}"/>
              </a:ext>
            </a:extLst>
          </p:cNvPr>
          <p:cNvSpPr/>
          <p:nvPr/>
        </p:nvSpPr>
        <p:spPr>
          <a:xfrm rot="16200000">
            <a:off x="6978922"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5" name="Esagono 194">
            <a:extLst>
              <a:ext uri="{FF2B5EF4-FFF2-40B4-BE49-F238E27FC236}">
                <a16:creationId xmlns:a16="http://schemas.microsoft.com/office/drawing/2014/main" id="{591656DA-0C53-460F-A32F-E4B622162B5C}"/>
              </a:ext>
            </a:extLst>
          </p:cNvPr>
          <p:cNvSpPr/>
          <p:nvPr/>
        </p:nvSpPr>
        <p:spPr>
          <a:xfrm rot="16200000">
            <a:off x="5806152"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6" name="Esagono 195">
            <a:extLst>
              <a:ext uri="{FF2B5EF4-FFF2-40B4-BE49-F238E27FC236}">
                <a16:creationId xmlns:a16="http://schemas.microsoft.com/office/drawing/2014/main" id="{B3591482-786B-400B-AE43-08A9BA2F121A}"/>
              </a:ext>
            </a:extLst>
          </p:cNvPr>
          <p:cNvSpPr/>
          <p:nvPr/>
        </p:nvSpPr>
        <p:spPr>
          <a:xfrm rot="16200000">
            <a:off x="5024803"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7" name="Esagono 196">
            <a:extLst>
              <a:ext uri="{FF2B5EF4-FFF2-40B4-BE49-F238E27FC236}">
                <a16:creationId xmlns:a16="http://schemas.microsoft.com/office/drawing/2014/main" id="{3F59DAA7-344F-4ECD-9FCF-B381C09B217C}"/>
              </a:ext>
            </a:extLst>
          </p:cNvPr>
          <p:cNvSpPr/>
          <p:nvPr/>
        </p:nvSpPr>
        <p:spPr>
          <a:xfrm rot="16200000">
            <a:off x="4243455" y="3791273"/>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8" name="Esagono 197">
            <a:extLst>
              <a:ext uri="{FF2B5EF4-FFF2-40B4-BE49-F238E27FC236}">
                <a16:creationId xmlns:a16="http://schemas.microsoft.com/office/drawing/2014/main" id="{F26C3DCC-2F0E-4A0A-9EA1-CD3C9D50CEAE}"/>
              </a:ext>
            </a:extLst>
          </p:cNvPr>
          <p:cNvSpPr/>
          <p:nvPr/>
        </p:nvSpPr>
        <p:spPr>
          <a:xfrm rot="16200000">
            <a:off x="2680758"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9" name="Esagono 198">
            <a:extLst>
              <a:ext uri="{FF2B5EF4-FFF2-40B4-BE49-F238E27FC236}">
                <a16:creationId xmlns:a16="http://schemas.microsoft.com/office/drawing/2014/main" id="{B6D0BCD8-622E-4148-A72A-B283665669DD}"/>
              </a:ext>
            </a:extLst>
          </p:cNvPr>
          <p:cNvSpPr/>
          <p:nvPr/>
        </p:nvSpPr>
        <p:spPr>
          <a:xfrm rot="16200000">
            <a:off x="3462106"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0" name="Esagono 199">
            <a:extLst>
              <a:ext uri="{FF2B5EF4-FFF2-40B4-BE49-F238E27FC236}">
                <a16:creationId xmlns:a16="http://schemas.microsoft.com/office/drawing/2014/main" id="{4CBD3159-EB88-4A97-AEF2-C2760D727E7D}"/>
              </a:ext>
            </a:extLst>
          </p:cNvPr>
          <p:cNvSpPr/>
          <p:nvPr/>
        </p:nvSpPr>
        <p:spPr>
          <a:xfrm rot="16200000">
            <a:off x="9712893" y="3791271"/>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1" name="Esagono 200">
            <a:extLst>
              <a:ext uri="{FF2B5EF4-FFF2-40B4-BE49-F238E27FC236}">
                <a16:creationId xmlns:a16="http://schemas.microsoft.com/office/drawing/2014/main" id="{BCF61A2D-E42C-4A18-A6C0-A187B0AFE5B4}"/>
              </a:ext>
            </a:extLst>
          </p:cNvPr>
          <p:cNvSpPr/>
          <p:nvPr/>
        </p:nvSpPr>
        <p:spPr>
          <a:xfrm rot="16200000">
            <a:off x="8931546" y="379127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2" name="Esagono 201">
            <a:extLst>
              <a:ext uri="{FF2B5EF4-FFF2-40B4-BE49-F238E27FC236}">
                <a16:creationId xmlns:a16="http://schemas.microsoft.com/office/drawing/2014/main" id="{4A6AB0E9-4D6B-4B67-940F-198108387381}"/>
              </a:ext>
            </a:extLst>
          </p:cNvPr>
          <p:cNvSpPr/>
          <p:nvPr/>
        </p:nvSpPr>
        <p:spPr>
          <a:xfrm rot="16200000">
            <a:off x="8150198"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3" name="Esagono 202">
            <a:extLst>
              <a:ext uri="{FF2B5EF4-FFF2-40B4-BE49-F238E27FC236}">
                <a16:creationId xmlns:a16="http://schemas.microsoft.com/office/drawing/2014/main" id="{6AEB3889-E7BB-42B9-8050-CD7EAADF3EE2}"/>
              </a:ext>
            </a:extLst>
          </p:cNvPr>
          <p:cNvSpPr/>
          <p:nvPr/>
        </p:nvSpPr>
        <p:spPr>
          <a:xfrm rot="16200000">
            <a:off x="6587501" y="379127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4" name="Esagono 203">
            <a:extLst>
              <a:ext uri="{FF2B5EF4-FFF2-40B4-BE49-F238E27FC236}">
                <a16:creationId xmlns:a16="http://schemas.microsoft.com/office/drawing/2014/main" id="{122385A3-7993-44A5-AA9B-360677010C2B}"/>
              </a:ext>
            </a:extLst>
          </p:cNvPr>
          <p:cNvSpPr/>
          <p:nvPr/>
        </p:nvSpPr>
        <p:spPr>
          <a:xfrm rot="16200000">
            <a:off x="7368849"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5" name="Esagono 204">
            <a:extLst>
              <a:ext uri="{FF2B5EF4-FFF2-40B4-BE49-F238E27FC236}">
                <a16:creationId xmlns:a16="http://schemas.microsoft.com/office/drawing/2014/main" id="{FFC11161-62EC-42E7-A23A-B638EAA3BD95}"/>
              </a:ext>
            </a:extLst>
          </p:cNvPr>
          <p:cNvSpPr/>
          <p:nvPr/>
        </p:nvSpPr>
        <p:spPr>
          <a:xfrm rot="16200000">
            <a:off x="5421524"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6" name="Esagono 205">
            <a:extLst>
              <a:ext uri="{FF2B5EF4-FFF2-40B4-BE49-F238E27FC236}">
                <a16:creationId xmlns:a16="http://schemas.microsoft.com/office/drawing/2014/main" id="{054A0049-254C-4670-965E-AD68014E54F8}"/>
              </a:ext>
            </a:extLst>
          </p:cNvPr>
          <p:cNvSpPr/>
          <p:nvPr/>
        </p:nvSpPr>
        <p:spPr>
          <a:xfrm rot="16200000">
            <a:off x="4640176"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7" name="Esagono 206">
            <a:extLst>
              <a:ext uri="{FF2B5EF4-FFF2-40B4-BE49-F238E27FC236}">
                <a16:creationId xmlns:a16="http://schemas.microsoft.com/office/drawing/2014/main" id="{0F08234E-9939-425B-B8E1-825992F67EB1}"/>
              </a:ext>
            </a:extLst>
          </p:cNvPr>
          <p:cNvSpPr/>
          <p:nvPr/>
        </p:nvSpPr>
        <p:spPr>
          <a:xfrm rot="16200000">
            <a:off x="3858827"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8" name="Esagono 207">
            <a:extLst>
              <a:ext uri="{FF2B5EF4-FFF2-40B4-BE49-F238E27FC236}">
                <a16:creationId xmlns:a16="http://schemas.microsoft.com/office/drawing/2014/main" id="{EC4819FC-C6CA-4BB8-86A0-82C7993F1D23}"/>
              </a:ext>
            </a:extLst>
          </p:cNvPr>
          <p:cNvSpPr/>
          <p:nvPr/>
        </p:nvSpPr>
        <p:spPr>
          <a:xfrm rot="16200000">
            <a:off x="2296130" y="448713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9" name="Esagono 208">
            <a:extLst>
              <a:ext uri="{FF2B5EF4-FFF2-40B4-BE49-F238E27FC236}">
                <a16:creationId xmlns:a16="http://schemas.microsoft.com/office/drawing/2014/main" id="{506E6977-D897-437E-93F1-5E383668F593}"/>
              </a:ext>
            </a:extLst>
          </p:cNvPr>
          <p:cNvSpPr/>
          <p:nvPr/>
        </p:nvSpPr>
        <p:spPr>
          <a:xfrm rot="16200000">
            <a:off x="3077478"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0" name="Esagono 209">
            <a:extLst>
              <a:ext uri="{FF2B5EF4-FFF2-40B4-BE49-F238E27FC236}">
                <a16:creationId xmlns:a16="http://schemas.microsoft.com/office/drawing/2014/main" id="{B2A0FA8F-7B0D-4979-8F77-5FD8C3417BB8}"/>
              </a:ext>
            </a:extLst>
          </p:cNvPr>
          <p:cNvSpPr/>
          <p:nvPr/>
        </p:nvSpPr>
        <p:spPr>
          <a:xfrm rot="16200000">
            <a:off x="9328266" y="448713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1" name="Esagono 210">
            <a:extLst>
              <a:ext uri="{FF2B5EF4-FFF2-40B4-BE49-F238E27FC236}">
                <a16:creationId xmlns:a16="http://schemas.microsoft.com/office/drawing/2014/main" id="{CFEDA3E6-B851-4FA2-ACB0-141797195ACC}"/>
              </a:ext>
            </a:extLst>
          </p:cNvPr>
          <p:cNvSpPr/>
          <p:nvPr/>
        </p:nvSpPr>
        <p:spPr>
          <a:xfrm rot="16200000">
            <a:off x="8546918" y="448713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2" name="Esagono 211">
            <a:extLst>
              <a:ext uri="{FF2B5EF4-FFF2-40B4-BE49-F238E27FC236}">
                <a16:creationId xmlns:a16="http://schemas.microsoft.com/office/drawing/2014/main" id="{8E748754-62E3-458E-9573-66BDBCF4D1D7}"/>
              </a:ext>
            </a:extLst>
          </p:cNvPr>
          <p:cNvSpPr/>
          <p:nvPr/>
        </p:nvSpPr>
        <p:spPr>
          <a:xfrm rot="16200000">
            <a:off x="7765570"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3" name="Esagono 212">
            <a:extLst>
              <a:ext uri="{FF2B5EF4-FFF2-40B4-BE49-F238E27FC236}">
                <a16:creationId xmlns:a16="http://schemas.microsoft.com/office/drawing/2014/main" id="{375512D6-A143-42F0-B749-ECB9BD84818E}"/>
              </a:ext>
            </a:extLst>
          </p:cNvPr>
          <p:cNvSpPr/>
          <p:nvPr/>
        </p:nvSpPr>
        <p:spPr>
          <a:xfrm rot="16200000">
            <a:off x="6202873" y="4487130"/>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4" name="Esagono 213">
            <a:extLst>
              <a:ext uri="{FF2B5EF4-FFF2-40B4-BE49-F238E27FC236}">
                <a16:creationId xmlns:a16="http://schemas.microsoft.com/office/drawing/2014/main" id="{57668AE1-37EB-4E29-97AE-B0488E169411}"/>
              </a:ext>
            </a:extLst>
          </p:cNvPr>
          <p:cNvSpPr/>
          <p:nvPr/>
        </p:nvSpPr>
        <p:spPr>
          <a:xfrm rot="16200000">
            <a:off x="6984221"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5" name="Esagono 214">
            <a:extLst>
              <a:ext uri="{FF2B5EF4-FFF2-40B4-BE49-F238E27FC236}">
                <a16:creationId xmlns:a16="http://schemas.microsoft.com/office/drawing/2014/main" id="{81734D4F-8AFA-4859-8DD6-462771FFD949}"/>
              </a:ext>
            </a:extLst>
          </p:cNvPr>
          <p:cNvSpPr/>
          <p:nvPr/>
        </p:nvSpPr>
        <p:spPr>
          <a:xfrm rot="16200000">
            <a:off x="5804168" y="5182989"/>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6" name="Esagono 215">
            <a:extLst>
              <a:ext uri="{FF2B5EF4-FFF2-40B4-BE49-F238E27FC236}">
                <a16:creationId xmlns:a16="http://schemas.microsoft.com/office/drawing/2014/main" id="{409BC5F1-D244-4C30-8F23-DC7AB4C7F549}"/>
              </a:ext>
            </a:extLst>
          </p:cNvPr>
          <p:cNvSpPr/>
          <p:nvPr/>
        </p:nvSpPr>
        <p:spPr>
          <a:xfrm rot="16200000">
            <a:off x="5022820" y="5182989"/>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7" name="Esagono 216">
            <a:extLst>
              <a:ext uri="{FF2B5EF4-FFF2-40B4-BE49-F238E27FC236}">
                <a16:creationId xmlns:a16="http://schemas.microsoft.com/office/drawing/2014/main" id="{CA34427A-79A6-43CD-9212-02D9641E3376}"/>
              </a:ext>
            </a:extLst>
          </p:cNvPr>
          <p:cNvSpPr/>
          <p:nvPr/>
        </p:nvSpPr>
        <p:spPr>
          <a:xfrm rot="16200000">
            <a:off x="4241471" y="5182990"/>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8" name="Esagono 217">
            <a:extLst>
              <a:ext uri="{FF2B5EF4-FFF2-40B4-BE49-F238E27FC236}">
                <a16:creationId xmlns:a16="http://schemas.microsoft.com/office/drawing/2014/main" id="{19679720-FD1B-4E8E-A1BB-6C48F9A8569D}"/>
              </a:ext>
            </a:extLst>
          </p:cNvPr>
          <p:cNvSpPr/>
          <p:nvPr/>
        </p:nvSpPr>
        <p:spPr>
          <a:xfrm rot="16200000">
            <a:off x="2678774"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9" name="Esagono 218">
            <a:extLst>
              <a:ext uri="{FF2B5EF4-FFF2-40B4-BE49-F238E27FC236}">
                <a16:creationId xmlns:a16="http://schemas.microsoft.com/office/drawing/2014/main" id="{AFFCA243-2416-4152-8233-3D73EB77041B}"/>
              </a:ext>
            </a:extLst>
          </p:cNvPr>
          <p:cNvSpPr/>
          <p:nvPr/>
        </p:nvSpPr>
        <p:spPr>
          <a:xfrm rot="16200000">
            <a:off x="3460123"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0" name="Esagono 219">
            <a:extLst>
              <a:ext uri="{FF2B5EF4-FFF2-40B4-BE49-F238E27FC236}">
                <a16:creationId xmlns:a16="http://schemas.microsoft.com/office/drawing/2014/main" id="{6FA45E14-F666-432D-A694-0452CEF099DE}"/>
              </a:ext>
            </a:extLst>
          </p:cNvPr>
          <p:cNvSpPr/>
          <p:nvPr/>
        </p:nvSpPr>
        <p:spPr>
          <a:xfrm rot="16200000">
            <a:off x="9710910" y="518298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1" name="Esagono 220">
            <a:extLst>
              <a:ext uri="{FF2B5EF4-FFF2-40B4-BE49-F238E27FC236}">
                <a16:creationId xmlns:a16="http://schemas.microsoft.com/office/drawing/2014/main" id="{D0CACFAF-7A73-47E4-8E8F-BD6FB1354D54}"/>
              </a:ext>
            </a:extLst>
          </p:cNvPr>
          <p:cNvSpPr/>
          <p:nvPr/>
        </p:nvSpPr>
        <p:spPr>
          <a:xfrm rot="16200000">
            <a:off x="8929563" y="518298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2" name="Esagono 221">
            <a:extLst>
              <a:ext uri="{FF2B5EF4-FFF2-40B4-BE49-F238E27FC236}">
                <a16:creationId xmlns:a16="http://schemas.microsoft.com/office/drawing/2014/main" id="{B5A2C5F2-87D2-4471-BCB4-062484C79A03}"/>
              </a:ext>
            </a:extLst>
          </p:cNvPr>
          <p:cNvSpPr/>
          <p:nvPr/>
        </p:nvSpPr>
        <p:spPr>
          <a:xfrm rot="16200000">
            <a:off x="8148214"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3" name="Esagono 222">
            <a:extLst>
              <a:ext uri="{FF2B5EF4-FFF2-40B4-BE49-F238E27FC236}">
                <a16:creationId xmlns:a16="http://schemas.microsoft.com/office/drawing/2014/main" id="{7B90D9E2-B19C-44D2-B5B3-79FE44A88C41}"/>
              </a:ext>
            </a:extLst>
          </p:cNvPr>
          <p:cNvSpPr/>
          <p:nvPr/>
        </p:nvSpPr>
        <p:spPr>
          <a:xfrm rot="16200000">
            <a:off x="6585517" y="518298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4" name="Esagono 223">
            <a:extLst>
              <a:ext uri="{FF2B5EF4-FFF2-40B4-BE49-F238E27FC236}">
                <a16:creationId xmlns:a16="http://schemas.microsoft.com/office/drawing/2014/main" id="{63F4004B-9187-440F-B0F0-A6BC41284F06}"/>
              </a:ext>
            </a:extLst>
          </p:cNvPr>
          <p:cNvSpPr/>
          <p:nvPr/>
        </p:nvSpPr>
        <p:spPr>
          <a:xfrm rot="16200000">
            <a:off x="7366866" y="5182989"/>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5" name="Esagono 224">
            <a:extLst>
              <a:ext uri="{FF2B5EF4-FFF2-40B4-BE49-F238E27FC236}">
                <a16:creationId xmlns:a16="http://schemas.microsoft.com/office/drawing/2014/main" id="{00F5E405-B7AE-4E50-89DB-6182D74015FD}"/>
              </a:ext>
            </a:extLst>
          </p:cNvPr>
          <p:cNvSpPr/>
          <p:nvPr/>
        </p:nvSpPr>
        <p:spPr>
          <a:xfrm rot="16200000">
            <a:off x="5421525"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6" name="Esagono 225">
            <a:extLst>
              <a:ext uri="{FF2B5EF4-FFF2-40B4-BE49-F238E27FC236}">
                <a16:creationId xmlns:a16="http://schemas.microsoft.com/office/drawing/2014/main" id="{DD53B41C-6A6E-450F-95D0-D00FF8BA902E}"/>
              </a:ext>
            </a:extLst>
          </p:cNvPr>
          <p:cNvSpPr/>
          <p:nvPr/>
        </p:nvSpPr>
        <p:spPr>
          <a:xfrm rot="16200000">
            <a:off x="4640176"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7" name="Esagono 226">
            <a:extLst>
              <a:ext uri="{FF2B5EF4-FFF2-40B4-BE49-F238E27FC236}">
                <a16:creationId xmlns:a16="http://schemas.microsoft.com/office/drawing/2014/main" id="{8ED32746-FB6C-4ED5-B95C-8E8D87189347}"/>
              </a:ext>
            </a:extLst>
          </p:cNvPr>
          <p:cNvSpPr/>
          <p:nvPr/>
        </p:nvSpPr>
        <p:spPr>
          <a:xfrm rot="16200000">
            <a:off x="3858828" y="587884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8" name="Esagono 227">
            <a:extLst>
              <a:ext uri="{FF2B5EF4-FFF2-40B4-BE49-F238E27FC236}">
                <a16:creationId xmlns:a16="http://schemas.microsoft.com/office/drawing/2014/main" id="{6115648D-125E-4F4C-9136-2FA438AB4CE1}"/>
              </a:ext>
            </a:extLst>
          </p:cNvPr>
          <p:cNvSpPr/>
          <p:nvPr/>
        </p:nvSpPr>
        <p:spPr>
          <a:xfrm rot="16200000">
            <a:off x="2296131"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9" name="Esagono 228">
            <a:extLst>
              <a:ext uri="{FF2B5EF4-FFF2-40B4-BE49-F238E27FC236}">
                <a16:creationId xmlns:a16="http://schemas.microsoft.com/office/drawing/2014/main" id="{F9D9FA22-9B0C-4BEA-95BC-990C6DE22024}"/>
              </a:ext>
            </a:extLst>
          </p:cNvPr>
          <p:cNvSpPr/>
          <p:nvPr/>
        </p:nvSpPr>
        <p:spPr>
          <a:xfrm rot="16200000">
            <a:off x="3077479" y="58788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0" name="Esagono 229">
            <a:extLst>
              <a:ext uri="{FF2B5EF4-FFF2-40B4-BE49-F238E27FC236}">
                <a16:creationId xmlns:a16="http://schemas.microsoft.com/office/drawing/2014/main" id="{4FD5EBEC-E08B-4C86-A1DA-414A7ED99C80}"/>
              </a:ext>
            </a:extLst>
          </p:cNvPr>
          <p:cNvSpPr/>
          <p:nvPr/>
        </p:nvSpPr>
        <p:spPr>
          <a:xfrm rot="16200000">
            <a:off x="9328266"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1" name="Esagono 230">
            <a:extLst>
              <a:ext uri="{FF2B5EF4-FFF2-40B4-BE49-F238E27FC236}">
                <a16:creationId xmlns:a16="http://schemas.microsoft.com/office/drawing/2014/main" id="{E358FA8A-4D85-4E1A-B6D5-2FE51604BE1E}"/>
              </a:ext>
            </a:extLst>
          </p:cNvPr>
          <p:cNvSpPr/>
          <p:nvPr/>
        </p:nvSpPr>
        <p:spPr>
          <a:xfrm rot="16200000">
            <a:off x="8546919"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2" name="Esagono 231">
            <a:extLst>
              <a:ext uri="{FF2B5EF4-FFF2-40B4-BE49-F238E27FC236}">
                <a16:creationId xmlns:a16="http://schemas.microsoft.com/office/drawing/2014/main" id="{6DFF49BA-0CB1-43AB-B37A-91670024E85E}"/>
              </a:ext>
            </a:extLst>
          </p:cNvPr>
          <p:cNvSpPr/>
          <p:nvPr/>
        </p:nvSpPr>
        <p:spPr>
          <a:xfrm rot="16200000">
            <a:off x="7765571"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3" name="Esagono 232">
            <a:extLst>
              <a:ext uri="{FF2B5EF4-FFF2-40B4-BE49-F238E27FC236}">
                <a16:creationId xmlns:a16="http://schemas.microsoft.com/office/drawing/2014/main" id="{94D0D586-74C6-44D8-BA2F-D1CC6C05C9B9}"/>
              </a:ext>
            </a:extLst>
          </p:cNvPr>
          <p:cNvSpPr/>
          <p:nvPr/>
        </p:nvSpPr>
        <p:spPr>
          <a:xfrm rot="16200000">
            <a:off x="6202873" y="58788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4" name="Esagono 233">
            <a:extLst>
              <a:ext uri="{FF2B5EF4-FFF2-40B4-BE49-F238E27FC236}">
                <a16:creationId xmlns:a16="http://schemas.microsoft.com/office/drawing/2014/main" id="{427D99D6-1767-48B0-B339-C2E2363C92B4}"/>
              </a:ext>
            </a:extLst>
          </p:cNvPr>
          <p:cNvSpPr/>
          <p:nvPr/>
        </p:nvSpPr>
        <p:spPr>
          <a:xfrm rot="16200000">
            <a:off x="6984222"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5" name="Esagono 234">
            <a:extLst>
              <a:ext uri="{FF2B5EF4-FFF2-40B4-BE49-F238E27FC236}">
                <a16:creationId xmlns:a16="http://schemas.microsoft.com/office/drawing/2014/main" id="{2B25A652-235B-45F6-8F82-A1D22E4CBABF}"/>
              </a:ext>
            </a:extLst>
          </p:cNvPr>
          <p:cNvSpPr/>
          <p:nvPr/>
        </p:nvSpPr>
        <p:spPr>
          <a:xfrm rot="16200000">
            <a:off x="5408194"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6" name="Esagono 235">
            <a:extLst>
              <a:ext uri="{FF2B5EF4-FFF2-40B4-BE49-F238E27FC236}">
                <a16:creationId xmlns:a16="http://schemas.microsoft.com/office/drawing/2014/main" id="{4E1FEF88-BD59-4203-AE26-F28536C4F4D8}"/>
              </a:ext>
            </a:extLst>
          </p:cNvPr>
          <p:cNvSpPr/>
          <p:nvPr/>
        </p:nvSpPr>
        <p:spPr>
          <a:xfrm rot="16200000">
            <a:off x="462684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7" name="Esagono 236">
            <a:extLst>
              <a:ext uri="{FF2B5EF4-FFF2-40B4-BE49-F238E27FC236}">
                <a16:creationId xmlns:a16="http://schemas.microsoft.com/office/drawing/2014/main" id="{3AB54CA8-AF42-4A97-8346-D25612FBADF0}"/>
              </a:ext>
            </a:extLst>
          </p:cNvPr>
          <p:cNvSpPr/>
          <p:nvPr/>
        </p:nvSpPr>
        <p:spPr>
          <a:xfrm rot="16200000">
            <a:off x="3845497"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8" name="Esagono 237">
            <a:extLst>
              <a:ext uri="{FF2B5EF4-FFF2-40B4-BE49-F238E27FC236}">
                <a16:creationId xmlns:a16="http://schemas.microsoft.com/office/drawing/2014/main" id="{F0AE9352-61A0-4BFD-B419-CD991E64F3AD}"/>
              </a:ext>
            </a:extLst>
          </p:cNvPr>
          <p:cNvSpPr/>
          <p:nvPr/>
        </p:nvSpPr>
        <p:spPr>
          <a:xfrm rot="16200000">
            <a:off x="2282800"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9" name="Esagono 238">
            <a:extLst>
              <a:ext uri="{FF2B5EF4-FFF2-40B4-BE49-F238E27FC236}">
                <a16:creationId xmlns:a16="http://schemas.microsoft.com/office/drawing/2014/main" id="{59FF0EE8-6B9E-4F4E-90AC-009BAE4AAEBD}"/>
              </a:ext>
            </a:extLst>
          </p:cNvPr>
          <p:cNvSpPr/>
          <p:nvPr/>
        </p:nvSpPr>
        <p:spPr>
          <a:xfrm rot="16200000">
            <a:off x="3064148"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0" name="Esagono 239">
            <a:extLst>
              <a:ext uri="{FF2B5EF4-FFF2-40B4-BE49-F238E27FC236}">
                <a16:creationId xmlns:a16="http://schemas.microsoft.com/office/drawing/2014/main" id="{F02E00D3-9BF6-4155-AE54-F43B1CF11303}"/>
              </a:ext>
            </a:extLst>
          </p:cNvPr>
          <p:cNvSpPr/>
          <p:nvPr/>
        </p:nvSpPr>
        <p:spPr>
          <a:xfrm rot="16200000">
            <a:off x="931493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1" name="Esagono 240">
            <a:extLst>
              <a:ext uri="{FF2B5EF4-FFF2-40B4-BE49-F238E27FC236}">
                <a16:creationId xmlns:a16="http://schemas.microsoft.com/office/drawing/2014/main" id="{D2F71044-C4BD-40B6-86F6-FC2B1E6A2DF4}"/>
              </a:ext>
            </a:extLst>
          </p:cNvPr>
          <p:cNvSpPr/>
          <p:nvPr/>
        </p:nvSpPr>
        <p:spPr>
          <a:xfrm rot="16200000">
            <a:off x="8533588"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2" name="Esagono 241">
            <a:extLst>
              <a:ext uri="{FF2B5EF4-FFF2-40B4-BE49-F238E27FC236}">
                <a16:creationId xmlns:a16="http://schemas.microsoft.com/office/drawing/2014/main" id="{54268643-CD6A-472C-90AA-3C3FD2F65DA3}"/>
              </a:ext>
            </a:extLst>
          </p:cNvPr>
          <p:cNvSpPr/>
          <p:nvPr/>
        </p:nvSpPr>
        <p:spPr>
          <a:xfrm rot="16200000">
            <a:off x="7752240"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3" name="Esagono 242">
            <a:extLst>
              <a:ext uri="{FF2B5EF4-FFF2-40B4-BE49-F238E27FC236}">
                <a16:creationId xmlns:a16="http://schemas.microsoft.com/office/drawing/2014/main" id="{5D5FFCCC-48F6-48D6-9AA1-DEC12FDF92B0}"/>
              </a:ext>
            </a:extLst>
          </p:cNvPr>
          <p:cNvSpPr/>
          <p:nvPr/>
        </p:nvSpPr>
        <p:spPr>
          <a:xfrm rot="16200000">
            <a:off x="6189543"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4" name="Esagono 243">
            <a:extLst>
              <a:ext uri="{FF2B5EF4-FFF2-40B4-BE49-F238E27FC236}">
                <a16:creationId xmlns:a16="http://schemas.microsoft.com/office/drawing/2014/main" id="{BC291DC0-16A1-4FE3-BD6F-CD48D41A6F9A}"/>
              </a:ext>
            </a:extLst>
          </p:cNvPr>
          <p:cNvSpPr/>
          <p:nvPr/>
        </p:nvSpPr>
        <p:spPr>
          <a:xfrm rot="16200000">
            <a:off x="6970891"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5" name="Esagono 244">
            <a:extLst>
              <a:ext uri="{FF2B5EF4-FFF2-40B4-BE49-F238E27FC236}">
                <a16:creationId xmlns:a16="http://schemas.microsoft.com/office/drawing/2014/main" id="{328134F3-5B30-4EAC-8A84-F0D83FAE5F09}"/>
              </a:ext>
            </a:extLst>
          </p:cNvPr>
          <p:cNvSpPr/>
          <p:nvPr/>
        </p:nvSpPr>
        <p:spPr>
          <a:xfrm rot="16200000">
            <a:off x="2290831"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6" name="Esagono 245">
            <a:extLst>
              <a:ext uri="{FF2B5EF4-FFF2-40B4-BE49-F238E27FC236}">
                <a16:creationId xmlns:a16="http://schemas.microsoft.com/office/drawing/2014/main" id="{B2AE9871-0847-435B-8580-C42442AB59E0}"/>
              </a:ext>
            </a:extLst>
          </p:cNvPr>
          <p:cNvSpPr/>
          <p:nvPr/>
        </p:nvSpPr>
        <p:spPr>
          <a:xfrm rot="16200000">
            <a:off x="3072179"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7" name="Esagono 246">
            <a:extLst>
              <a:ext uri="{FF2B5EF4-FFF2-40B4-BE49-F238E27FC236}">
                <a16:creationId xmlns:a16="http://schemas.microsoft.com/office/drawing/2014/main" id="{FA63C519-6A77-455C-AF66-1C4FB5C880B1}"/>
              </a:ext>
            </a:extLst>
          </p:cNvPr>
          <p:cNvSpPr/>
          <p:nvPr/>
        </p:nvSpPr>
        <p:spPr>
          <a:xfrm rot="16200000">
            <a:off x="3456807"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8" name="Esagono 247">
            <a:extLst>
              <a:ext uri="{FF2B5EF4-FFF2-40B4-BE49-F238E27FC236}">
                <a16:creationId xmlns:a16="http://schemas.microsoft.com/office/drawing/2014/main" id="{01B31D0E-FB50-4231-B58E-6A8310DC9C26}"/>
              </a:ext>
            </a:extLst>
          </p:cNvPr>
          <p:cNvSpPr/>
          <p:nvPr/>
        </p:nvSpPr>
        <p:spPr>
          <a:xfrm rot="16200000">
            <a:off x="2290831"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49" name="Esagono 248">
            <a:extLst>
              <a:ext uri="{FF2B5EF4-FFF2-40B4-BE49-F238E27FC236}">
                <a16:creationId xmlns:a16="http://schemas.microsoft.com/office/drawing/2014/main" id="{9F957EE4-1CA8-4CFB-BE00-9BF340EBAA63}"/>
              </a:ext>
            </a:extLst>
          </p:cNvPr>
          <p:cNvSpPr/>
          <p:nvPr/>
        </p:nvSpPr>
        <p:spPr>
          <a:xfrm rot="16200000">
            <a:off x="3072180"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0" name="Esagono 249">
            <a:extLst>
              <a:ext uri="{FF2B5EF4-FFF2-40B4-BE49-F238E27FC236}">
                <a16:creationId xmlns:a16="http://schemas.microsoft.com/office/drawing/2014/main" id="{0806A18F-704A-4CD3-9114-EDE4FAFBD846}"/>
              </a:ext>
            </a:extLst>
          </p:cNvPr>
          <p:cNvSpPr/>
          <p:nvPr/>
        </p:nvSpPr>
        <p:spPr>
          <a:xfrm rot="16200000">
            <a:off x="3845498"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1" name="Esagono 250">
            <a:extLst>
              <a:ext uri="{FF2B5EF4-FFF2-40B4-BE49-F238E27FC236}">
                <a16:creationId xmlns:a16="http://schemas.microsoft.com/office/drawing/2014/main" id="{552A405B-C9DE-4EE9-B878-DF577C39B112}"/>
              </a:ext>
            </a:extLst>
          </p:cNvPr>
          <p:cNvSpPr/>
          <p:nvPr/>
        </p:nvSpPr>
        <p:spPr>
          <a:xfrm rot="16200000">
            <a:off x="3456808"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2" name="Esagono 251">
            <a:extLst>
              <a:ext uri="{FF2B5EF4-FFF2-40B4-BE49-F238E27FC236}">
                <a16:creationId xmlns:a16="http://schemas.microsoft.com/office/drawing/2014/main" id="{8F105592-F52D-4C92-B970-CA39E390B341}"/>
              </a:ext>
            </a:extLst>
          </p:cNvPr>
          <p:cNvSpPr/>
          <p:nvPr/>
        </p:nvSpPr>
        <p:spPr>
          <a:xfrm rot="16200000">
            <a:off x="2290832"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3" name="Esagono 252">
            <a:extLst>
              <a:ext uri="{FF2B5EF4-FFF2-40B4-BE49-F238E27FC236}">
                <a16:creationId xmlns:a16="http://schemas.microsoft.com/office/drawing/2014/main" id="{F30ECF27-97DF-4875-A547-C0EDFC5081B6}"/>
              </a:ext>
            </a:extLst>
          </p:cNvPr>
          <p:cNvSpPr/>
          <p:nvPr/>
        </p:nvSpPr>
        <p:spPr>
          <a:xfrm rot="16200000">
            <a:off x="3072181"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4" name="Esagono 253">
            <a:extLst>
              <a:ext uri="{FF2B5EF4-FFF2-40B4-BE49-F238E27FC236}">
                <a16:creationId xmlns:a16="http://schemas.microsoft.com/office/drawing/2014/main" id="{EDE3C618-8802-424E-9D0F-08AC25A55FD4}"/>
              </a:ext>
            </a:extLst>
          </p:cNvPr>
          <p:cNvSpPr/>
          <p:nvPr/>
        </p:nvSpPr>
        <p:spPr>
          <a:xfrm rot="16200000">
            <a:off x="8546920" y="587884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5" name="Esagono 254">
            <a:extLst>
              <a:ext uri="{FF2B5EF4-FFF2-40B4-BE49-F238E27FC236}">
                <a16:creationId xmlns:a16="http://schemas.microsoft.com/office/drawing/2014/main" id="{8456B0C0-CA00-4B84-A103-AC2B621F2DEA}"/>
              </a:ext>
            </a:extLst>
          </p:cNvPr>
          <p:cNvSpPr/>
          <p:nvPr/>
        </p:nvSpPr>
        <p:spPr>
          <a:xfrm rot="16200000">
            <a:off x="3845498" y="30859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6" name="Esagono 255">
            <a:extLst>
              <a:ext uri="{FF2B5EF4-FFF2-40B4-BE49-F238E27FC236}">
                <a16:creationId xmlns:a16="http://schemas.microsoft.com/office/drawing/2014/main" id="{341D71BA-60A6-4A4E-B8DD-71A6B151B4CC}"/>
              </a:ext>
            </a:extLst>
          </p:cNvPr>
          <p:cNvSpPr/>
          <p:nvPr/>
        </p:nvSpPr>
        <p:spPr>
          <a:xfrm rot="16200000">
            <a:off x="3456808"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7" name="Esagono 256">
            <a:extLst>
              <a:ext uri="{FF2B5EF4-FFF2-40B4-BE49-F238E27FC236}">
                <a16:creationId xmlns:a16="http://schemas.microsoft.com/office/drawing/2014/main" id="{5D5FAED3-87A1-4E21-92B0-942FB00A17D1}"/>
              </a:ext>
            </a:extLst>
          </p:cNvPr>
          <p:cNvSpPr/>
          <p:nvPr/>
        </p:nvSpPr>
        <p:spPr>
          <a:xfrm rot="16200000">
            <a:off x="2290833"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8" name="Esagono 257">
            <a:extLst>
              <a:ext uri="{FF2B5EF4-FFF2-40B4-BE49-F238E27FC236}">
                <a16:creationId xmlns:a16="http://schemas.microsoft.com/office/drawing/2014/main" id="{63E8EF55-B328-49A2-AC96-E9CB2CB07E1C}"/>
              </a:ext>
            </a:extLst>
          </p:cNvPr>
          <p:cNvSpPr/>
          <p:nvPr/>
        </p:nvSpPr>
        <p:spPr>
          <a:xfrm rot="16200000">
            <a:off x="3072181"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59" name="Esagono 258">
            <a:extLst>
              <a:ext uri="{FF2B5EF4-FFF2-40B4-BE49-F238E27FC236}">
                <a16:creationId xmlns:a16="http://schemas.microsoft.com/office/drawing/2014/main" id="{27AA8963-E748-4B6F-AC3D-DBE9AC265CF2}"/>
              </a:ext>
            </a:extLst>
          </p:cNvPr>
          <p:cNvSpPr/>
          <p:nvPr/>
        </p:nvSpPr>
        <p:spPr>
          <a:xfrm rot="16200000">
            <a:off x="3072180"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0" name="Esagono 259">
            <a:extLst>
              <a:ext uri="{FF2B5EF4-FFF2-40B4-BE49-F238E27FC236}">
                <a16:creationId xmlns:a16="http://schemas.microsoft.com/office/drawing/2014/main" id="{0AB1E53D-3A43-4C70-B2D1-7F9D77462CEA}"/>
              </a:ext>
            </a:extLst>
          </p:cNvPr>
          <p:cNvSpPr/>
          <p:nvPr/>
        </p:nvSpPr>
        <p:spPr>
          <a:xfrm rot="16200000">
            <a:off x="2680759"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1" name="Esagono 260">
            <a:extLst>
              <a:ext uri="{FF2B5EF4-FFF2-40B4-BE49-F238E27FC236}">
                <a16:creationId xmlns:a16="http://schemas.microsoft.com/office/drawing/2014/main" id="{5B41EAD6-BA92-487E-A8EA-D6672D5FDB79}"/>
              </a:ext>
            </a:extLst>
          </p:cNvPr>
          <p:cNvSpPr/>
          <p:nvPr/>
        </p:nvSpPr>
        <p:spPr>
          <a:xfrm rot="16200000">
            <a:off x="2673475"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2" name="Esagono 261">
            <a:extLst>
              <a:ext uri="{FF2B5EF4-FFF2-40B4-BE49-F238E27FC236}">
                <a16:creationId xmlns:a16="http://schemas.microsoft.com/office/drawing/2014/main" id="{9C389883-BFB8-49A8-9C93-62A08FC34627}"/>
              </a:ext>
            </a:extLst>
          </p:cNvPr>
          <p:cNvSpPr/>
          <p:nvPr/>
        </p:nvSpPr>
        <p:spPr>
          <a:xfrm rot="16200000">
            <a:off x="3072181"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3" name="Esagono 262">
            <a:extLst>
              <a:ext uri="{FF2B5EF4-FFF2-40B4-BE49-F238E27FC236}">
                <a16:creationId xmlns:a16="http://schemas.microsoft.com/office/drawing/2014/main" id="{98FC4534-2F37-4594-9F01-E53D96BF61B4}"/>
              </a:ext>
            </a:extLst>
          </p:cNvPr>
          <p:cNvSpPr/>
          <p:nvPr/>
        </p:nvSpPr>
        <p:spPr>
          <a:xfrm rot="16200000">
            <a:off x="2680760"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4" name="Esagono 263">
            <a:extLst>
              <a:ext uri="{FF2B5EF4-FFF2-40B4-BE49-F238E27FC236}">
                <a16:creationId xmlns:a16="http://schemas.microsoft.com/office/drawing/2014/main" id="{EA9766E5-B32F-4A0F-AD3F-A623A05427B8}"/>
              </a:ext>
            </a:extLst>
          </p:cNvPr>
          <p:cNvSpPr/>
          <p:nvPr/>
        </p:nvSpPr>
        <p:spPr>
          <a:xfrm rot="16200000">
            <a:off x="3454823"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5" name="Esagono 264">
            <a:extLst>
              <a:ext uri="{FF2B5EF4-FFF2-40B4-BE49-F238E27FC236}">
                <a16:creationId xmlns:a16="http://schemas.microsoft.com/office/drawing/2014/main" id="{9A33EFC3-BE10-4F19-BA15-5F903378F11A}"/>
              </a:ext>
            </a:extLst>
          </p:cNvPr>
          <p:cNvSpPr/>
          <p:nvPr/>
        </p:nvSpPr>
        <p:spPr>
          <a:xfrm rot="16200000">
            <a:off x="2673476"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6" name="Esagono 265">
            <a:extLst>
              <a:ext uri="{FF2B5EF4-FFF2-40B4-BE49-F238E27FC236}">
                <a16:creationId xmlns:a16="http://schemas.microsoft.com/office/drawing/2014/main" id="{5CFCBBF6-3CCD-46F3-839E-3302A08667AF}"/>
              </a:ext>
            </a:extLst>
          </p:cNvPr>
          <p:cNvSpPr/>
          <p:nvPr/>
        </p:nvSpPr>
        <p:spPr>
          <a:xfrm rot="16200000">
            <a:off x="3072181"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7" name="Esagono 266">
            <a:extLst>
              <a:ext uri="{FF2B5EF4-FFF2-40B4-BE49-F238E27FC236}">
                <a16:creationId xmlns:a16="http://schemas.microsoft.com/office/drawing/2014/main" id="{A139925F-D245-4023-90B0-91DBDABB371A}"/>
              </a:ext>
            </a:extLst>
          </p:cNvPr>
          <p:cNvSpPr/>
          <p:nvPr/>
        </p:nvSpPr>
        <p:spPr>
          <a:xfrm rot="16200000">
            <a:off x="2680761"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8" name="Esagono 267">
            <a:extLst>
              <a:ext uri="{FF2B5EF4-FFF2-40B4-BE49-F238E27FC236}">
                <a16:creationId xmlns:a16="http://schemas.microsoft.com/office/drawing/2014/main" id="{D83AFA50-BF9F-4ACB-B95C-BE91CCC995D8}"/>
              </a:ext>
            </a:extLst>
          </p:cNvPr>
          <p:cNvSpPr/>
          <p:nvPr/>
        </p:nvSpPr>
        <p:spPr>
          <a:xfrm rot="16200000">
            <a:off x="3853528"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69" name="Esagono 268">
            <a:extLst>
              <a:ext uri="{FF2B5EF4-FFF2-40B4-BE49-F238E27FC236}">
                <a16:creationId xmlns:a16="http://schemas.microsoft.com/office/drawing/2014/main" id="{090A5292-0F68-49E1-B777-E8BB14AFAAA7}"/>
              </a:ext>
            </a:extLst>
          </p:cNvPr>
          <p:cNvSpPr/>
          <p:nvPr/>
        </p:nvSpPr>
        <p:spPr>
          <a:xfrm rot="16200000">
            <a:off x="3454824"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0" name="Esagono 269">
            <a:extLst>
              <a:ext uri="{FF2B5EF4-FFF2-40B4-BE49-F238E27FC236}">
                <a16:creationId xmlns:a16="http://schemas.microsoft.com/office/drawing/2014/main" id="{8421ED5C-F22C-4E36-83CB-107038613E54}"/>
              </a:ext>
            </a:extLst>
          </p:cNvPr>
          <p:cNvSpPr/>
          <p:nvPr/>
        </p:nvSpPr>
        <p:spPr>
          <a:xfrm rot="16200000">
            <a:off x="2673476"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1" name="Esagono 270">
            <a:extLst>
              <a:ext uri="{FF2B5EF4-FFF2-40B4-BE49-F238E27FC236}">
                <a16:creationId xmlns:a16="http://schemas.microsoft.com/office/drawing/2014/main" id="{265BB746-5666-4F14-9B7E-3344AB4E8D92}"/>
              </a:ext>
            </a:extLst>
          </p:cNvPr>
          <p:cNvSpPr/>
          <p:nvPr/>
        </p:nvSpPr>
        <p:spPr>
          <a:xfrm rot="16200000">
            <a:off x="3072182"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2" name="Esagono 271">
            <a:extLst>
              <a:ext uri="{FF2B5EF4-FFF2-40B4-BE49-F238E27FC236}">
                <a16:creationId xmlns:a16="http://schemas.microsoft.com/office/drawing/2014/main" id="{540ABB2D-27FC-4D8B-BE9E-738149587651}"/>
              </a:ext>
            </a:extLst>
          </p:cNvPr>
          <p:cNvSpPr/>
          <p:nvPr/>
        </p:nvSpPr>
        <p:spPr>
          <a:xfrm rot="16200000">
            <a:off x="2680761"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3" name="Esagono 272">
            <a:extLst>
              <a:ext uri="{FF2B5EF4-FFF2-40B4-BE49-F238E27FC236}">
                <a16:creationId xmlns:a16="http://schemas.microsoft.com/office/drawing/2014/main" id="{0DDB9AC9-DFD9-4FCC-8846-2720991E6945}"/>
              </a:ext>
            </a:extLst>
          </p:cNvPr>
          <p:cNvSpPr/>
          <p:nvPr/>
        </p:nvSpPr>
        <p:spPr>
          <a:xfrm rot="16200000">
            <a:off x="4238156"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4" name="Esagono 273">
            <a:extLst>
              <a:ext uri="{FF2B5EF4-FFF2-40B4-BE49-F238E27FC236}">
                <a16:creationId xmlns:a16="http://schemas.microsoft.com/office/drawing/2014/main" id="{753C207A-F35C-47AA-AF01-DD18D72AFC58}"/>
              </a:ext>
            </a:extLst>
          </p:cNvPr>
          <p:cNvSpPr/>
          <p:nvPr/>
        </p:nvSpPr>
        <p:spPr>
          <a:xfrm rot="16200000">
            <a:off x="3853528"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5" name="Esagono 274">
            <a:extLst>
              <a:ext uri="{FF2B5EF4-FFF2-40B4-BE49-F238E27FC236}">
                <a16:creationId xmlns:a16="http://schemas.microsoft.com/office/drawing/2014/main" id="{9481F003-303D-408D-BEEA-3016C987314E}"/>
              </a:ext>
            </a:extLst>
          </p:cNvPr>
          <p:cNvSpPr/>
          <p:nvPr/>
        </p:nvSpPr>
        <p:spPr>
          <a:xfrm rot="16200000">
            <a:off x="3454825"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6" name="Esagono 275">
            <a:extLst>
              <a:ext uri="{FF2B5EF4-FFF2-40B4-BE49-F238E27FC236}">
                <a16:creationId xmlns:a16="http://schemas.microsoft.com/office/drawing/2014/main" id="{72B87F47-29BE-4C02-BFDE-2633AE1DE1C3}"/>
              </a:ext>
            </a:extLst>
          </p:cNvPr>
          <p:cNvSpPr/>
          <p:nvPr/>
        </p:nvSpPr>
        <p:spPr>
          <a:xfrm rot="16200000">
            <a:off x="2673477"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7" name="Esagono 276">
            <a:extLst>
              <a:ext uri="{FF2B5EF4-FFF2-40B4-BE49-F238E27FC236}">
                <a16:creationId xmlns:a16="http://schemas.microsoft.com/office/drawing/2014/main" id="{54DF15D0-197A-49B3-A454-9F78C2AD70F0}"/>
              </a:ext>
            </a:extLst>
          </p:cNvPr>
          <p:cNvSpPr/>
          <p:nvPr/>
        </p:nvSpPr>
        <p:spPr>
          <a:xfrm rot="16200000">
            <a:off x="3072183"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8" name="Esagono 277">
            <a:extLst>
              <a:ext uri="{FF2B5EF4-FFF2-40B4-BE49-F238E27FC236}">
                <a16:creationId xmlns:a16="http://schemas.microsoft.com/office/drawing/2014/main" id="{F35C5C92-98BD-47DA-8260-CB73239EA1DD}"/>
              </a:ext>
            </a:extLst>
          </p:cNvPr>
          <p:cNvSpPr/>
          <p:nvPr/>
        </p:nvSpPr>
        <p:spPr>
          <a:xfrm rot="16200000">
            <a:off x="2680762"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79" name="Esagono 278">
            <a:extLst>
              <a:ext uri="{FF2B5EF4-FFF2-40B4-BE49-F238E27FC236}">
                <a16:creationId xmlns:a16="http://schemas.microsoft.com/office/drawing/2014/main" id="{051E01EF-9956-4ABF-895D-0FEA2EC9E787}"/>
              </a:ext>
            </a:extLst>
          </p:cNvPr>
          <p:cNvSpPr/>
          <p:nvPr/>
        </p:nvSpPr>
        <p:spPr>
          <a:xfrm rot="16200000">
            <a:off x="5019504"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0" name="Esagono 279">
            <a:extLst>
              <a:ext uri="{FF2B5EF4-FFF2-40B4-BE49-F238E27FC236}">
                <a16:creationId xmlns:a16="http://schemas.microsoft.com/office/drawing/2014/main" id="{FA69B60D-054A-4717-96A8-E20CF42083C1}"/>
              </a:ext>
            </a:extLst>
          </p:cNvPr>
          <p:cNvSpPr/>
          <p:nvPr/>
        </p:nvSpPr>
        <p:spPr>
          <a:xfrm rot="16200000">
            <a:off x="4238156"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1" name="Esagono 280">
            <a:extLst>
              <a:ext uri="{FF2B5EF4-FFF2-40B4-BE49-F238E27FC236}">
                <a16:creationId xmlns:a16="http://schemas.microsoft.com/office/drawing/2014/main" id="{8FC4E84A-34BF-4B9A-8BBF-C6C02F057380}"/>
              </a:ext>
            </a:extLst>
          </p:cNvPr>
          <p:cNvSpPr/>
          <p:nvPr/>
        </p:nvSpPr>
        <p:spPr>
          <a:xfrm rot="16200000">
            <a:off x="3853529"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2" name="Esagono 281">
            <a:extLst>
              <a:ext uri="{FF2B5EF4-FFF2-40B4-BE49-F238E27FC236}">
                <a16:creationId xmlns:a16="http://schemas.microsoft.com/office/drawing/2014/main" id="{68F089B2-67A7-4CA6-83B4-0BBDE4283B1D}"/>
              </a:ext>
            </a:extLst>
          </p:cNvPr>
          <p:cNvSpPr/>
          <p:nvPr/>
        </p:nvSpPr>
        <p:spPr>
          <a:xfrm rot="16200000">
            <a:off x="3454826"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3" name="Esagono 282">
            <a:extLst>
              <a:ext uri="{FF2B5EF4-FFF2-40B4-BE49-F238E27FC236}">
                <a16:creationId xmlns:a16="http://schemas.microsoft.com/office/drawing/2014/main" id="{BF9B65E2-3EB0-4711-ACD8-6679665D48C8}"/>
              </a:ext>
            </a:extLst>
          </p:cNvPr>
          <p:cNvSpPr/>
          <p:nvPr/>
        </p:nvSpPr>
        <p:spPr>
          <a:xfrm rot="16200000">
            <a:off x="2673478"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4" name="Esagono 283">
            <a:extLst>
              <a:ext uri="{FF2B5EF4-FFF2-40B4-BE49-F238E27FC236}">
                <a16:creationId xmlns:a16="http://schemas.microsoft.com/office/drawing/2014/main" id="{A2C34009-F211-4D28-AB24-BF1F3AFD2AD6}"/>
              </a:ext>
            </a:extLst>
          </p:cNvPr>
          <p:cNvSpPr/>
          <p:nvPr/>
        </p:nvSpPr>
        <p:spPr>
          <a:xfrm rot="16200000">
            <a:off x="3072183"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5" name="Esagono 284">
            <a:extLst>
              <a:ext uri="{FF2B5EF4-FFF2-40B4-BE49-F238E27FC236}">
                <a16:creationId xmlns:a16="http://schemas.microsoft.com/office/drawing/2014/main" id="{70515EBA-4E86-499F-A2D9-767512D5A3DD}"/>
              </a:ext>
            </a:extLst>
          </p:cNvPr>
          <p:cNvSpPr/>
          <p:nvPr/>
        </p:nvSpPr>
        <p:spPr>
          <a:xfrm rot="16200000">
            <a:off x="2680763"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6" name="Esagono 285">
            <a:extLst>
              <a:ext uri="{FF2B5EF4-FFF2-40B4-BE49-F238E27FC236}">
                <a16:creationId xmlns:a16="http://schemas.microsoft.com/office/drawing/2014/main" id="{8F7C6E16-301C-4836-85B7-6E9BF658E8C6}"/>
              </a:ext>
            </a:extLst>
          </p:cNvPr>
          <p:cNvSpPr/>
          <p:nvPr/>
        </p:nvSpPr>
        <p:spPr>
          <a:xfrm rot="16200000">
            <a:off x="4634876"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7" name="Esagono 286">
            <a:extLst>
              <a:ext uri="{FF2B5EF4-FFF2-40B4-BE49-F238E27FC236}">
                <a16:creationId xmlns:a16="http://schemas.microsoft.com/office/drawing/2014/main" id="{12C0F2FB-6A0C-4771-869C-1CEC513A55E5}"/>
              </a:ext>
            </a:extLst>
          </p:cNvPr>
          <p:cNvSpPr/>
          <p:nvPr/>
        </p:nvSpPr>
        <p:spPr>
          <a:xfrm rot="16200000">
            <a:off x="5019505"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8" name="Esagono 287">
            <a:extLst>
              <a:ext uri="{FF2B5EF4-FFF2-40B4-BE49-F238E27FC236}">
                <a16:creationId xmlns:a16="http://schemas.microsoft.com/office/drawing/2014/main" id="{25DA6EB9-07F3-4443-B2EF-B182DD325FE3}"/>
              </a:ext>
            </a:extLst>
          </p:cNvPr>
          <p:cNvSpPr/>
          <p:nvPr/>
        </p:nvSpPr>
        <p:spPr>
          <a:xfrm rot="16200000">
            <a:off x="4238157"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89" name="Esagono 288">
            <a:extLst>
              <a:ext uri="{FF2B5EF4-FFF2-40B4-BE49-F238E27FC236}">
                <a16:creationId xmlns:a16="http://schemas.microsoft.com/office/drawing/2014/main" id="{10E35E91-BD43-4A38-BABD-E7136C75C1B3}"/>
              </a:ext>
            </a:extLst>
          </p:cNvPr>
          <p:cNvSpPr/>
          <p:nvPr/>
        </p:nvSpPr>
        <p:spPr>
          <a:xfrm rot="16200000">
            <a:off x="3853530"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0" name="Esagono 289">
            <a:extLst>
              <a:ext uri="{FF2B5EF4-FFF2-40B4-BE49-F238E27FC236}">
                <a16:creationId xmlns:a16="http://schemas.microsoft.com/office/drawing/2014/main" id="{286C2363-10E1-4389-A3CA-728BF0942BFB}"/>
              </a:ext>
            </a:extLst>
          </p:cNvPr>
          <p:cNvSpPr/>
          <p:nvPr/>
        </p:nvSpPr>
        <p:spPr>
          <a:xfrm rot="16200000">
            <a:off x="3454826"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1" name="Esagono 290">
            <a:extLst>
              <a:ext uri="{FF2B5EF4-FFF2-40B4-BE49-F238E27FC236}">
                <a16:creationId xmlns:a16="http://schemas.microsoft.com/office/drawing/2014/main" id="{265202AD-8AA0-4C38-9196-D3A5A56F26F0}"/>
              </a:ext>
            </a:extLst>
          </p:cNvPr>
          <p:cNvSpPr/>
          <p:nvPr/>
        </p:nvSpPr>
        <p:spPr>
          <a:xfrm rot="16200000">
            <a:off x="2673478"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2" name="Esagono 291">
            <a:extLst>
              <a:ext uri="{FF2B5EF4-FFF2-40B4-BE49-F238E27FC236}">
                <a16:creationId xmlns:a16="http://schemas.microsoft.com/office/drawing/2014/main" id="{D497BF8E-2EA9-4563-BD3D-F29F4A27CCA1}"/>
              </a:ext>
            </a:extLst>
          </p:cNvPr>
          <p:cNvSpPr/>
          <p:nvPr/>
        </p:nvSpPr>
        <p:spPr>
          <a:xfrm rot="16200000">
            <a:off x="3072184"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3" name="Esagono 292">
            <a:extLst>
              <a:ext uri="{FF2B5EF4-FFF2-40B4-BE49-F238E27FC236}">
                <a16:creationId xmlns:a16="http://schemas.microsoft.com/office/drawing/2014/main" id="{4A4F5D41-ED7A-49A4-A923-3119839758FA}"/>
              </a:ext>
            </a:extLst>
          </p:cNvPr>
          <p:cNvSpPr/>
          <p:nvPr/>
        </p:nvSpPr>
        <p:spPr>
          <a:xfrm rot="16200000">
            <a:off x="2680763"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4" name="Esagono 293">
            <a:extLst>
              <a:ext uri="{FF2B5EF4-FFF2-40B4-BE49-F238E27FC236}">
                <a16:creationId xmlns:a16="http://schemas.microsoft.com/office/drawing/2014/main" id="{1855A72A-5DDB-4EE6-AF85-69FF54C211BC}"/>
              </a:ext>
            </a:extLst>
          </p:cNvPr>
          <p:cNvSpPr/>
          <p:nvPr/>
        </p:nvSpPr>
        <p:spPr>
          <a:xfrm rot="16200000">
            <a:off x="5408195"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5" name="Esagono 294">
            <a:extLst>
              <a:ext uri="{FF2B5EF4-FFF2-40B4-BE49-F238E27FC236}">
                <a16:creationId xmlns:a16="http://schemas.microsoft.com/office/drawing/2014/main" id="{D105B603-D543-4C47-8A6D-2931A8CF410C}"/>
              </a:ext>
            </a:extLst>
          </p:cNvPr>
          <p:cNvSpPr/>
          <p:nvPr/>
        </p:nvSpPr>
        <p:spPr>
          <a:xfrm rot="16200000">
            <a:off x="4634877"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6" name="Esagono 295">
            <a:extLst>
              <a:ext uri="{FF2B5EF4-FFF2-40B4-BE49-F238E27FC236}">
                <a16:creationId xmlns:a16="http://schemas.microsoft.com/office/drawing/2014/main" id="{ED79063C-9A78-46B9-8361-F69590171078}"/>
              </a:ext>
            </a:extLst>
          </p:cNvPr>
          <p:cNvSpPr/>
          <p:nvPr/>
        </p:nvSpPr>
        <p:spPr>
          <a:xfrm rot="16200000">
            <a:off x="5019506"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7" name="Esagono 296">
            <a:extLst>
              <a:ext uri="{FF2B5EF4-FFF2-40B4-BE49-F238E27FC236}">
                <a16:creationId xmlns:a16="http://schemas.microsoft.com/office/drawing/2014/main" id="{1A15924D-D5DD-4F37-82E7-88FB092B32F1}"/>
              </a:ext>
            </a:extLst>
          </p:cNvPr>
          <p:cNvSpPr/>
          <p:nvPr/>
        </p:nvSpPr>
        <p:spPr>
          <a:xfrm rot="16200000">
            <a:off x="4238158"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8" name="Esagono 297">
            <a:extLst>
              <a:ext uri="{FF2B5EF4-FFF2-40B4-BE49-F238E27FC236}">
                <a16:creationId xmlns:a16="http://schemas.microsoft.com/office/drawing/2014/main" id="{8E44927E-E3EB-403F-B5FA-ACB89E07EF6B}"/>
              </a:ext>
            </a:extLst>
          </p:cNvPr>
          <p:cNvSpPr/>
          <p:nvPr/>
        </p:nvSpPr>
        <p:spPr>
          <a:xfrm rot="16200000">
            <a:off x="3853531"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99" name="Esagono 298">
            <a:extLst>
              <a:ext uri="{FF2B5EF4-FFF2-40B4-BE49-F238E27FC236}">
                <a16:creationId xmlns:a16="http://schemas.microsoft.com/office/drawing/2014/main" id="{44AD8A3D-8151-4381-AE6B-A8358F4A894A}"/>
              </a:ext>
            </a:extLst>
          </p:cNvPr>
          <p:cNvSpPr/>
          <p:nvPr/>
        </p:nvSpPr>
        <p:spPr>
          <a:xfrm rot="16200000">
            <a:off x="3454827"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0" name="Esagono 299">
            <a:extLst>
              <a:ext uri="{FF2B5EF4-FFF2-40B4-BE49-F238E27FC236}">
                <a16:creationId xmlns:a16="http://schemas.microsoft.com/office/drawing/2014/main" id="{36AF046A-27D8-4DED-89D1-E84BA41D0B89}"/>
              </a:ext>
            </a:extLst>
          </p:cNvPr>
          <p:cNvSpPr/>
          <p:nvPr/>
        </p:nvSpPr>
        <p:spPr>
          <a:xfrm rot="16200000">
            <a:off x="2673479"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1" name="Esagono 300">
            <a:extLst>
              <a:ext uri="{FF2B5EF4-FFF2-40B4-BE49-F238E27FC236}">
                <a16:creationId xmlns:a16="http://schemas.microsoft.com/office/drawing/2014/main" id="{CE517828-B062-4705-90B0-B345C95685C9}"/>
              </a:ext>
            </a:extLst>
          </p:cNvPr>
          <p:cNvSpPr/>
          <p:nvPr/>
        </p:nvSpPr>
        <p:spPr>
          <a:xfrm rot="16200000">
            <a:off x="3072185"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2" name="Esagono 301">
            <a:extLst>
              <a:ext uri="{FF2B5EF4-FFF2-40B4-BE49-F238E27FC236}">
                <a16:creationId xmlns:a16="http://schemas.microsoft.com/office/drawing/2014/main" id="{785260AE-0D81-4860-AC8E-7583A6BE64B0}"/>
              </a:ext>
            </a:extLst>
          </p:cNvPr>
          <p:cNvSpPr/>
          <p:nvPr/>
        </p:nvSpPr>
        <p:spPr>
          <a:xfrm rot="16200000">
            <a:off x="2680764"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3" name="Esagono 302">
            <a:extLst>
              <a:ext uri="{FF2B5EF4-FFF2-40B4-BE49-F238E27FC236}">
                <a16:creationId xmlns:a16="http://schemas.microsoft.com/office/drawing/2014/main" id="{ADA28B5D-1AEE-4526-BC3A-C468C7859236}"/>
              </a:ext>
            </a:extLst>
          </p:cNvPr>
          <p:cNvSpPr/>
          <p:nvPr/>
        </p:nvSpPr>
        <p:spPr>
          <a:xfrm rot="16200000">
            <a:off x="6189543"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4" name="Esagono 303">
            <a:extLst>
              <a:ext uri="{FF2B5EF4-FFF2-40B4-BE49-F238E27FC236}">
                <a16:creationId xmlns:a16="http://schemas.microsoft.com/office/drawing/2014/main" id="{896DDF6C-CB08-409F-B657-B47572A1DB73}"/>
              </a:ext>
            </a:extLst>
          </p:cNvPr>
          <p:cNvSpPr/>
          <p:nvPr/>
        </p:nvSpPr>
        <p:spPr>
          <a:xfrm rot="16200000">
            <a:off x="540819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5" name="Esagono 304">
            <a:extLst>
              <a:ext uri="{FF2B5EF4-FFF2-40B4-BE49-F238E27FC236}">
                <a16:creationId xmlns:a16="http://schemas.microsoft.com/office/drawing/2014/main" id="{CBD4D65C-A71A-4CCA-9F5D-134647062FBA}"/>
              </a:ext>
            </a:extLst>
          </p:cNvPr>
          <p:cNvSpPr/>
          <p:nvPr/>
        </p:nvSpPr>
        <p:spPr>
          <a:xfrm rot="16200000">
            <a:off x="4634878"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6" name="Esagono 305">
            <a:extLst>
              <a:ext uri="{FF2B5EF4-FFF2-40B4-BE49-F238E27FC236}">
                <a16:creationId xmlns:a16="http://schemas.microsoft.com/office/drawing/2014/main" id="{48554FA7-170D-472A-94F3-1C200E6A4655}"/>
              </a:ext>
            </a:extLst>
          </p:cNvPr>
          <p:cNvSpPr/>
          <p:nvPr/>
        </p:nvSpPr>
        <p:spPr>
          <a:xfrm rot="16200000">
            <a:off x="5019506"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7" name="Esagono 306">
            <a:extLst>
              <a:ext uri="{FF2B5EF4-FFF2-40B4-BE49-F238E27FC236}">
                <a16:creationId xmlns:a16="http://schemas.microsoft.com/office/drawing/2014/main" id="{03F7F936-898E-4C07-B457-A50CA33773CD}"/>
              </a:ext>
            </a:extLst>
          </p:cNvPr>
          <p:cNvSpPr/>
          <p:nvPr/>
        </p:nvSpPr>
        <p:spPr>
          <a:xfrm rot="16200000">
            <a:off x="4238158"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8" name="Esagono 307">
            <a:extLst>
              <a:ext uri="{FF2B5EF4-FFF2-40B4-BE49-F238E27FC236}">
                <a16:creationId xmlns:a16="http://schemas.microsoft.com/office/drawing/2014/main" id="{A5E0E01B-924E-4A1E-BD53-05F42E570FFB}"/>
              </a:ext>
            </a:extLst>
          </p:cNvPr>
          <p:cNvSpPr/>
          <p:nvPr/>
        </p:nvSpPr>
        <p:spPr>
          <a:xfrm rot="16200000">
            <a:off x="3853531"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09" name="Esagono 308">
            <a:extLst>
              <a:ext uri="{FF2B5EF4-FFF2-40B4-BE49-F238E27FC236}">
                <a16:creationId xmlns:a16="http://schemas.microsoft.com/office/drawing/2014/main" id="{A34EB027-E2CC-42A4-AEE1-3453966873F9}"/>
              </a:ext>
            </a:extLst>
          </p:cNvPr>
          <p:cNvSpPr/>
          <p:nvPr/>
        </p:nvSpPr>
        <p:spPr>
          <a:xfrm rot="16200000">
            <a:off x="3454828"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0" name="Esagono 309">
            <a:extLst>
              <a:ext uri="{FF2B5EF4-FFF2-40B4-BE49-F238E27FC236}">
                <a16:creationId xmlns:a16="http://schemas.microsoft.com/office/drawing/2014/main" id="{8FE72EAB-19EE-4775-85D2-F297303658FC}"/>
              </a:ext>
            </a:extLst>
          </p:cNvPr>
          <p:cNvSpPr/>
          <p:nvPr/>
        </p:nvSpPr>
        <p:spPr>
          <a:xfrm rot="16200000">
            <a:off x="2673480"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1" name="Esagono 310">
            <a:extLst>
              <a:ext uri="{FF2B5EF4-FFF2-40B4-BE49-F238E27FC236}">
                <a16:creationId xmlns:a16="http://schemas.microsoft.com/office/drawing/2014/main" id="{389F59A3-E1AA-46F9-BDBA-A28BCDB6A648}"/>
              </a:ext>
            </a:extLst>
          </p:cNvPr>
          <p:cNvSpPr/>
          <p:nvPr/>
        </p:nvSpPr>
        <p:spPr>
          <a:xfrm rot="16200000">
            <a:off x="3072186"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2" name="Esagono 311">
            <a:extLst>
              <a:ext uri="{FF2B5EF4-FFF2-40B4-BE49-F238E27FC236}">
                <a16:creationId xmlns:a16="http://schemas.microsoft.com/office/drawing/2014/main" id="{2B1E14D4-6DAB-4F6A-8415-2CCA729F7D35}"/>
              </a:ext>
            </a:extLst>
          </p:cNvPr>
          <p:cNvSpPr/>
          <p:nvPr/>
        </p:nvSpPr>
        <p:spPr>
          <a:xfrm rot="16200000">
            <a:off x="2680765"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3" name="Esagono 312">
            <a:extLst>
              <a:ext uri="{FF2B5EF4-FFF2-40B4-BE49-F238E27FC236}">
                <a16:creationId xmlns:a16="http://schemas.microsoft.com/office/drawing/2014/main" id="{0E58295F-FA1F-4B96-BDFD-6D1C2AF4F7FE}"/>
              </a:ext>
            </a:extLst>
          </p:cNvPr>
          <p:cNvSpPr/>
          <p:nvPr/>
        </p:nvSpPr>
        <p:spPr>
          <a:xfrm rot="16200000">
            <a:off x="6970892"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4" name="Esagono 313">
            <a:extLst>
              <a:ext uri="{FF2B5EF4-FFF2-40B4-BE49-F238E27FC236}">
                <a16:creationId xmlns:a16="http://schemas.microsoft.com/office/drawing/2014/main" id="{10DEA8D4-BD7E-4EF8-A4E4-44AFC06C6F88}"/>
              </a:ext>
            </a:extLst>
          </p:cNvPr>
          <p:cNvSpPr/>
          <p:nvPr/>
        </p:nvSpPr>
        <p:spPr>
          <a:xfrm rot="16200000">
            <a:off x="6189544"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5" name="Esagono 314">
            <a:extLst>
              <a:ext uri="{FF2B5EF4-FFF2-40B4-BE49-F238E27FC236}">
                <a16:creationId xmlns:a16="http://schemas.microsoft.com/office/drawing/2014/main" id="{0FD03AB7-7080-4B9A-9854-83B7B9EDDD51}"/>
              </a:ext>
            </a:extLst>
          </p:cNvPr>
          <p:cNvSpPr/>
          <p:nvPr/>
        </p:nvSpPr>
        <p:spPr>
          <a:xfrm rot="16200000">
            <a:off x="540819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6" name="Esagono 315">
            <a:extLst>
              <a:ext uri="{FF2B5EF4-FFF2-40B4-BE49-F238E27FC236}">
                <a16:creationId xmlns:a16="http://schemas.microsoft.com/office/drawing/2014/main" id="{94D43BFD-568E-41D6-85DC-9E57F53953BC}"/>
              </a:ext>
            </a:extLst>
          </p:cNvPr>
          <p:cNvSpPr/>
          <p:nvPr/>
        </p:nvSpPr>
        <p:spPr>
          <a:xfrm rot="16200000">
            <a:off x="4634878"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7" name="Esagono 316">
            <a:extLst>
              <a:ext uri="{FF2B5EF4-FFF2-40B4-BE49-F238E27FC236}">
                <a16:creationId xmlns:a16="http://schemas.microsoft.com/office/drawing/2014/main" id="{2F1A224C-0FAA-4474-A239-AB37109C281B}"/>
              </a:ext>
            </a:extLst>
          </p:cNvPr>
          <p:cNvSpPr/>
          <p:nvPr/>
        </p:nvSpPr>
        <p:spPr>
          <a:xfrm rot="16200000">
            <a:off x="5019507"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8" name="Esagono 317">
            <a:extLst>
              <a:ext uri="{FF2B5EF4-FFF2-40B4-BE49-F238E27FC236}">
                <a16:creationId xmlns:a16="http://schemas.microsoft.com/office/drawing/2014/main" id="{D2748D73-689B-4126-BF8F-8A9C34BF5002}"/>
              </a:ext>
            </a:extLst>
          </p:cNvPr>
          <p:cNvSpPr/>
          <p:nvPr/>
        </p:nvSpPr>
        <p:spPr>
          <a:xfrm rot="16200000">
            <a:off x="4238159"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19" name="Esagono 318">
            <a:extLst>
              <a:ext uri="{FF2B5EF4-FFF2-40B4-BE49-F238E27FC236}">
                <a16:creationId xmlns:a16="http://schemas.microsoft.com/office/drawing/2014/main" id="{81A32F8F-C9FA-40DC-874B-474B62339211}"/>
              </a:ext>
            </a:extLst>
          </p:cNvPr>
          <p:cNvSpPr/>
          <p:nvPr/>
        </p:nvSpPr>
        <p:spPr>
          <a:xfrm rot="16200000">
            <a:off x="3853532"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0" name="Esagono 319">
            <a:extLst>
              <a:ext uri="{FF2B5EF4-FFF2-40B4-BE49-F238E27FC236}">
                <a16:creationId xmlns:a16="http://schemas.microsoft.com/office/drawing/2014/main" id="{0849188F-A888-4C7F-84E4-9F0E35D2A3D6}"/>
              </a:ext>
            </a:extLst>
          </p:cNvPr>
          <p:cNvSpPr/>
          <p:nvPr/>
        </p:nvSpPr>
        <p:spPr>
          <a:xfrm rot="16200000">
            <a:off x="3454828"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1" name="Esagono 320">
            <a:extLst>
              <a:ext uri="{FF2B5EF4-FFF2-40B4-BE49-F238E27FC236}">
                <a16:creationId xmlns:a16="http://schemas.microsoft.com/office/drawing/2014/main" id="{B9677937-D2F0-4830-A333-7B3D108DDB97}"/>
              </a:ext>
            </a:extLst>
          </p:cNvPr>
          <p:cNvSpPr/>
          <p:nvPr/>
        </p:nvSpPr>
        <p:spPr>
          <a:xfrm rot="16200000">
            <a:off x="2673481"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2" name="Esagono 321">
            <a:extLst>
              <a:ext uri="{FF2B5EF4-FFF2-40B4-BE49-F238E27FC236}">
                <a16:creationId xmlns:a16="http://schemas.microsoft.com/office/drawing/2014/main" id="{D6B14FB2-E8E8-4741-BAD4-B2FFEA1030FF}"/>
              </a:ext>
            </a:extLst>
          </p:cNvPr>
          <p:cNvSpPr/>
          <p:nvPr/>
        </p:nvSpPr>
        <p:spPr>
          <a:xfrm rot="16200000">
            <a:off x="3072186"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3" name="Esagono 322">
            <a:extLst>
              <a:ext uri="{FF2B5EF4-FFF2-40B4-BE49-F238E27FC236}">
                <a16:creationId xmlns:a16="http://schemas.microsoft.com/office/drawing/2014/main" id="{50EB471C-612F-49BF-8324-1DFFAFF903DD}"/>
              </a:ext>
            </a:extLst>
          </p:cNvPr>
          <p:cNvSpPr/>
          <p:nvPr/>
        </p:nvSpPr>
        <p:spPr>
          <a:xfrm rot="16200000">
            <a:off x="2680766"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4" name="Esagono 323">
            <a:extLst>
              <a:ext uri="{FF2B5EF4-FFF2-40B4-BE49-F238E27FC236}">
                <a16:creationId xmlns:a16="http://schemas.microsoft.com/office/drawing/2014/main" id="{077C7DD0-7546-487C-9BCF-302309266FF9}"/>
              </a:ext>
            </a:extLst>
          </p:cNvPr>
          <p:cNvSpPr/>
          <p:nvPr/>
        </p:nvSpPr>
        <p:spPr>
          <a:xfrm rot="16200000">
            <a:off x="7752241"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5" name="Esagono 324">
            <a:extLst>
              <a:ext uri="{FF2B5EF4-FFF2-40B4-BE49-F238E27FC236}">
                <a16:creationId xmlns:a16="http://schemas.microsoft.com/office/drawing/2014/main" id="{26BEB17A-19B5-4F71-9A5B-6EF266CDC6D7}"/>
              </a:ext>
            </a:extLst>
          </p:cNvPr>
          <p:cNvSpPr/>
          <p:nvPr/>
        </p:nvSpPr>
        <p:spPr>
          <a:xfrm rot="16200000">
            <a:off x="6970893"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6" name="Esagono 325">
            <a:extLst>
              <a:ext uri="{FF2B5EF4-FFF2-40B4-BE49-F238E27FC236}">
                <a16:creationId xmlns:a16="http://schemas.microsoft.com/office/drawing/2014/main" id="{20062CAB-461E-4CC2-8AAE-366224CFA00D}"/>
              </a:ext>
            </a:extLst>
          </p:cNvPr>
          <p:cNvSpPr/>
          <p:nvPr/>
        </p:nvSpPr>
        <p:spPr>
          <a:xfrm rot="16200000">
            <a:off x="6189545"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7" name="Esagono 326">
            <a:extLst>
              <a:ext uri="{FF2B5EF4-FFF2-40B4-BE49-F238E27FC236}">
                <a16:creationId xmlns:a16="http://schemas.microsoft.com/office/drawing/2014/main" id="{4A590699-696E-415B-9915-D48CFC634C11}"/>
              </a:ext>
            </a:extLst>
          </p:cNvPr>
          <p:cNvSpPr/>
          <p:nvPr/>
        </p:nvSpPr>
        <p:spPr>
          <a:xfrm rot="16200000">
            <a:off x="5408197"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8" name="Esagono 327">
            <a:extLst>
              <a:ext uri="{FF2B5EF4-FFF2-40B4-BE49-F238E27FC236}">
                <a16:creationId xmlns:a16="http://schemas.microsoft.com/office/drawing/2014/main" id="{9EB65303-F065-4D9E-AFB6-982C04AFF1B2}"/>
              </a:ext>
            </a:extLst>
          </p:cNvPr>
          <p:cNvSpPr/>
          <p:nvPr/>
        </p:nvSpPr>
        <p:spPr>
          <a:xfrm rot="16200000">
            <a:off x="4634879"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29" name="Esagono 328">
            <a:extLst>
              <a:ext uri="{FF2B5EF4-FFF2-40B4-BE49-F238E27FC236}">
                <a16:creationId xmlns:a16="http://schemas.microsoft.com/office/drawing/2014/main" id="{B60D3014-7EA6-4A2C-AD38-2509D60474AA}"/>
              </a:ext>
            </a:extLst>
          </p:cNvPr>
          <p:cNvSpPr/>
          <p:nvPr/>
        </p:nvSpPr>
        <p:spPr>
          <a:xfrm rot="16200000">
            <a:off x="5019508"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0" name="Esagono 329">
            <a:extLst>
              <a:ext uri="{FF2B5EF4-FFF2-40B4-BE49-F238E27FC236}">
                <a16:creationId xmlns:a16="http://schemas.microsoft.com/office/drawing/2014/main" id="{F9743CE8-65BD-41C6-BDC2-B7A09A0D02FD}"/>
              </a:ext>
            </a:extLst>
          </p:cNvPr>
          <p:cNvSpPr/>
          <p:nvPr/>
        </p:nvSpPr>
        <p:spPr>
          <a:xfrm rot="16200000">
            <a:off x="4238160"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1" name="Esagono 330">
            <a:extLst>
              <a:ext uri="{FF2B5EF4-FFF2-40B4-BE49-F238E27FC236}">
                <a16:creationId xmlns:a16="http://schemas.microsoft.com/office/drawing/2014/main" id="{A9FF73B1-4E00-426B-9DB5-52C9ED1586BC}"/>
              </a:ext>
            </a:extLst>
          </p:cNvPr>
          <p:cNvSpPr/>
          <p:nvPr/>
        </p:nvSpPr>
        <p:spPr>
          <a:xfrm rot="16200000">
            <a:off x="3853533"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2" name="Esagono 331">
            <a:extLst>
              <a:ext uri="{FF2B5EF4-FFF2-40B4-BE49-F238E27FC236}">
                <a16:creationId xmlns:a16="http://schemas.microsoft.com/office/drawing/2014/main" id="{9B569425-2815-4AE9-A398-38C6240C0E4C}"/>
              </a:ext>
            </a:extLst>
          </p:cNvPr>
          <p:cNvSpPr/>
          <p:nvPr/>
        </p:nvSpPr>
        <p:spPr>
          <a:xfrm rot="16200000">
            <a:off x="3454829"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3" name="Esagono 332">
            <a:extLst>
              <a:ext uri="{FF2B5EF4-FFF2-40B4-BE49-F238E27FC236}">
                <a16:creationId xmlns:a16="http://schemas.microsoft.com/office/drawing/2014/main" id="{BD850A44-658D-4F46-B2B6-74715F74BF44}"/>
              </a:ext>
            </a:extLst>
          </p:cNvPr>
          <p:cNvSpPr/>
          <p:nvPr/>
        </p:nvSpPr>
        <p:spPr>
          <a:xfrm rot="16200000">
            <a:off x="2673481"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4" name="Esagono 333">
            <a:extLst>
              <a:ext uri="{FF2B5EF4-FFF2-40B4-BE49-F238E27FC236}">
                <a16:creationId xmlns:a16="http://schemas.microsoft.com/office/drawing/2014/main" id="{3FE066BF-F867-4D0D-8FBD-0A5BCB3F3BA9}"/>
              </a:ext>
            </a:extLst>
          </p:cNvPr>
          <p:cNvSpPr/>
          <p:nvPr/>
        </p:nvSpPr>
        <p:spPr>
          <a:xfrm rot="16200000">
            <a:off x="3072187"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5" name="Esagono 334">
            <a:extLst>
              <a:ext uri="{FF2B5EF4-FFF2-40B4-BE49-F238E27FC236}">
                <a16:creationId xmlns:a16="http://schemas.microsoft.com/office/drawing/2014/main" id="{3728EAF3-0E04-4B5F-9F37-80ABC64B6794}"/>
              </a:ext>
            </a:extLst>
          </p:cNvPr>
          <p:cNvSpPr/>
          <p:nvPr/>
        </p:nvSpPr>
        <p:spPr>
          <a:xfrm rot="16200000">
            <a:off x="2680766"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6" name="Esagono 335">
            <a:extLst>
              <a:ext uri="{FF2B5EF4-FFF2-40B4-BE49-F238E27FC236}">
                <a16:creationId xmlns:a16="http://schemas.microsoft.com/office/drawing/2014/main" id="{F702DAC2-32C4-40A7-A23D-0AD9DBA3F549}"/>
              </a:ext>
            </a:extLst>
          </p:cNvPr>
          <p:cNvSpPr/>
          <p:nvPr/>
        </p:nvSpPr>
        <p:spPr>
          <a:xfrm rot="16200000">
            <a:off x="8533589"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7" name="Esagono 336">
            <a:extLst>
              <a:ext uri="{FF2B5EF4-FFF2-40B4-BE49-F238E27FC236}">
                <a16:creationId xmlns:a16="http://schemas.microsoft.com/office/drawing/2014/main" id="{0F718C06-4737-4441-9B2B-CFA52A0F8C39}"/>
              </a:ext>
            </a:extLst>
          </p:cNvPr>
          <p:cNvSpPr/>
          <p:nvPr/>
        </p:nvSpPr>
        <p:spPr>
          <a:xfrm rot="16200000">
            <a:off x="7752241"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8" name="Esagono 337">
            <a:extLst>
              <a:ext uri="{FF2B5EF4-FFF2-40B4-BE49-F238E27FC236}">
                <a16:creationId xmlns:a16="http://schemas.microsoft.com/office/drawing/2014/main" id="{70005D00-A1FC-4741-AA3C-37938664DC5D}"/>
              </a:ext>
            </a:extLst>
          </p:cNvPr>
          <p:cNvSpPr/>
          <p:nvPr/>
        </p:nvSpPr>
        <p:spPr>
          <a:xfrm rot="16200000">
            <a:off x="6970893"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39" name="Esagono 338">
            <a:extLst>
              <a:ext uri="{FF2B5EF4-FFF2-40B4-BE49-F238E27FC236}">
                <a16:creationId xmlns:a16="http://schemas.microsoft.com/office/drawing/2014/main" id="{16B1165C-F11F-408E-9491-AE5011FF0AEB}"/>
              </a:ext>
            </a:extLst>
          </p:cNvPr>
          <p:cNvSpPr/>
          <p:nvPr/>
        </p:nvSpPr>
        <p:spPr>
          <a:xfrm rot="16200000">
            <a:off x="618954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0" name="Esagono 339">
            <a:extLst>
              <a:ext uri="{FF2B5EF4-FFF2-40B4-BE49-F238E27FC236}">
                <a16:creationId xmlns:a16="http://schemas.microsoft.com/office/drawing/2014/main" id="{DB3CD612-1B6F-4C2D-909B-22390D5F46F7}"/>
              </a:ext>
            </a:extLst>
          </p:cNvPr>
          <p:cNvSpPr/>
          <p:nvPr/>
        </p:nvSpPr>
        <p:spPr>
          <a:xfrm rot="16200000">
            <a:off x="5408198"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1" name="Esagono 340">
            <a:extLst>
              <a:ext uri="{FF2B5EF4-FFF2-40B4-BE49-F238E27FC236}">
                <a16:creationId xmlns:a16="http://schemas.microsoft.com/office/drawing/2014/main" id="{888576FC-A504-41E8-BDCC-9F811F62FFA1}"/>
              </a:ext>
            </a:extLst>
          </p:cNvPr>
          <p:cNvSpPr/>
          <p:nvPr/>
        </p:nvSpPr>
        <p:spPr>
          <a:xfrm rot="16200000">
            <a:off x="4634880"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2" name="Esagono 341">
            <a:extLst>
              <a:ext uri="{FF2B5EF4-FFF2-40B4-BE49-F238E27FC236}">
                <a16:creationId xmlns:a16="http://schemas.microsoft.com/office/drawing/2014/main" id="{C19161E3-26A7-4309-A62D-6D0F851ED9E7}"/>
              </a:ext>
            </a:extLst>
          </p:cNvPr>
          <p:cNvSpPr/>
          <p:nvPr/>
        </p:nvSpPr>
        <p:spPr>
          <a:xfrm rot="16200000">
            <a:off x="5019508"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3" name="Esagono 342">
            <a:extLst>
              <a:ext uri="{FF2B5EF4-FFF2-40B4-BE49-F238E27FC236}">
                <a16:creationId xmlns:a16="http://schemas.microsoft.com/office/drawing/2014/main" id="{0CE43FF5-FEEA-46CE-8C81-E12E65F35077}"/>
              </a:ext>
            </a:extLst>
          </p:cNvPr>
          <p:cNvSpPr/>
          <p:nvPr/>
        </p:nvSpPr>
        <p:spPr>
          <a:xfrm rot="16200000">
            <a:off x="4238161"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4" name="Esagono 343">
            <a:extLst>
              <a:ext uri="{FF2B5EF4-FFF2-40B4-BE49-F238E27FC236}">
                <a16:creationId xmlns:a16="http://schemas.microsoft.com/office/drawing/2014/main" id="{24AA0DD3-911E-41D1-BB76-DB78279C877A}"/>
              </a:ext>
            </a:extLst>
          </p:cNvPr>
          <p:cNvSpPr/>
          <p:nvPr/>
        </p:nvSpPr>
        <p:spPr>
          <a:xfrm rot="16200000">
            <a:off x="3853533"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5" name="Esagono 344">
            <a:extLst>
              <a:ext uri="{FF2B5EF4-FFF2-40B4-BE49-F238E27FC236}">
                <a16:creationId xmlns:a16="http://schemas.microsoft.com/office/drawing/2014/main" id="{A5482D1C-C14A-4793-B674-D39F2FBD4E79}"/>
              </a:ext>
            </a:extLst>
          </p:cNvPr>
          <p:cNvSpPr/>
          <p:nvPr/>
        </p:nvSpPr>
        <p:spPr>
          <a:xfrm rot="16200000">
            <a:off x="3454830"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6" name="Esagono 345">
            <a:extLst>
              <a:ext uri="{FF2B5EF4-FFF2-40B4-BE49-F238E27FC236}">
                <a16:creationId xmlns:a16="http://schemas.microsoft.com/office/drawing/2014/main" id="{495565BF-2E96-4C8D-903A-0C144F99DF22}"/>
              </a:ext>
            </a:extLst>
          </p:cNvPr>
          <p:cNvSpPr/>
          <p:nvPr/>
        </p:nvSpPr>
        <p:spPr>
          <a:xfrm rot="16200000">
            <a:off x="2673482"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7" name="Esagono 346">
            <a:extLst>
              <a:ext uri="{FF2B5EF4-FFF2-40B4-BE49-F238E27FC236}">
                <a16:creationId xmlns:a16="http://schemas.microsoft.com/office/drawing/2014/main" id="{F98CCF40-26DE-4C96-B7D2-C827675F0960}"/>
              </a:ext>
            </a:extLst>
          </p:cNvPr>
          <p:cNvSpPr/>
          <p:nvPr/>
        </p:nvSpPr>
        <p:spPr>
          <a:xfrm rot="16200000">
            <a:off x="3072188"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8" name="Esagono 347">
            <a:extLst>
              <a:ext uri="{FF2B5EF4-FFF2-40B4-BE49-F238E27FC236}">
                <a16:creationId xmlns:a16="http://schemas.microsoft.com/office/drawing/2014/main" id="{2AC8BDFF-C443-4DF6-A392-75D0758D0A20}"/>
              </a:ext>
            </a:extLst>
          </p:cNvPr>
          <p:cNvSpPr/>
          <p:nvPr/>
        </p:nvSpPr>
        <p:spPr>
          <a:xfrm rot="16200000">
            <a:off x="2680767"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49" name="Esagono 348">
            <a:extLst>
              <a:ext uri="{FF2B5EF4-FFF2-40B4-BE49-F238E27FC236}">
                <a16:creationId xmlns:a16="http://schemas.microsoft.com/office/drawing/2014/main" id="{CF1AFE6C-55F5-4682-9BEB-59B3D5C6DCD1}"/>
              </a:ext>
            </a:extLst>
          </p:cNvPr>
          <p:cNvSpPr/>
          <p:nvPr/>
        </p:nvSpPr>
        <p:spPr>
          <a:xfrm rot="16200000">
            <a:off x="8148215"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0" name="Esagono 349">
            <a:extLst>
              <a:ext uri="{FF2B5EF4-FFF2-40B4-BE49-F238E27FC236}">
                <a16:creationId xmlns:a16="http://schemas.microsoft.com/office/drawing/2014/main" id="{93A171F0-CB0C-414E-8AD4-6F44D18037F0}"/>
              </a:ext>
            </a:extLst>
          </p:cNvPr>
          <p:cNvSpPr/>
          <p:nvPr/>
        </p:nvSpPr>
        <p:spPr>
          <a:xfrm rot="16200000">
            <a:off x="8533590"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1" name="Esagono 350">
            <a:extLst>
              <a:ext uri="{FF2B5EF4-FFF2-40B4-BE49-F238E27FC236}">
                <a16:creationId xmlns:a16="http://schemas.microsoft.com/office/drawing/2014/main" id="{BD7F51E6-4200-4FF6-AF4A-5E8EFF16362F}"/>
              </a:ext>
            </a:extLst>
          </p:cNvPr>
          <p:cNvSpPr/>
          <p:nvPr/>
        </p:nvSpPr>
        <p:spPr>
          <a:xfrm rot="16200000">
            <a:off x="7752242"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2" name="Esagono 351">
            <a:extLst>
              <a:ext uri="{FF2B5EF4-FFF2-40B4-BE49-F238E27FC236}">
                <a16:creationId xmlns:a16="http://schemas.microsoft.com/office/drawing/2014/main" id="{1E0186BE-2BEA-4A2B-8C40-9DF3DC080773}"/>
              </a:ext>
            </a:extLst>
          </p:cNvPr>
          <p:cNvSpPr/>
          <p:nvPr/>
        </p:nvSpPr>
        <p:spPr>
          <a:xfrm rot="16200000">
            <a:off x="6970894"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3" name="Esagono 352">
            <a:extLst>
              <a:ext uri="{FF2B5EF4-FFF2-40B4-BE49-F238E27FC236}">
                <a16:creationId xmlns:a16="http://schemas.microsoft.com/office/drawing/2014/main" id="{177622F4-6665-4C23-AA98-B91562DEAD36}"/>
              </a:ext>
            </a:extLst>
          </p:cNvPr>
          <p:cNvSpPr/>
          <p:nvPr/>
        </p:nvSpPr>
        <p:spPr>
          <a:xfrm rot="16200000">
            <a:off x="618954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4" name="Esagono 353">
            <a:extLst>
              <a:ext uri="{FF2B5EF4-FFF2-40B4-BE49-F238E27FC236}">
                <a16:creationId xmlns:a16="http://schemas.microsoft.com/office/drawing/2014/main" id="{4086C7C3-A1ED-4195-A5E3-37867C9DA308}"/>
              </a:ext>
            </a:extLst>
          </p:cNvPr>
          <p:cNvSpPr/>
          <p:nvPr/>
        </p:nvSpPr>
        <p:spPr>
          <a:xfrm rot="16200000">
            <a:off x="5408198"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5" name="Esagono 354">
            <a:extLst>
              <a:ext uri="{FF2B5EF4-FFF2-40B4-BE49-F238E27FC236}">
                <a16:creationId xmlns:a16="http://schemas.microsoft.com/office/drawing/2014/main" id="{2B8FFDA6-6B11-4F02-8E8D-5CE9F7D77CC4}"/>
              </a:ext>
            </a:extLst>
          </p:cNvPr>
          <p:cNvSpPr/>
          <p:nvPr/>
        </p:nvSpPr>
        <p:spPr>
          <a:xfrm rot="16200000">
            <a:off x="4634881"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6" name="Esagono 355">
            <a:extLst>
              <a:ext uri="{FF2B5EF4-FFF2-40B4-BE49-F238E27FC236}">
                <a16:creationId xmlns:a16="http://schemas.microsoft.com/office/drawing/2014/main" id="{2938B182-67AB-4F63-B4C4-2B4C3BBDA29E}"/>
              </a:ext>
            </a:extLst>
          </p:cNvPr>
          <p:cNvSpPr/>
          <p:nvPr/>
        </p:nvSpPr>
        <p:spPr>
          <a:xfrm rot="16200000">
            <a:off x="5019509"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7" name="Esagono 356">
            <a:extLst>
              <a:ext uri="{FF2B5EF4-FFF2-40B4-BE49-F238E27FC236}">
                <a16:creationId xmlns:a16="http://schemas.microsoft.com/office/drawing/2014/main" id="{3B3BBE7D-A8AE-48F6-AC78-214C2B6F0934}"/>
              </a:ext>
            </a:extLst>
          </p:cNvPr>
          <p:cNvSpPr/>
          <p:nvPr/>
        </p:nvSpPr>
        <p:spPr>
          <a:xfrm rot="16200000">
            <a:off x="4238161"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8" name="Esagono 357">
            <a:extLst>
              <a:ext uri="{FF2B5EF4-FFF2-40B4-BE49-F238E27FC236}">
                <a16:creationId xmlns:a16="http://schemas.microsoft.com/office/drawing/2014/main" id="{13ACD2B4-C043-4094-A4D5-901273FD4CF7}"/>
              </a:ext>
            </a:extLst>
          </p:cNvPr>
          <p:cNvSpPr/>
          <p:nvPr/>
        </p:nvSpPr>
        <p:spPr>
          <a:xfrm rot="16200000">
            <a:off x="3853534"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59" name="Esagono 358">
            <a:extLst>
              <a:ext uri="{FF2B5EF4-FFF2-40B4-BE49-F238E27FC236}">
                <a16:creationId xmlns:a16="http://schemas.microsoft.com/office/drawing/2014/main" id="{955F1E71-5A25-4526-93E4-C42D55A83F47}"/>
              </a:ext>
            </a:extLst>
          </p:cNvPr>
          <p:cNvSpPr/>
          <p:nvPr/>
        </p:nvSpPr>
        <p:spPr>
          <a:xfrm rot="16200000">
            <a:off x="3454831"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0" name="Esagono 359">
            <a:extLst>
              <a:ext uri="{FF2B5EF4-FFF2-40B4-BE49-F238E27FC236}">
                <a16:creationId xmlns:a16="http://schemas.microsoft.com/office/drawing/2014/main" id="{649DAF48-044B-4901-9CAA-D1E1D61C0671}"/>
              </a:ext>
            </a:extLst>
          </p:cNvPr>
          <p:cNvSpPr/>
          <p:nvPr/>
        </p:nvSpPr>
        <p:spPr>
          <a:xfrm rot="16200000">
            <a:off x="2673483"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1" name="Esagono 360">
            <a:extLst>
              <a:ext uri="{FF2B5EF4-FFF2-40B4-BE49-F238E27FC236}">
                <a16:creationId xmlns:a16="http://schemas.microsoft.com/office/drawing/2014/main" id="{05307EFA-FF46-4B0F-944C-3728CA952EC5}"/>
              </a:ext>
            </a:extLst>
          </p:cNvPr>
          <p:cNvSpPr/>
          <p:nvPr/>
        </p:nvSpPr>
        <p:spPr>
          <a:xfrm rot="16200000">
            <a:off x="3072188"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2" name="Esagono 361">
            <a:extLst>
              <a:ext uri="{FF2B5EF4-FFF2-40B4-BE49-F238E27FC236}">
                <a16:creationId xmlns:a16="http://schemas.microsoft.com/office/drawing/2014/main" id="{D73C77C6-3E32-4DD5-8E9F-5B97ECF98B2D}"/>
              </a:ext>
            </a:extLst>
          </p:cNvPr>
          <p:cNvSpPr/>
          <p:nvPr/>
        </p:nvSpPr>
        <p:spPr>
          <a:xfrm rot="16200000">
            <a:off x="2680768"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3" name="Esagono 362">
            <a:extLst>
              <a:ext uri="{FF2B5EF4-FFF2-40B4-BE49-F238E27FC236}">
                <a16:creationId xmlns:a16="http://schemas.microsoft.com/office/drawing/2014/main" id="{E4F76863-A91D-48BF-8360-87C8532EC5CE}"/>
              </a:ext>
            </a:extLst>
          </p:cNvPr>
          <p:cNvSpPr/>
          <p:nvPr/>
        </p:nvSpPr>
        <p:spPr>
          <a:xfrm rot="16200000">
            <a:off x="7765571"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4" name="Esagono 363">
            <a:extLst>
              <a:ext uri="{FF2B5EF4-FFF2-40B4-BE49-F238E27FC236}">
                <a16:creationId xmlns:a16="http://schemas.microsoft.com/office/drawing/2014/main" id="{AD93E08F-A816-4C2F-AB88-EF97315AE72B}"/>
              </a:ext>
            </a:extLst>
          </p:cNvPr>
          <p:cNvSpPr/>
          <p:nvPr/>
        </p:nvSpPr>
        <p:spPr>
          <a:xfrm rot="16200000">
            <a:off x="8148216"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5" name="Esagono 364">
            <a:extLst>
              <a:ext uri="{FF2B5EF4-FFF2-40B4-BE49-F238E27FC236}">
                <a16:creationId xmlns:a16="http://schemas.microsoft.com/office/drawing/2014/main" id="{3E231F41-AD8E-4D07-91ED-4B6D151F9AA5}"/>
              </a:ext>
            </a:extLst>
          </p:cNvPr>
          <p:cNvSpPr/>
          <p:nvPr/>
        </p:nvSpPr>
        <p:spPr>
          <a:xfrm rot="16200000">
            <a:off x="8533591"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6" name="Esagono 365">
            <a:extLst>
              <a:ext uri="{FF2B5EF4-FFF2-40B4-BE49-F238E27FC236}">
                <a16:creationId xmlns:a16="http://schemas.microsoft.com/office/drawing/2014/main" id="{6EBE43DF-46F1-45D2-B4E9-836771F0D9AC}"/>
              </a:ext>
            </a:extLst>
          </p:cNvPr>
          <p:cNvSpPr/>
          <p:nvPr/>
        </p:nvSpPr>
        <p:spPr>
          <a:xfrm rot="16200000">
            <a:off x="7752243"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7" name="Esagono 366">
            <a:extLst>
              <a:ext uri="{FF2B5EF4-FFF2-40B4-BE49-F238E27FC236}">
                <a16:creationId xmlns:a16="http://schemas.microsoft.com/office/drawing/2014/main" id="{72675AD2-0FC2-45EC-A40C-9E5DBC9460BC}"/>
              </a:ext>
            </a:extLst>
          </p:cNvPr>
          <p:cNvSpPr/>
          <p:nvPr/>
        </p:nvSpPr>
        <p:spPr>
          <a:xfrm rot="16200000">
            <a:off x="6970895"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8" name="Esagono 367">
            <a:extLst>
              <a:ext uri="{FF2B5EF4-FFF2-40B4-BE49-F238E27FC236}">
                <a16:creationId xmlns:a16="http://schemas.microsoft.com/office/drawing/2014/main" id="{59A47F28-5635-4864-ADC8-3B3F7D2BB818}"/>
              </a:ext>
            </a:extLst>
          </p:cNvPr>
          <p:cNvSpPr/>
          <p:nvPr/>
        </p:nvSpPr>
        <p:spPr>
          <a:xfrm rot="16200000">
            <a:off x="6189547"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69" name="Esagono 368">
            <a:extLst>
              <a:ext uri="{FF2B5EF4-FFF2-40B4-BE49-F238E27FC236}">
                <a16:creationId xmlns:a16="http://schemas.microsoft.com/office/drawing/2014/main" id="{BEFD0B92-DFE4-4081-9E8C-F16E6A257366}"/>
              </a:ext>
            </a:extLst>
          </p:cNvPr>
          <p:cNvSpPr/>
          <p:nvPr/>
        </p:nvSpPr>
        <p:spPr>
          <a:xfrm rot="16200000">
            <a:off x="5408199"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0" name="Esagono 369">
            <a:extLst>
              <a:ext uri="{FF2B5EF4-FFF2-40B4-BE49-F238E27FC236}">
                <a16:creationId xmlns:a16="http://schemas.microsoft.com/office/drawing/2014/main" id="{006792E5-5F4D-4154-A558-9F19B589E1FB}"/>
              </a:ext>
            </a:extLst>
          </p:cNvPr>
          <p:cNvSpPr/>
          <p:nvPr/>
        </p:nvSpPr>
        <p:spPr>
          <a:xfrm rot="16200000">
            <a:off x="4634881"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1" name="Esagono 370">
            <a:extLst>
              <a:ext uri="{FF2B5EF4-FFF2-40B4-BE49-F238E27FC236}">
                <a16:creationId xmlns:a16="http://schemas.microsoft.com/office/drawing/2014/main" id="{304E999E-FC5D-4530-B2D8-4E1682B28679}"/>
              </a:ext>
            </a:extLst>
          </p:cNvPr>
          <p:cNvSpPr/>
          <p:nvPr/>
        </p:nvSpPr>
        <p:spPr>
          <a:xfrm rot="16200000">
            <a:off x="5019510"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2" name="Esagono 371">
            <a:extLst>
              <a:ext uri="{FF2B5EF4-FFF2-40B4-BE49-F238E27FC236}">
                <a16:creationId xmlns:a16="http://schemas.microsoft.com/office/drawing/2014/main" id="{38E3F37A-7A68-452E-8D00-27BC5DCD7F9F}"/>
              </a:ext>
            </a:extLst>
          </p:cNvPr>
          <p:cNvSpPr/>
          <p:nvPr/>
        </p:nvSpPr>
        <p:spPr>
          <a:xfrm rot="16200000">
            <a:off x="4238162"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3" name="Esagono 372">
            <a:extLst>
              <a:ext uri="{FF2B5EF4-FFF2-40B4-BE49-F238E27FC236}">
                <a16:creationId xmlns:a16="http://schemas.microsoft.com/office/drawing/2014/main" id="{166EFF3B-521F-448E-ADD3-BC2831F0AAC2}"/>
              </a:ext>
            </a:extLst>
          </p:cNvPr>
          <p:cNvSpPr/>
          <p:nvPr/>
        </p:nvSpPr>
        <p:spPr>
          <a:xfrm rot="16200000">
            <a:off x="3853535"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4" name="Esagono 373">
            <a:extLst>
              <a:ext uri="{FF2B5EF4-FFF2-40B4-BE49-F238E27FC236}">
                <a16:creationId xmlns:a16="http://schemas.microsoft.com/office/drawing/2014/main" id="{998B8F3C-BCF5-4ED1-90EC-53A9F7B03D43}"/>
              </a:ext>
            </a:extLst>
          </p:cNvPr>
          <p:cNvSpPr/>
          <p:nvPr/>
        </p:nvSpPr>
        <p:spPr>
          <a:xfrm rot="16200000">
            <a:off x="3454831"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5" name="Esagono 374">
            <a:extLst>
              <a:ext uri="{FF2B5EF4-FFF2-40B4-BE49-F238E27FC236}">
                <a16:creationId xmlns:a16="http://schemas.microsoft.com/office/drawing/2014/main" id="{B15648CB-D470-42C2-86DB-9D9F6A225DAE}"/>
              </a:ext>
            </a:extLst>
          </p:cNvPr>
          <p:cNvSpPr/>
          <p:nvPr/>
        </p:nvSpPr>
        <p:spPr>
          <a:xfrm rot="16200000">
            <a:off x="2673483"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6" name="Esagono 375">
            <a:extLst>
              <a:ext uri="{FF2B5EF4-FFF2-40B4-BE49-F238E27FC236}">
                <a16:creationId xmlns:a16="http://schemas.microsoft.com/office/drawing/2014/main" id="{E264EDE5-2C9F-4E12-B280-970E95C65FB5}"/>
              </a:ext>
            </a:extLst>
          </p:cNvPr>
          <p:cNvSpPr/>
          <p:nvPr/>
        </p:nvSpPr>
        <p:spPr>
          <a:xfrm rot="16200000">
            <a:off x="3072189"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7" name="Esagono 376">
            <a:extLst>
              <a:ext uri="{FF2B5EF4-FFF2-40B4-BE49-F238E27FC236}">
                <a16:creationId xmlns:a16="http://schemas.microsoft.com/office/drawing/2014/main" id="{01E3208A-0E97-422B-873C-F12B450A1AC9}"/>
              </a:ext>
            </a:extLst>
          </p:cNvPr>
          <p:cNvSpPr/>
          <p:nvPr/>
        </p:nvSpPr>
        <p:spPr>
          <a:xfrm rot="16200000">
            <a:off x="2680768"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8" name="Esagono 377">
            <a:extLst>
              <a:ext uri="{FF2B5EF4-FFF2-40B4-BE49-F238E27FC236}">
                <a16:creationId xmlns:a16="http://schemas.microsoft.com/office/drawing/2014/main" id="{968B472E-3D3A-452F-9DED-68AE8A194133}"/>
              </a:ext>
            </a:extLst>
          </p:cNvPr>
          <p:cNvSpPr/>
          <p:nvPr/>
        </p:nvSpPr>
        <p:spPr>
          <a:xfrm rot="16200000">
            <a:off x="6984223"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79" name="Esagono 378">
            <a:extLst>
              <a:ext uri="{FF2B5EF4-FFF2-40B4-BE49-F238E27FC236}">
                <a16:creationId xmlns:a16="http://schemas.microsoft.com/office/drawing/2014/main" id="{7CBE1385-556C-4DAF-B582-C92677EF39C9}"/>
              </a:ext>
            </a:extLst>
          </p:cNvPr>
          <p:cNvSpPr/>
          <p:nvPr/>
        </p:nvSpPr>
        <p:spPr>
          <a:xfrm rot="16200000">
            <a:off x="7765572"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0" name="Esagono 379">
            <a:extLst>
              <a:ext uri="{FF2B5EF4-FFF2-40B4-BE49-F238E27FC236}">
                <a16:creationId xmlns:a16="http://schemas.microsoft.com/office/drawing/2014/main" id="{A28EFAB2-532A-43E7-85E6-A6A8B60F455A}"/>
              </a:ext>
            </a:extLst>
          </p:cNvPr>
          <p:cNvSpPr/>
          <p:nvPr/>
        </p:nvSpPr>
        <p:spPr>
          <a:xfrm rot="16200000">
            <a:off x="8148216"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1" name="Esagono 380">
            <a:extLst>
              <a:ext uri="{FF2B5EF4-FFF2-40B4-BE49-F238E27FC236}">
                <a16:creationId xmlns:a16="http://schemas.microsoft.com/office/drawing/2014/main" id="{5E7273B3-820B-4E77-B478-A4F6E91698CC}"/>
              </a:ext>
            </a:extLst>
          </p:cNvPr>
          <p:cNvSpPr/>
          <p:nvPr/>
        </p:nvSpPr>
        <p:spPr>
          <a:xfrm rot="16200000">
            <a:off x="8533591"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2" name="Esagono 381">
            <a:extLst>
              <a:ext uri="{FF2B5EF4-FFF2-40B4-BE49-F238E27FC236}">
                <a16:creationId xmlns:a16="http://schemas.microsoft.com/office/drawing/2014/main" id="{3D102D68-D015-4131-BF96-D443DCD29BDE}"/>
              </a:ext>
            </a:extLst>
          </p:cNvPr>
          <p:cNvSpPr/>
          <p:nvPr/>
        </p:nvSpPr>
        <p:spPr>
          <a:xfrm rot="16200000">
            <a:off x="7752243"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3" name="Esagono 382">
            <a:extLst>
              <a:ext uri="{FF2B5EF4-FFF2-40B4-BE49-F238E27FC236}">
                <a16:creationId xmlns:a16="http://schemas.microsoft.com/office/drawing/2014/main" id="{40B82760-75E5-4C8D-B3CE-86E93ACEBF4C}"/>
              </a:ext>
            </a:extLst>
          </p:cNvPr>
          <p:cNvSpPr/>
          <p:nvPr/>
        </p:nvSpPr>
        <p:spPr>
          <a:xfrm rot="16200000">
            <a:off x="697089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4" name="Esagono 383">
            <a:extLst>
              <a:ext uri="{FF2B5EF4-FFF2-40B4-BE49-F238E27FC236}">
                <a16:creationId xmlns:a16="http://schemas.microsoft.com/office/drawing/2014/main" id="{4C529972-BA0F-4E13-8477-CFCFC965C790}"/>
              </a:ext>
            </a:extLst>
          </p:cNvPr>
          <p:cNvSpPr/>
          <p:nvPr/>
        </p:nvSpPr>
        <p:spPr>
          <a:xfrm rot="16200000">
            <a:off x="6189548"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5" name="Esagono 384">
            <a:extLst>
              <a:ext uri="{FF2B5EF4-FFF2-40B4-BE49-F238E27FC236}">
                <a16:creationId xmlns:a16="http://schemas.microsoft.com/office/drawing/2014/main" id="{64689689-04CE-49E6-91B9-BB7082AE5438}"/>
              </a:ext>
            </a:extLst>
          </p:cNvPr>
          <p:cNvSpPr/>
          <p:nvPr/>
        </p:nvSpPr>
        <p:spPr>
          <a:xfrm rot="16200000">
            <a:off x="5408200"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6" name="Esagono 385">
            <a:extLst>
              <a:ext uri="{FF2B5EF4-FFF2-40B4-BE49-F238E27FC236}">
                <a16:creationId xmlns:a16="http://schemas.microsoft.com/office/drawing/2014/main" id="{4D4C3925-3A7A-43D7-A94E-2191439025B8}"/>
              </a:ext>
            </a:extLst>
          </p:cNvPr>
          <p:cNvSpPr/>
          <p:nvPr/>
        </p:nvSpPr>
        <p:spPr>
          <a:xfrm rot="16200000">
            <a:off x="4634882"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7" name="Esagono 386">
            <a:extLst>
              <a:ext uri="{FF2B5EF4-FFF2-40B4-BE49-F238E27FC236}">
                <a16:creationId xmlns:a16="http://schemas.microsoft.com/office/drawing/2014/main" id="{CC8D91FA-CE8F-4B64-97D3-77B2858A62EB}"/>
              </a:ext>
            </a:extLst>
          </p:cNvPr>
          <p:cNvSpPr/>
          <p:nvPr/>
        </p:nvSpPr>
        <p:spPr>
          <a:xfrm rot="16200000">
            <a:off x="5019511"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8" name="Esagono 387">
            <a:extLst>
              <a:ext uri="{FF2B5EF4-FFF2-40B4-BE49-F238E27FC236}">
                <a16:creationId xmlns:a16="http://schemas.microsoft.com/office/drawing/2014/main" id="{E8CDF19A-066F-4537-B219-B06A9E15B4C5}"/>
              </a:ext>
            </a:extLst>
          </p:cNvPr>
          <p:cNvSpPr/>
          <p:nvPr/>
        </p:nvSpPr>
        <p:spPr>
          <a:xfrm rot="16200000">
            <a:off x="4238163"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89" name="Esagono 388">
            <a:extLst>
              <a:ext uri="{FF2B5EF4-FFF2-40B4-BE49-F238E27FC236}">
                <a16:creationId xmlns:a16="http://schemas.microsoft.com/office/drawing/2014/main" id="{9ECE9B55-67F9-437D-95E6-FC9796E7E8C3}"/>
              </a:ext>
            </a:extLst>
          </p:cNvPr>
          <p:cNvSpPr/>
          <p:nvPr/>
        </p:nvSpPr>
        <p:spPr>
          <a:xfrm rot="16200000">
            <a:off x="3853536"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0" name="Esagono 389">
            <a:extLst>
              <a:ext uri="{FF2B5EF4-FFF2-40B4-BE49-F238E27FC236}">
                <a16:creationId xmlns:a16="http://schemas.microsoft.com/office/drawing/2014/main" id="{FA5AA3E2-4C3F-4422-9052-9B89252553A5}"/>
              </a:ext>
            </a:extLst>
          </p:cNvPr>
          <p:cNvSpPr/>
          <p:nvPr/>
        </p:nvSpPr>
        <p:spPr>
          <a:xfrm rot="16200000">
            <a:off x="3454832"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1" name="Esagono 390">
            <a:extLst>
              <a:ext uri="{FF2B5EF4-FFF2-40B4-BE49-F238E27FC236}">
                <a16:creationId xmlns:a16="http://schemas.microsoft.com/office/drawing/2014/main" id="{F42DF2A3-395E-4EB1-9F13-226E51A64284}"/>
              </a:ext>
            </a:extLst>
          </p:cNvPr>
          <p:cNvSpPr/>
          <p:nvPr/>
        </p:nvSpPr>
        <p:spPr>
          <a:xfrm rot="16200000">
            <a:off x="2673484"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2" name="Esagono 391">
            <a:extLst>
              <a:ext uri="{FF2B5EF4-FFF2-40B4-BE49-F238E27FC236}">
                <a16:creationId xmlns:a16="http://schemas.microsoft.com/office/drawing/2014/main" id="{C3E5EF82-9CD7-487A-B492-54A102A320F6}"/>
              </a:ext>
            </a:extLst>
          </p:cNvPr>
          <p:cNvSpPr/>
          <p:nvPr/>
        </p:nvSpPr>
        <p:spPr>
          <a:xfrm rot="16200000">
            <a:off x="3072190"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3" name="Esagono 392">
            <a:extLst>
              <a:ext uri="{FF2B5EF4-FFF2-40B4-BE49-F238E27FC236}">
                <a16:creationId xmlns:a16="http://schemas.microsoft.com/office/drawing/2014/main" id="{F5987AAF-76CB-4316-A09D-EF5615CF0A27}"/>
              </a:ext>
            </a:extLst>
          </p:cNvPr>
          <p:cNvSpPr/>
          <p:nvPr/>
        </p:nvSpPr>
        <p:spPr>
          <a:xfrm rot="16200000">
            <a:off x="2680769"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4" name="Esagono 393">
            <a:extLst>
              <a:ext uri="{FF2B5EF4-FFF2-40B4-BE49-F238E27FC236}">
                <a16:creationId xmlns:a16="http://schemas.microsoft.com/office/drawing/2014/main" id="{1EE33DAD-AF8C-4483-BC63-79388E84D6FF}"/>
              </a:ext>
            </a:extLst>
          </p:cNvPr>
          <p:cNvSpPr/>
          <p:nvPr/>
        </p:nvSpPr>
        <p:spPr>
          <a:xfrm rot="16200000">
            <a:off x="2678775"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5" name="Esagono 394">
            <a:extLst>
              <a:ext uri="{FF2B5EF4-FFF2-40B4-BE49-F238E27FC236}">
                <a16:creationId xmlns:a16="http://schemas.microsoft.com/office/drawing/2014/main" id="{53FACB61-5ADF-4499-AB00-97669CC808D1}"/>
              </a:ext>
            </a:extLst>
          </p:cNvPr>
          <p:cNvSpPr/>
          <p:nvPr/>
        </p:nvSpPr>
        <p:spPr>
          <a:xfrm rot="16200000">
            <a:off x="6984223"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6" name="Esagono 395">
            <a:extLst>
              <a:ext uri="{FF2B5EF4-FFF2-40B4-BE49-F238E27FC236}">
                <a16:creationId xmlns:a16="http://schemas.microsoft.com/office/drawing/2014/main" id="{BBCB03B1-5583-4A7A-9AED-8041E48711D0}"/>
              </a:ext>
            </a:extLst>
          </p:cNvPr>
          <p:cNvSpPr/>
          <p:nvPr/>
        </p:nvSpPr>
        <p:spPr>
          <a:xfrm rot="16200000">
            <a:off x="7765573"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7" name="Esagono 396">
            <a:extLst>
              <a:ext uri="{FF2B5EF4-FFF2-40B4-BE49-F238E27FC236}">
                <a16:creationId xmlns:a16="http://schemas.microsoft.com/office/drawing/2014/main" id="{3577FF03-CAFB-42FB-8C0C-6EE4D0E1EC5D}"/>
              </a:ext>
            </a:extLst>
          </p:cNvPr>
          <p:cNvSpPr/>
          <p:nvPr/>
        </p:nvSpPr>
        <p:spPr>
          <a:xfrm rot="16200000">
            <a:off x="8148217"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8" name="Esagono 397">
            <a:extLst>
              <a:ext uri="{FF2B5EF4-FFF2-40B4-BE49-F238E27FC236}">
                <a16:creationId xmlns:a16="http://schemas.microsoft.com/office/drawing/2014/main" id="{716B853C-C16F-468F-BB9E-5FC924FAA976}"/>
              </a:ext>
            </a:extLst>
          </p:cNvPr>
          <p:cNvSpPr/>
          <p:nvPr/>
        </p:nvSpPr>
        <p:spPr>
          <a:xfrm rot="16200000">
            <a:off x="8533592"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399" name="Esagono 398">
            <a:extLst>
              <a:ext uri="{FF2B5EF4-FFF2-40B4-BE49-F238E27FC236}">
                <a16:creationId xmlns:a16="http://schemas.microsoft.com/office/drawing/2014/main" id="{9DA328D3-E96A-44EE-A062-D92B5B13B939}"/>
              </a:ext>
            </a:extLst>
          </p:cNvPr>
          <p:cNvSpPr/>
          <p:nvPr/>
        </p:nvSpPr>
        <p:spPr>
          <a:xfrm rot="16200000">
            <a:off x="7752244"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0" name="Esagono 399">
            <a:extLst>
              <a:ext uri="{FF2B5EF4-FFF2-40B4-BE49-F238E27FC236}">
                <a16:creationId xmlns:a16="http://schemas.microsoft.com/office/drawing/2014/main" id="{CCF7CC76-2B8C-436E-9227-349541D8C35D}"/>
              </a:ext>
            </a:extLst>
          </p:cNvPr>
          <p:cNvSpPr/>
          <p:nvPr/>
        </p:nvSpPr>
        <p:spPr>
          <a:xfrm rot="16200000">
            <a:off x="697089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1" name="Esagono 400">
            <a:extLst>
              <a:ext uri="{FF2B5EF4-FFF2-40B4-BE49-F238E27FC236}">
                <a16:creationId xmlns:a16="http://schemas.microsoft.com/office/drawing/2014/main" id="{6586287A-964A-453A-9453-91C0B48FE8B4}"/>
              </a:ext>
            </a:extLst>
          </p:cNvPr>
          <p:cNvSpPr/>
          <p:nvPr/>
        </p:nvSpPr>
        <p:spPr>
          <a:xfrm rot="16200000">
            <a:off x="6189548"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2" name="Esagono 401">
            <a:extLst>
              <a:ext uri="{FF2B5EF4-FFF2-40B4-BE49-F238E27FC236}">
                <a16:creationId xmlns:a16="http://schemas.microsoft.com/office/drawing/2014/main" id="{B13EC123-3F4E-4E9E-B3DE-90B9374716DD}"/>
              </a:ext>
            </a:extLst>
          </p:cNvPr>
          <p:cNvSpPr/>
          <p:nvPr/>
        </p:nvSpPr>
        <p:spPr>
          <a:xfrm rot="16200000">
            <a:off x="5408201"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3" name="Esagono 402">
            <a:extLst>
              <a:ext uri="{FF2B5EF4-FFF2-40B4-BE49-F238E27FC236}">
                <a16:creationId xmlns:a16="http://schemas.microsoft.com/office/drawing/2014/main" id="{776D694D-FFA9-43FD-9EC0-F83268D75A7D}"/>
              </a:ext>
            </a:extLst>
          </p:cNvPr>
          <p:cNvSpPr/>
          <p:nvPr/>
        </p:nvSpPr>
        <p:spPr>
          <a:xfrm rot="16200000">
            <a:off x="4634883"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4" name="Esagono 403">
            <a:extLst>
              <a:ext uri="{FF2B5EF4-FFF2-40B4-BE49-F238E27FC236}">
                <a16:creationId xmlns:a16="http://schemas.microsoft.com/office/drawing/2014/main" id="{FAB0CA24-BB1E-49B6-A027-12CA404D3322}"/>
              </a:ext>
            </a:extLst>
          </p:cNvPr>
          <p:cNvSpPr/>
          <p:nvPr/>
        </p:nvSpPr>
        <p:spPr>
          <a:xfrm rot="16200000">
            <a:off x="5019511"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5" name="Esagono 404">
            <a:extLst>
              <a:ext uri="{FF2B5EF4-FFF2-40B4-BE49-F238E27FC236}">
                <a16:creationId xmlns:a16="http://schemas.microsoft.com/office/drawing/2014/main" id="{5F43B8E2-234F-498D-9CD8-061353C0AFF0}"/>
              </a:ext>
            </a:extLst>
          </p:cNvPr>
          <p:cNvSpPr/>
          <p:nvPr/>
        </p:nvSpPr>
        <p:spPr>
          <a:xfrm rot="16200000">
            <a:off x="4238163"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6" name="Esagono 405">
            <a:extLst>
              <a:ext uri="{FF2B5EF4-FFF2-40B4-BE49-F238E27FC236}">
                <a16:creationId xmlns:a16="http://schemas.microsoft.com/office/drawing/2014/main" id="{150419F1-ABF5-4772-A2B1-602550278D15}"/>
              </a:ext>
            </a:extLst>
          </p:cNvPr>
          <p:cNvSpPr/>
          <p:nvPr/>
        </p:nvSpPr>
        <p:spPr>
          <a:xfrm rot="16200000">
            <a:off x="3853536"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7" name="Esagono 406">
            <a:extLst>
              <a:ext uri="{FF2B5EF4-FFF2-40B4-BE49-F238E27FC236}">
                <a16:creationId xmlns:a16="http://schemas.microsoft.com/office/drawing/2014/main" id="{E4CC70D4-3E9F-45C5-A49D-39B808FA87FA}"/>
              </a:ext>
            </a:extLst>
          </p:cNvPr>
          <p:cNvSpPr/>
          <p:nvPr/>
        </p:nvSpPr>
        <p:spPr>
          <a:xfrm rot="16200000">
            <a:off x="3454833"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8" name="Esagono 407">
            <a:extLst>
              <a:ext uri="{FF2B5EF4-FFF2-40B4-BE49-F238E27FC236}">
                <a16:creationId xmlns:a16="http://schemas.microsoft.com/office/drawing/2014/main" id="{B379CA4A-7672-46F1-BCB8-664C46F36B93}"/>
              </a:ext>
            </a:extLst>
          </p:cNvPr>
          <p:cNvSpPr/>
          <p:nvPr/>
        </p:nvSpPr>
        <p:spPr>
          <a:xfrm rot="16200000">
            <a:off x="2673485"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09" name="Esagono 408">
            <a:extLst>
              <a:ext uri="{FF2B5EF4-FFF2-40B4-BE49-F238E27FC236}">
                <a16:creationId xmlns:a16="http://schemas.microsoft.com/office/drawing/2014/main" id="{44E53601-F35A-45FA-8DBF-0B9502660756}"/>
              </a:ext>
            </a:extLst>
          </p:cNvPr>
          <p:cNvSpPr/>
          <p:nvPr/>
        </p:nvSpPr>
        <p:spPr>
          <a:xfrm rot="16200000">
            <a:off x="3072191"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0" name="Esagono 409">
            <a:extLst>
              <a:ext uri="{FF2B5EF4-FFF2-40B4-BE49-F238E27FC236}">
                <a16:creationId xmlns:a16="http://schemas.microsoft.com/office/drawing/2014/main" id="{5AAA30F0-1AF5-479B-AEF8-75751B7D428B}"/>
              </a:ext>
            </a:extLst>
          </p:cNvPr>
          <p:cNvSpPr/>
          <p:nvPr/>
        </p:nvSpPr>
        <p:spPr>
          <a:xfrm rot="16200000">
            <a:off x="2680770"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1" name="Esagono 410">
            <a:extLst>
              <a:ext uri="{FF2B5EF4-FFF2-40B4-BE49-F238E27FC236}">
                <a16:creationId xmlns:a16="http://schemas.microsoft.com/office/drawing/2014/main" id="{153B2B2F-1025-45E5-A69D-8E2E8ECE3652}"/>
              </a:ext>
            </a:extLst>
          </p:cNvPr>
          <p:cNvSpPr/>
          <p:nvPr/>
        </p:nvSpPr>
        <p:spPr>
          <a:xfrm rot="16200000">
            <a:off x="3077480" y="587884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2" name="Esagono 411">
            <a:extLst>
              <a:ext uri="{FF2B5EF4-FFF2-40B4-BE49-F238E27FC236}">
                <a16:creationId xmlns:a16="http://schemas.microsoft.com/office/drawing/2014/main" id="{9C0C0A21-59C0-4AF1-8563-91E2B5A1B665}"/>
              </a:ext>
            </a:extLst>
          </p:cNvPr>
          <p:cNvSpPr/>
          <p:nvPr/>
        </p:nvSpPr>
        <p:spPr>
          <a:xfrm rot="16200000">
            <a:off x="2678776" y="5182989"/>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3" name="Esagono 412">
            <a:extLst>
              <a:ext uri="{FF2B5EF4-FFF2-40B4-BE49-F238E27FC236}">
                <a16:creationId xmlns:a16="http://schemas.microsoft.com/office/drawing/2014/main" id="{31971CBB-2687-4E75-B84D-9E302823B9B3}"/>
              </a:ext>
            </a:extLst>
          </p:cNvPr>
          <p:cNvSpPr/>
          <p:nvPr/>
        </p:nvSpPr>
        <p:spPr>
          <a:xfrm rot="16200000">
            <a:off x="6984224"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4" name="Esagono 413">
            <a:extLst>
              <a:ext uri="{FF2B5EF4-FFF2-40B4-BE49-F238E27FC236}">
                <a16:creationId xmlns:a16="http://schemas.microsoft.com/office/drawing/2014/main" id="{0724A44E-B525-4B71-BA1B-4C772FF4B49B}"/>
              </a:ext>
            </a:extLst>
          </p:cNvPr>
          <p:cNvSpPr/>
          <p:nvPr/>
        </p:nvSpPr>
        <p:spPr>
          <a:xfrm rot="16200000">
            <a:off x="7765573"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5" name="Esagono 414">
            <a:extLst>
              <a:ext uri="{FF2B5EF4-FFF2-40B4-BE49-F238E27FC236}">
                <a16:creationId xmlns:a16="http://schemas.microsoft.com/office/drawing/2014/main" id="{C7452C57-DD81-4F7E-88C9-0B5172882179}"/>
              </a:ext>
            </a:extLst>
          </p:cNvPr>
          <p:cNvSpPr/>
          <p:nvPr/>
        </p:nvSpPr>
        <p:spPr>
          <a:xfrm rot="16200000">
            <a:off x="8148218" y="5182989"/>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6" name="Esagono 415">
            <a:extLst>
              <a:ext uri="{FF2B5EF4-FFF2-40B4-BE49-F238E27FC236}">
                <a16:creationId xmlns:a16="http://schemas.microsoft.com/office/drawing/2014/main" id="{43B73396-3FF7-4D92-90BC-6B6A2F7526E0}"/>
              </a:ext>
            </a:extLst>
          </p:cNvPr>
          <p:cNvSpPr/>
          <p:nvPr/>
        </p:nvSpPr>
        <p:spPr>
          <a:xfrm rot="16200000">
            <a:off x="8533593" y="30859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7" name="Esagono 416">
            <a:extLst>
              <a:ext uri="{FF2B5EF4-FFF2-40B4-BE49-F238E27FC236}">
                <a16:creationId xmlns:a16="http://schemas.microsoft.com/office/drawing/2014/main" id="{E9BBC0DC-7FE7-4680-81E1-F19B5603FD10}"/>
              </a:ext>
            </a:extLst>
          </p:cNvPr>
          <p:cNvSpPr/>
          <p:nvPr/>
        </p:nvSpPr>
        <p:spPr>
          <a:xfrm rot="16200000">
            <a:off x="7752245" y="30859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8" name="Esagono 417">
            <a:extLst>
              <a:ext uri="{FF2B5EF4-FFF2-40B4-BE49-F238E27FC236}">
                <a16:creationId xmlns:a16="http://schemas.microsoft.com/office/drawing/2014/main" id="{A21299BA-C1B5-4D22-9156-5E21BC4D59BC}"/>
              </a:ext>
            </a:extLst>
          </p:cNvPr>
          <p:cNvSpPr/>
          <p:nvPr/>
        </p:nvSpPr>
        <p:spPr>
          <a:xfrm rot="16200000">
            <a:off x="6970897" y="30859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19" name="Esagono 418">
            <a:extLst>
              <a:ext uri="{FF2B5EF4-FFF2-40B4-BE49-F238E27FC236}">
                <a16:creationId xmlns:a16="http://schemas.microsoft.com/office/drawing/2014/main" id="{76498098-A811-49BE-A99B-37ABC1B31376}"/>
              </a:ext>
            </a:extLst>
          </p:cNvPr>
          <p:cNvSpPr/>
          <p:nvPr/>
        </p:nvSpPr>
        <p:spPr>
          <a:xfrm rot="16200000">
            <a:off x="6189549" y="30859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0" name="Esagono 419">
            <a:extLst>
              <a:ext uri="{FF2B5EF4-FFF2-40B4-BE49-F238E27FC236}">
                <a16:creationId xmlns:a16="http://schemas.microsoft.com/office/drawing/2014/main" id="{FC214741-3E1E-49DC-8EEF-C89B4F95023A}"/>
              </a:ext>
            </a:extLst>
          </p:cNvPr>
          <p:cNvSpPr/>
          <p:nvPr/>
        </p:nvSpPr>
        <p:spPr>
          <a:xfrm rot="16200000">
            <a:off x="5408201" y="30859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1" name="Esagono 420">
            <a:extLst>
              <a:ext uri="{FF2B5EF4-FFF2-40B4-BE49-F238E27FC236}">
                <a16:creationId xmlns:a16="http://schemas.microsoft.com/office/drawing/2014/main" id="{F8CAAFA9-5760-4533-8AB6-107A46298FFE}"/>
              </a:ext>
            </a:extLst>
          </p:cNvPr>
          <p:cNvSpPr/>
          <p:nvPr/>
        </p:nvSpPr>
        <p:spPr>
          <a:xfrm rot="16200000">
            <a:off x="4634883"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2" name="Esagono 421">
            <a:extLst>
              <a:ext uri="{FF2B5EF4-FFF2-40B4-BE49-F238E27FC236}">
                <a16:creationId xmlns:a16="http://schemas.microsoft.com/office/drawing/2014/main" id="{F1553A7F-15A5-4367-9559-AE62F2730FED}"/>
              </a:ext>
            </a:extLst>
          </p:cNvPr>
          <p:cNvSpPr/>
          <p:nvPr/>
        </p:nvSpPr>
        <p:spPr>
          <a:xfrm rot="16200000">
            <a:off x="5019512"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3" name="Esagono 422">
            <a:extLst>
              <a:ext uri="{FF2B5EF4-FFF2-40B4-BE49-F238E27FC236}">
                <a16:creationId xmlns:a16="http://schemas.microsoft.com/office/drawing/2014/main" id="{3C544440-E526-45A3-A359-EA6CCED35C90}"/>
              </a:ext>
            </a:extLst>
          </p:cNvPr>
          <p:cNvSpPr/>
          <p:nvPr/>
        </p:nvSpPr>
        <p:spPr>
          <a:xfrm rot="16200000">
            <a:off x="4238164" y="100614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4" name="Esagono 423">
            <a:extLst>
              <a:ext uri="{FF2B5EF4-FFF2-40B4-BE49-F238E27FC236}">
                <a16:creationId xmlns:a16="http://schemas.microsoft.com/office/drawing/2014/main" id="{D547BB9D-1522-4937-9818-EDF9F5B98103}"/>
              </a:ext>
            </a:extLst>
          </p:cNvPr>
          <p:cNvSpPr/>
          <p:nvPr/>
        </p:nvSpPr>
        <p:spPr>
          <a:xfrm rot="16200000">
            <a:off x="3853537"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5" name="Esagono 424">
            <a:extLst>
              <a:ext uri="{FF2B5EF4-FFF2-40B4-BE49-F238E27FC236}">
                <a16:creationId xmlns:a16="http://schemas.microsoft.com/office/drawing/2014/main" id="{CBBF516B-6655-474C-AC6F-80FE7F7AC8FA}"/>
              </a:ext>
            </a:extLst>
          </p:cNvPr>
          <p:cNvSpPr/>
          <p:nvPr/>
        </p:nvSpPr>
        <p:spPr>
          <a:xfrm rot="16200000">
            <a:off x="3454833"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6" name="Esagono 425">
            <a:extLst>
              <a:ext uri="{FF2B5EF4-FFF2-40B4-BE49-F238E27FC236}">
                <a16:creationId xmlns:a16="http://schemas.microsoft.com/office/drawing/2014/main" id="{A3A45E38-5CE7-4E4E-86D6-4EDBCB435F9C}"/>
              </a:ext>
            </a:extLst>
          </p:cNvPr>
          <p:cNvSpPr/>
          <p:nvPr/>
        </p:nvSpPr>
        <p:spPr>
          <a:xfrm rot="16200000">
            <a:off x="2673486"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7" name="Esagono 426">
            <a:extLst>
              <a:ext uri="{FF2B5EF4-FFF2-40B4-BE49-F238E27FC236}">
                <a16:creationId xmlns:a16="http://schemas.microsoft.com/office/drawing/2014/main" id="{E967E4FA-F285-4CC9-B987-AC7332D82BE8}"/>
              </a:ext>
            </a:extLst>
          </p:cNvPr>
          <p:cNvSpPr/>
          <p:nvPr/>
        </p:nvSpPr>
        <p:spPr>
          <a:xfrm rot="16200000">
            <a:off x="3072191"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8" name="Esagono 427">
            <a:extLst>
              <a:ext uri="{FF2B5EF4-FFF2-40B4-BE49-F238E27FC236}">
                <a16:creationId xmlns:a16="http://schemas.microsoft.com/office/drawing/2014/main" id="{7A095618-ACA8-4CB4-8B7D-369167308E4C}"/>
              </a:ext>
            </a:extLst>
          </p:cNvPr>
          <p:cNvSpPr/>
          <p:nvPr/>
        </p:nvSpPr>
        <p:spPr>
          <a:xfrm rot="16200000">
            <a:off x="2680771" y="379127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29" name="Esagono 428">
            <a:extLst>
              <a:ext uri="{FF2B5EF4-FFF2-40B4-BE49-F238E27FC236}">
                <a16:creationId xmlns:a16="http://schemas.microsoft.com/office/drawing/2014/main" id="{5EE81A8B-546D-49D4-8342-34B253BDD916}"/>
              </a:ext>
            </a:extLst>
          </p:cNvPr>
          <p:cNvSpPr/>
          <p:nvPr/>
        </p:nvSpPr>
        <p:spPr>
          <a:xfrm rot="16200000">
            <a:off x="9322966"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0" name="Esagono 429">
            <a:extLst>
              <a:ext uri="{FF2B5EF4-FFF2-40B4-BE49-F238E27FC236}">
                <a16:creationId xmlns:a16="http://schemas.microsoft.com/office/drawing/2014/main" id="{35EB40FD-2B92-4FBA-A1E4-39CF51F9B0FC}"/>
              </a:ext>
            </a:extLst>
          </p:cNvPr>
          <p:cNvSpPr/>
          <p:nvPr/>
        </p:nvSpPr>
        <p:spPr>
          <a:xfrm rot="16200000">
            <a:off x="9705611"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1" name="Esagono 430">
            <a:extLst>
              <a:ext uri="{FF2B5EF4-FFF2-40B4-BE49-F238E27FC236}">
                <a16:creationId xmlns:a16="http://schemas.microsoft.com/office/drawing/2014/main" id="{DDD83902-FCC9-44CA-B0AB-ED11D6A95EB2}"/>
              </a:ext>
            </a:extLst>
          </p:cNvPr>
          <p:cNvSpPr/>
          <p:nvPr/>
        </p:nvSpPr>
        <p:spPr>
          <a:xfrm rot="16200000">
            <a:off x="8926247"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2" name="Esagono 431">
            <a:extLst>
              <a:ext uri="{FF2B5EF4-FFF2-40B4-BE49-F238E27FC236}">
                <a16:creationId xmlns:a16="http://schemas.microsoft.com/office/drawing/2014/main" id="{B63F3E71-308E-49BC-AB5B-61E39A531F5C}"/>
              </a:ext>
            </a:extLst>
          </p:cNvPr>
          <p:cNvSpPr/>
          <p:nvPr/>
        </p:nvSpPr>
        <p:spPr>
          <a:xfrm rot="16200000">
            <a:off x="9322967"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3" name="Esagono 432">
            <a:extLst>
              <a:ext uri="{FF2B5EF4-FFF2-40B4-BE49-F238E27FC236}">
                <a16:creationId xmlns:a16="http://schemas.microsoft.com/office/drawing/2014/main" id="{06888B86-7632-42BD-BDDD-CA0C8C7ECAEB}"/>
              </a:ext>
            </a:extLst>
          </p:cNvPr>
          <p:cNvSpPr/>
          <p:nvPr/>
        </p:nvSpPr>
        <p:spPr>
          <a:xfrm rot="16200000">
            <a:off x="9705612"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4" name="Esagono 433">
            <a:extLst>
              <a:ext uri="{FF2B5EF4-FFF2-40B4-BE49-F238E27FC236}">
                <a16:creationId xmlns:a16="http://schemas.microsoft.com/office/drawing/2014/main" id="{D80AAD7F-4CD2-4126-B31B-D75C96D671BE}"/>
              </a:ext>
            </a:extLst>
          </p:cNvPr>
          <p:cNvSpPr/>
          <p:nvPr/>
        </p:nvSpPr>
        <p:spPr>
          <a:xfrm rot="16200000">
            <a:off x="814489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5" name="Esagono 434">
            <a:extLst>
              <a:ext uri="{FF2B5EF4-FFF2-40B4-BE49-F238E27FC236}">
                <a16:creationId xmlns:a16="http://schemas.microsoft.com/office/drawing/2014/main" id="{E503637E-8180-48FF-B7B8-D5432BB8E76E}"/>
              </a:ext>
            </a:extLst>
          </p:cNvPr>
          <p:cNvSpPr/>
          <p:nvPr/>
        </p:nvSpPr>
        <p:spPr>
          <a:xfrm rot="16200000">
            <a:off x="8926248"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6" name="Esagono 435">
            <a:extLst>
              <a:ext uri="{FF2B5EF4-FFF2-40B4-BE49-F238E27FC236}">
                <a16:creationId xmlns:a16="http://schemas.microsoft.com/office/drawing/2014/main" id="{9632592F-F7E2-4B6F-A7B3-477623230892}"/>
              </a:ext>
            </a:extLst>
          </p:cNvPr>
          <p:cNvSpPr/>
          <p:nvPr/>
        </p:nvSpPr>
        <p:spPr>
          <a:xfrm rot="16200000">
            <a:off x="9322968"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7" name="Esagono 436">
            <a:extLst>
              <a:ext uri="{FF2B5EF4-FFF2-40B4-BE49-F238E27FC236}">
                <a16:creationId xmlns:a16="http://schemas.microsoft.com/office/drawing/2014/main" id="{189064F9-2C61-4555-98EB-81A6A19529A7}"/>
              </a:ext>
            </a:extLst>
          </p:cNvPr>
          <p:cNvSpPr/>
          <p:nvPr/>
        </p:nvSpPr>
        <p:spPr>
          <a:xfrm rot="16200000">
            <a:off x="9705613"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8" name="Esagono 437">
            <a:extLst>
              <a:ext uri="{FF2B5EF4-FFF2-40B4-BE49-F238E27FC236}">
                <a16:creationId xmlns:a16="http://schemas.microsoft.com/office/drawing/2014/main" id="{5F653187-20AF-4B8B-97AC-0CF835F588C4}"/>
              </a:ext>
            </a:extLst>
          </p:cNvPr>
          <p:cNvSpPr/>
          <p:nvPr/>
        </p:nvSpPr>
        <p:spPr>
          <a:xfrm rot="16200000">
            <a:off x="7363550"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39" name="Esagono 438">
            <a:extLst>
              <a:ext uri="{FF2B5EF4-FFF2-40B4-BE49-F238E27FC236}">
                <a16:creationId xmlns:a16="http://schemas.microsoft.com/office/drawing/2014/main" id="{6129812B-B83B-4629-9460-D6AAFDC5E999}"/>
              </a:ext>
            </a:extLst>
          </p:cNvPr>
          <p:cNvSpPr/>
          <p:nvPr/>
        </p:nvSpPr>
        <p:spPr>
          <a:xfrm rot="16200000">
            <a:off x="8144899"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0" name="Esagono 439">
            <a:extLst>
              <a:ext uri="{FF2B5EF4-FFF2-40B4-BE49-F238E27FC236}">
                <a16:creationId xmlns:a16="http://schemas.microsoft.com/office/drawing/2014/main" id="{BE8B2E24-520A-41E2-B8BC-39D419100503}"/>
              </a:ext>
            </a:extLst>
          </p:cNvPr>
          <p:cNvSpPr/>
          <p:nvPr/>
        </p:nvSpPr>
        <p:spPr>
          <a:xfrm rot="16200000">
            <a:off x="8926248"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1" name="Esagono 440">
            <a:extLst>
              <a:ext uri="{FF2B5EF4-FFF2-40B4-BE49-F238E27FC236}">
                <a16:creationId xmlns:a16="http://schemas.microsoft.com/office/drawing/2014/main" id="{1848C220-66F7-4F56-8590-4A13D146DC3A}"/>
              </a:ext>
            </a:extLst>
          </p:cNvPr>
          <p:cNvSpPr/>
          <p:nvPr/>
        </p:nvSpPr>
        <p:spPr>
          <a:xfrm rot="16200000">
            <a:off x="9322968"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2" name="Esagono 441">
            <a:extLst>
              <a:ext uri="{FF2B5EF4-FFF2-40B4-BE49-F238E27FC236}">
                <a16:creationId xmlns:a16="http://schemas.microsoft.com/office/drawing/2014/main" id="{16C8DB79-4016-480C-A158-579694315DBE}"/>
              </a:ext>
            </a:extLst>
          </p:cNvPr>
          <p:cNvSpPr/>
          <p:nvPr/>
        </p:nvSpPr>
        <p:spPr>
          <a:xfrm rot="16200000">
            <a:off x="9705613"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3" name="Esagono 442">
            <a:extLst>
              <a:ext uri="{FF2B5EF4-FFF2-40B4-BE49-F238E27FC236}">
                <a16:creationId xmlns:a16="http://schemas.microsoft.com/office/drawing/2014/main" id="{0810F8B8-38A7-4B42-898C-78E9685C8179}"/>
              </a:ext>
            </a:extLst>
          </p:cNvPr>
          <p:cNvSpPr/>
          <p:nvPr/>
        </p:nvSpPr>
        <p:spPr>
          <a:xfrm rot="16200000">
            <a:off x="6582201"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4" name="Esagono 443">
            <a:extLst>
              <a:ext uri="{FF2B5EF4-FFF2-40B4-BE49-F238E27FC236}">
                <a16:creationId xmlns:a16="http://schemas.microsoft.com/office/drawing/2014/main" id="{D4924E19-9DCF-44FC-B665-5B73C3533F1F}"/>
              </a:ext>
            </a:extLst>
          </p:cNvPr>
          <p:cNvSpPr/>
          <p:nvPr/>
        </p:nvSpPr>
        <p:spPr>
          <a:xfrm rot="16200000">
            <a:off x="7363551"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5" name="Esagono 444">
            <a:extLst>
              <a:ext uri="{FF2B5EF4-FFF2-40B4-BE49-F238E27FC236}">
                <a16:creationId xmlns:a16="http://schemas.microsoft.com/office/drawing/2014/main" id="{C3CD98A2-1811-4CF9-830D-A9477E2A1681}"/>
              </a:ext>
            </a:extLst>
          </p:cNvPr>
          <p:cNvSpPr/>
          <p:nvPr/>
        </p:nvSpPr>
        <p:spPr>
          <a:xfrm rot="16200000">
            <a:off x="8144900"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6" name="Esagono 445">
            <a:extLst>
              <a:ext uri="{FF2B5EF4-FFF2-40B4-BE49-F238E27FC236}">
                <a16:creationId xmlns:a16="http://schemas.microsoft.com/office/drawing/2014/main" id="{37AD304E-5614-4F32-9929-BEA343954051}"/>
              </a:ext>
            </a:extLst>
          </p:cNvPr>
          <p:cNvSpPr/>
          <p:nvPr/>
        </p:nvSpPr>
        <p:spPr>
          <a:xfrm rot="16200000">
            <a:off x="8926249"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7" name="Esagono 446">
            <a:extLst>
              <a:ext uri="{FF2B5EF4-FFF2-40B4-BE49-F238E27FC236}">
                <a16:creationId xmlns:a16="http://schemas.microsoft.com/office/drawing/2014/main" id="{DEB749B5-C378-4390-A614-37C3BF8F0BE9}"/>
              </a:ext>
            </a:extLst>
          </p:cNvPr>
          <p:cNvSpPr/>
          <p:nvPr/>
        </p:nvSpPr>
        <p:spPr>
          <a:xfrm rot="16200000">
            <a:off x="9322969"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8" name="Esagono 447">
            <a:extLst>
              <a:ext uri="{FF2B5EF4-FFF2-40B4-BE49-F238E27FC236}">
                <a16:creationId xmlns:a16="http://schemas.microsoft.com/office/drawing/2014/main" id="{CF3A92C1-0E1D-4EED-ACB8-FC7ABA6E4A9A}"/>
              </a:ext>
            </a:extLst>
          </p:cNvPr>
          <p:cNvSpPr/>
          <p:nvPr/>
        </p:nvSpPr>
        <p:spPr>
          <a:xfrm rot="16200000">
            <a:off x="9705614"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49" name="Esagono 448">
            <a:extLst>
              <a:ext uri="{FF2B5EF4-FFF2-40B4-BE49-F238E27FC236}">
                <a16:creationId xmlns:a16="http://schemas.microsoft.com/office/drawing/2014/main" id="{528D579D-997F-4E00-99B5-DD137C63552B}"/>
              </a:ext>
            </a:extLst>
          </p:cNvPr>
          <p:cNvSpPr/>
          <p:nvPr/>
        </p:nvSpPr>
        <p:spPr>
          <a:xfrm rot="16200000">
            <a:off x="5800853"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0" name="Esagono 449">
            <a:extLst>
              <a:ext uri="{FF2B5EF4-FFF2-40B4-BE49-F238E27FC236}">
                <a16:creationId xmlns:a16="http://schemas.microsoft.com/office/drawing/2014/main" id="{B86B212F-44CE-4568-A861-DC030CA250DE}"/>
              </a:ext>
            </a:extLst>
          </p:cNvPr>
          <p:cNvSpPr/>
          <p:nvPr/>
        </p:nvSpPr>
        <p:spPr>
          <a:xfrm rot="16200000">
            <a:off x="6582202"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1" name="Esagono 450">
            <a:extLst>
              <a:ext uri="{FF2B5EF4-FFF2-40B4-BE49-F238E27FC236}">
                <a16:creationId xmlns:a16="http://schemas.microsoft.com/office/drawing/2014/main" id="{2F357C93-469A-46B9-8E34-8315211BD500}"/>
              </a:ext>
            </a:extLst>
          </p:cNvPr>
          <p:cNvSpPr/>
          <p:nvPr/>
        </p:nvSpPr>
        <p:spPr>
          <a:xfrm rot="16200000">
            <a:off x="7363551"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2" name="Esagono 451">
            <a:extLst>
              <a:ext uri="{FF2B5EF4-FFF2-40B4-BE49-F238E27FC236}">
                <a16:creationId xmlns:a16="http://schemas.microsoft.com/office/drawing/2014/main" id="{078C156C-D7AB-4152-82A7-9FFC765CC8E8}"/>
              </a:ext>
            </a:extLst>
          </p:cNvPr>
          <p:cNvSpPr/>
          <p:nvPr/>
        </p:nvSpPr>
        <p:spPr>
          <a:xfrm rot="16200000">
            <a:off x="8144901"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3" name="Esagono 452">
            <a:extLst>
              <a:ext uri="{FF2B5EF4-FFF2-40B4-BE49-F238E27FC236}">
                <a16:creationId xmlns:a16="http://schemas.microsoft.com/office/drawing/2014/main" id="{FE4721C5-3DF4-458B-9680-98B2BD7F6D0C}"/>
              </a:ext>
            </a:extLst>
          </p:cNvPr>
          <p:cNvSpPr/>
          <p:nvPr/>
        </p:nvSpPr>
        <p:spPr>
          <a:xfrm rot="16200000">
            <a:off x="8926250"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4" name="Esagono 453">
            <a:extLst>
              <a:ext uri="{FF2B5EF4-FFF2-40B4-BE49-F238E27FC236}">
                <a16:creationId xmlns:a16="http://schemas.microsoft.com/office/drawing/2014/main" id="{A0812AEC-1752-4F7F-94F4-1081C10BBD75}"/>
              </a:ext>
            </a:extLst>
          </p:cNvPr>
          <p:cNvSpPr/>
          <p:nvPr/>
        </p:nvSpPr>
        <p:spPr>
          <a:xfrm rot="16200000">
            <a:off x="9322970"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5" name="Esagono 454">
            <a:extLst>
              <a:ext uri="{FF2B5EF4-FFF2-40B4-BE49-F238E27FC236}">
                <a16:creationId xmlns:a16="http://schemas.microsoft.com/office/drawing/2014/main" id="{CDC44A07-AA61-4796-8918-342D935EF6B0}"/>
              </a:ext>
            </a:extLst>
          </p:cNvPr>
          <p:cNvSpPr/>
          <p:nvPr/>
        </p:nvSpPr>
        <p:spPr>
          <a:xfrm rot="16200000">
            <a:off x="9705615"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6" name="Esagono 455">
            <a:extLst>
              <a:ext uri="{FF2B5EF4-FFF2-40B4-BE49-F238E27FC236}">
                <a16:creationId xmlns:a16="http://schemas.microsoft.com/office/drawing/2014/main" id="{B366BAAF-A2E9-4950-917F-9C4F8B01B8E1}"/>
              </a:ext>
            </a:extLst>
          </p:cNvPr>
          <p:cNvSpPr/>
          <p:nvPr/>
        </p:nvSpPr>
        <p:spPr>
          <a:xfrm rot="16200000">
            <a:off x="5416225"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7" name="Esagono 456">
            <a:extLst>
              <a:ext uri="{FF2B5EF4-FFF2-40B4-BE49-F238E27FC236}">
                <a16:creationId xmlns:a16="http://schemas.microsoft.com/office/drawing/2014/main" id="{CF4FCA47-E59D-4735-9D35-5647973589D3}"/>
              </a:ext>
            </a:extLst>
          </p:cNvPr>
          <p:cNvSpPr/>
          <p:nvPr/>
        </p:nvSpPr>
        <p:spPr>
          <a:xfrm rot="16200000">
            <a:off x="5800853"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8" name="Esagono 457">
            <a:extLst>
              <a:ext uri="{FF2B5EF4-FFF2-40B4-BE49-F238E27FC236}">
                <a16:creationId xmlns:a16="http://schemas.microsoft.com/office/drawing/2014/main" id="{E2E7EA31-53EC-4C15-847E-C332382FB560}"/>
              </a:ext>
            </a:extLst>
          </p:cNvPr>
          <p:cNvSpPr/>
          <p:nvPr/>
        </p:nvSpPr>
        <p:spPr>
          <a:xfrm rot="16200000">
            <a:off x="6582203"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59" name="Esagono 458">
            <a:extLst>
              <a:ext uri="{FF2B5EF4-FFF2-40B4-BE49-F238E27FC236}">
                <a16:creationId xmlns:a16="http://schemas.microsoft.com/office/drawing/2014/main" id="{D925DFE4-8B23-4D33-A162-4B67C9EBC9D0}"/>
              </a:ext>
            </a:extLst>
          </p:cNvPr>
          <p:cNvSpPr/>
          <p:nvPr/>
        </p:nvSpPr>
        <p:spPr>
          <a:xfrm rot="16200000">
            <a:off x="7363552"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0" name="Esagono 459">
            <a:extLst>
              <a:ext uri="{FF2B5EF4-FFF2-40B4-BE49-F238E27FC236}">
                <a16:creationId xmlns:a16="http://schemas.microsoft.com/office/drawing/2014/main" id="{C8107237-7E76-477A-8EA0-2236CAA9E04E}"/>
              </a:ext>
            </a:extLst>
          </p:cNvPr>
          <p:cNvSpPr/>
          <p:nvPr/>
        </p:nvSpPr>
        <p:spPr>
          <a:xfrm rot="16200000">
            <a:off x="8144901"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1" name="Esagono 460">
            <a:extLst>
              <a:ext uri="{FF2B5EF4-FFF2-40B4-BE49-F238E27FC236}">
                <a16:creationId xmlns:a16="http://schemas.microsoft.com/office/drawing/2014/main" id="{FB1B9823-B5C8-42EC-8126-23B10F4808B0}"/>
              </a:ext>
            </a:extLst>
          </p:cNvPr>
          <p:cNvSpPr/>
          <p:nvPr/>
        </p:nvSpPr>
        <p:spPr>
          <a:xfrm rot="16200000">
            <a:off x="8926251"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2" name="Esagono 461">
            <a:extLst>
              <a:ext uri="{FF2B5EF4-FFF2-40B4-BE49-F238E27FC236}">
                <a16:creationId xmlns:a16="http://schemas.microsoft.com/office/drawing/2014/main" id="{36C010FA-55DA-416C-A673-37BA0D69885E}"/>
              </a:ext>
            </a:extLst>
          </p:cNvPr>
          <p:cNvSpPr/>
          <p:nvPr/>
        </p:nvSpPr>
        <p:spPr>
          <a:xfrm rot="16200000">
            <a:off x="9322971"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3" name="Esagono 462">
            <a:extLst>
              <a:ext uri="{FF2B5EF4-FFF2-40B4-BE49-F238E27FC236}">
                <a16:creationId xmlns:a16="http://schemas.microsoft.com/office/drawing/2014/main" id="{C37945FC-A697-41F2-B5AF-156E5C3B1F52}"/>
              </a:ext>
            </a:extLst>
          </p:cNvPr>
          <p:cNvSpPr/>
          <p:nvPr/>
        </p:nvSpPr>
        <p:spPr>
          <a:xfrm rot="16200000">
            <a:off x="9705616"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4" name="Esagono 463">
            <a:extLst>
              <a:ext uri="{FF2B5EF4-FFF2-40B4-BE49-F238E27FC236}">
                <a16:creationId xmlns:a16="http://schemas.microsoft.com/office/drawing/2014/main" id="{952E3A57-479F-41A5-B9A5-B13C9C6976E4}"/>
              </a:ext>
            </a:extLst>
          </p:cNvPr>
          <p:cNvSpPr/>
          <p:nvPr/>
        </p:nvSpPr>
        <p:spPr>
          <a:xfrm rot="16200000">
            <a:off x="5416226"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5" name="Esagono 464">
            <a:extLst>
              <a:ext uri="{FF2B5EF4-FFF2-40B4-BE49-F238E27FC236}">
                <a16:creationId xmlns:a16="http://schemas.microsoft.com/office/drawing/2014/main" id="{16536BDF-AC40-4047-AD65-64D81E48D23E}"/>
              </a:ext>
            </a:extLst>
          </p:cNvPr>
          <p:cNvSpPr/>
          <p:nvPr/>
        </p:nvSpPr>
        <p:spPr>
          <a:xfrm rot="16200000">
            <a:off x="5800854"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6" name="Esagono 465">
            <a:extLst>
              <a:ext uri="{FF2B5EF4-FFF2-40B4-BE49-F238E27FC236}">
                <a16:creationId xmlns:a16="http://schemas.microsoft.com/office/drawing/2014/main" id="{99B72A5B-85B0-41D7-BED9-435C5E0CC428}"/>
              </a:ext>
            </a:extLst>
          </p:cNvPr>
          <p:cNvSpPr/>
          <p:nvPr/>
        </p:nvSpPr>
        <p:spPr>
          <a:xfrm rot="16200000">
            <a:off x="6582203"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7" name="Esagono 466">
            <a:extLst>
              <a:ext uri="{FF2B5EF4-FFF2-40B4-BE49-F238E27FC236}">
                <a16:creationId xmlns:a16="http://schemas.microsoft.com/office/drawing/2014/main" id="{174CE62D-ECBB-4DE1-B759-3A3ED99B294A}"/>
              </a:ext>
            </a:extLst>
          </p:cNvPr>
          <p:cNvSpPr/>
          <p:nvPr/>
        </p:nvSpPr>
        <p:spPr>
          <a:xfrm rot="16200000">
            <a:off x="7363553"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8" name="Esagono 467">
            <a:extLst>
              <a:ext uri="{FF2B5EF4-FFF2-40B4-BE49-F238E27FC236}">
                <a16:creationId xmlns:a16="http://schemas.microsoft.com/office/drawing/2014/main" id="{DB5A599A-525B-42C6-AA99-3BDB78EE3A5C}"/>
              </a:ext>
            </a:extLst>
          </p:cNvPr>
          <p:cNvSpPr/>
          <p:nvPr/>
        </p:nvSpPr>
        <p:spPr>
          <a:xfrm rot="16200000">
            <a:off x="8144902"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69" name="Esagono 468">
            <a:extLst>
              <a:ext uri="{FF2B5EF4-FFF2-40B4-BE49-F238E27FC236}">
                <a16:creationId xmlns:a16="http://schemas.microsoft.com/office/drawing/2014/main" id="{E78C5A92-F8B3-40D2-9DC4-74FA3FC207CF}"/>
              </a:ext>
            </a:extLst>
          </p:cNvPr>
          <p:cNvSpPr/>
          <p:nvPr/>
        </p:nvSpPr>
        <p:spPr>
          <a:xfrm rot="16200000">
            <a:off x="8926251"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0" name="Esagono 469">
            <a:extLst>
              <a:ext uri="{FF2B5EF4-FFF2-40B4-BE49-F238E27FC236}">
                <a16:creationId xmlns:a16="http://schemas.microsoft.com/office/drawing/2014/main" id="{0E6F2F11-61F0-425E-8E24-A430198AE2C3}"/>
              </a:ext>
            </a:extLst>
          </p:cNvPr>
          <p:cNvSpPr/>
          <p:nvPr/>
        </p:nvSpPr>
        <p:spPr>
          <a:xfrm rot="16200000">
            <a:off x="9322971"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1" name="Esagono 470">
            <a:extLst>
              <a:ext uri="{FF2B5EF4-FFF2-40B4-BE49-F238E27FC236}">
                <a16:creationId xmlns:a16="http://schemas.microsoft.com/office/drawing/2014/main" id="{A4EE9A68-9C0C-4F89-B3AF-52F6B53E99E2}"/>
              </a:ext>
            </a:extLst>
          </p:cNvPr>
          <p:cNvSpPr/>
          <p:nvPr/>
        </p:nvSpPr>
        <p:spPr>
          <a:xfrm rot="16200000">
            <a:off x="9705616"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2" name="Esagono 471">
            <a:extLst>
              <a:ext uri="{FF2B5EF4-FFF2-40B4-BE49-F238E27FC236}">
                <a16:creationId xmlns:a16="http://schemas.microsoft.com/office/drawing/2014/main" id="{4A7653F6-FF6E-42C9-A802-330A630000DF}"/>
              </a:ext>
            </a:extLst>
          </p:cNvPr>
          <p:cNvSpPr/>
          <p:nvPr/>
        </p:nvSpPr>
        <p:spPr>
          <a:xfrm rot="16200000">
            <a:off x="5017521"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3" name="Esagono 472">
            <a:extLst>
              <a:ext uri="{FF2B5EF4-FFF2-40B4-BE49-F238E27FC236}">
                <a16:creationId xmlns:a16="http://schemas.microsoft.com/office/drawing/2014/main" id="{6B25C5B9-6AF4-4EB3-8380-7C21D028974F}"/>
              </a:ext>
            </a:extLst>
          </p:cNvPr>
          <p:cNvSpPr/>
          <p:nvPr/>
        </p:nvSpPr>
        <p:spPr>
          <a:xfrm rot="16200000">
            <a:off x="5416226"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4" name="Esagono 473">
            <a:extLst>
              <a:ext uri="{FF2B5EF4-FFF2-40B4-BE49-F238E27FC236}">
                <a16:creationId xmlns:a16="http://schemas.microsoft.com/office/drawing/2014/main" id="{C1F01CE2-D70D-4414-AD19-A52074F6A4E3}"/>
              </a:ext>
            </a:extLst>
          </p:cNvPr>
          <p:cNvSpPr/>
          <p:nvPr/>
        </p:nvSpPr>
        <p:spPr>
          <a:xfrm rot="16200000">
            <a:off x="5800855"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5" name="Esagono 474">
            <a:extLst>
              <a:ext uri="{FF2B5EF4-FFF2-40B4-BE49-F238E27FC236}">
                <a16:creationId xmlns:a16="http://schemas.microsoft.com/office/drawing/2014/main" id="{6CE1C3A2-A925-4EC7-BBB0-E16909D51B79}"/>
              </a:ext>
            </a:extLst>
          </p:cNvPr>
          <p:cNvSpPr/>
          <p:nvPr/>
        </p:nvSpPr>
        <p:spPr>
          <a:xfrm rot="16200000">
            <a:off x="6582204"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6" name="Esagono 475">
            <a:extLst>
              <a:ext uri="{FF2B5EF4-FFF2-40B4-BE49-F238E27FC236}">
                <a16:creationId xmlns:a16="http://schemas.microsoft.com/office/drawing/2014/main" id="{F27B66AA-8878-49D0-A01C-B8CE70A8D4B9}"/>
              </a:ext>
            </a:extLst>
          </p:cNvPr>
          <p:cNvSpPr/>
          <p:nvPr/>
        </p:nvSpPr>
        <p:spPr>
          <a:xfrm rot="16200000">
            <a:off x="7363553"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7" name="Esagono 476">
            <a:extLst>
              <a:ext uri="{FF2B5EF4-FFF2-40B4-BE49-F238E27FC236}">
                <a16:creationId xmlns:a16="http://schemas.microsoft.com/office/drawing/2014/main" id="{C04B57D7-A5D6-4B43-A220-D0F8A64FB4BC}"/>
              </a:ext>
            </a:extLst>
          </p:cNvPr>
          <p:cNvSpPr/>
          <p:nvPr/>
        </p:nvSpPr>
        <p:spPr>
          <a:xfrm rot="16200000">
            <a:off x="8144903"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8" name="Esagono 477">
            <a:extLst>
              <a:ext uri="{FF2B5EF4-FFF2-40B4-BE49-F238E27FC236}">
                <a16:creationId xmlns:a16="http://schemas.microsoft.com/office/drawing/2014/main" id="{7F5D7DEB-BB44-4412-9A9A-78AB3A763D6B}"/>
              </a:ext>
            </a:extLst>
          </p:cNvPr>
          <p:cNvSpPr/>
          <p:nvPr/>
        </p:nvSpPr>
        <p:spPr>
          <a:xfrm rot="16200000">
            <a:off x="8926252"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9" name="Esagono 478">
            <a:extLst>
              <a:ext uri="{FF2B5EF4-FFF2-40B4-BE49-F238E27FC236}">
                <a16:creationId xmlns:a16="http://schemas.microsoft.com/office/drawing/2014/main" id="{29EC5DFB-AC9C-46FE-A604-CE86D8F77833}"/>
              </a:ext>
            </a:extLst>
          </p:cNvPr>
          <p:cNvSpPr/>
          <p:nvPr/>
        </p:nvSpPr>
        <p:spPr>
          <a:xfrm rot="16200000">
            <a:off x="9322972"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0" name="Esagono 479">
            <a:extLst>
              <a:ext uri="{FF2B5EF4-FFF2-40B4-BE49-F238E27FC236}">
                <a16:creationId xmlns:a16="http://schemas.microsoft.com/office/drawing/2014/main" id="{7389D380-4F64-4777-BAA6-BEB69DEFC229}"/>
              </a:ext>
            </a:extLst>
          </p:cNvPr>
          <p:cNvSpPr/>
          <p:nvPr/>
        </p:nvSpPr>
        <p:spPr>
          <a:xfrm rot="16200000">
            <a:off x="9705617"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1" name="Esagono 480">
            <a:extLst>
              <a:ext uri="{FF2B5EF4-FFF2-40B4-BE49-F238E27FC236}">
                <a16:creationId xmlns:a16="http://schemas.microsoft.com/office/drawing/2014/main" id="{7277A1B4-0490-4BBC-B9CA-60A17A74DC8C}"/>
              </a:ext>
            </a:extLst>
          </p:cNvPr>
          <p:cNvSpPr/>
          <p:nvPr/>
        </p:nvSpPr>
        <p:spPr>
          <a:xfrm rot="16200000">
            <a:off x="4236172"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2" name="Esagono 481">
            <a:extLst>
              <a:ext uri="{FF2B5EF4-FFF2-40B4-BE49-F238E27FC236}">
                <a16:creationId xmlns:a16="http://schemas.microsoft.com/office/drawing/2014/main" id="{89A369B9-C89B-4B1A-8F36-10D25198F141}"/>
              </a:ext>
            </a:extLst>
          </p:cNvPr>
          <p:cNvSpPr/>
          <p:nvPr/>
        </p:nvSpPr>
        <p:spPr>
          <a:xfrm rot="16200000">
            <a:off x="5017521"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3" name="Esagono 482">
            <a:extLst>
              <a:ext uri="{FF2B5EF4-FFF2-40B4-BE49-F238E27FC236}">
                <a16:creationId xmlns:a16="http://schemas.microsoft.com/office/drawing/2014/main" id="{1498F284-D129-4228-84A2-42E8BD614D40}"/>
              </a:ext>
            </a:extLst>
          </p:cNvPr>
          <p:cNvSpPr/>
          <p:nvPr/>
        </p:nvSpPr>
        <p:spPr>
          <a:xfrm rot="16200000">
            <a:off x="5416227"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4" name="Esagono 483">
            <a:extLst>
              <a:ext uri="{FF2B5EF4-FFF2-40B4-BE49-F238E27FC236}">
                <a16:creationId xmlns:a16="http://schemas.microsoft.com/office/drawing/2014/main" id="{2CF3BE09-544E-417F-8425-CEBA9706AD1A}"/>
              </a:ext>
            </a:extLst>
          </p:cNvPr>
          <p:cNvSpPr/>
          <p:nvPr/>
        </p:nvSpPr>
        <p:spPr>
          <a:xfrm rot="16200000">
            <a:off x="5800856"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5" name="Esagono 484">
            <a:extLst>
              <a:ext uri="{FF2B5EF4-FFF2-40B4-BE49-F238E27FC236}">
                <a16:creationId xmlns:a16="http://schemas.microsoft.com/office/drawing/2014/main" id="{AB8F44C7-2A54-4AAE-AC00-1980198CEB1D}"/>
              </a:ext>
            </a:extLst>
          </p:cNvPr>
          <p:cNvSpPr/>
          <p:nvPr/>
        </p:nvSpPr>
        <p:spPr>
          <a:xfrm rot="16200000">
            <a:off x="6582205"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6" name="Esagono 485">
            <a:extLst>
              <a:ext uri="{FF2B5EF4-FFF2-40B4-BE49-F238E27FC236}">
                <a16:creationId xmlns:a16="http://schemas.microsoft.com/office/drawing/2014/main" id="{BF172F20-ABE2-4A46-9780-331D84FDC0C5}"/>
              </a:ext>
            </a:extLst>
          </p:cNvPr>
          <p:cNvSpPr/>
          <p:nvPr/>
        </p:nvSpPr>
        <p:spPr>
          <a:xfrm rot="16200000">
            <a:off x="7363554"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7" name="Esagono 486">
            <a:extLst>
              <a:ext uri="{FF2B5EF4-FFF2-40B4-BE49-F238E27FC236}">
                <a16:creationId xmlns:a16="http://schemas.microsoft.com/office/drawing/2014/main" id="{DDEEAA0F-C453-4AF0-9252-F3132F113951}"/>
              </a:ext>
            </a:extLst>
          </p:cNvPr>
          <p:cNvSpPr/>
          <p:nvPr/>
        </p:nvSpPr>
        <p:spPr>
          <a:xfrm rot="16200000">
            <a:off x="8144903"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8" name="Esagono 487">
            <a:extLst>
              <a:ext uri="{FF2B5EF4-FFF2-40B4-BE49-F238E27FC236}">
                <a16:creationId xmlns:a16="http://schemas.microsoft.com/office/drawing/2014/main" id="{2E6EE8BC-FF7C-419E-AA1D-CB5DF03CF6B6}"/>
              </a:ext>
            </a:extLst>
          </p:cNvPr>
          <p:cNvSpPr/>
          <p:nvPr/>
        </p:nvSpPr>
        <p:spPr>
          <a:xfrm rot="16200000">
            <a:off x="8926253"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9" name="Esagono 488">
            <a:extLst>
              <a:ext uri="{FF2B5EF4-FFF2-40B4-BE49-F238E27FC236}">
                <a16:creationId xmlns:a16="http://schemas.microsoft.com/office/drawing/2014/main" id="{DA99DCD4-3F95-4AC1-9CB9-898C84B8E0A5}"/>
              </a:ext>
            </a:extLst>
          </p:cNvPr>
          <p:cNvSpPr/>
          <p:nvPr/>
        </p:nvSpPr>
        <p:spPr>
          <a:xfrm rot="16200000">
            <a:off x="9322973"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0" name="Esagono 489">
            <a:extLst>
              <a:ext uri="{FF2B5EF4-FFF2-40B4-BE49-F238E27FC236}">
                <a16:creationId xmlns:a16="http://schemas.microsoft.com/office/drawing/2014/main" id="{46C50542-7FA4-4C09-A3B6-0A417E9AF8AB}"/>
              </a:ext>
            </a:extLst>
          </p:cNvPr>
          <p:cNvSpPr/>
          <p:nvPr/>
        </p:nvSpPr>
        <p:spPr>
          <a:xfrm rot="16200000">
            <a:off x="9705618"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1" name="Esagono 490">
            <a:extLst>
              <a:ext uri="{FF2B5EF4-FFF2-40B4-BE49-F238E27FC236}">
                <a16:creationId xmlns:a16="http://schemas.microsoft.com/office/drawing/2014/main" id="{2E7A64F3-C552-4F39-AA16-A4B710CCDBC0}"/>
              </a:ext>
            </a:extLst>
          </p:cNvPr>
          <p:cNvSpPr/>
          <p:nvPr/>
        </p:nvSpPr>
        <p:spPr>
          <a:xfrm rot="16200000">
            <a:off x="3853528"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2" name="Esagono 491">
            <a:extLst>
              <a:ext uri="{FF2B5EF4-FFF2-40B4-BE49-F238E27FC236}">
                <a16:creationId xmlns:a16="http://schemas.microsoft.com/office/drawing/2014/main" id="{5D09CD72-3826-4BE2-9A1B-4335F5F1C9EA}"/>
              </a:ext>
            </a:extLst>
          </p:cNvPr>
          <p:cNvSpPr/>
          <p:nvPr/>
        </p:nvSpPr>
        <p:spPr>
          <a:xfrm rot="16200000">
            <a:off x="4236173"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3" name="Esagono 492">
            <a:extLst>
              <a:ext uri="{FF2B5EF4-FFF2-40B4-BE49-F238E27FC236}">
                <a16:creationId xmlns:a16="http://schemas.microsoft.com/office/drawing/2014/main" id="{EA4B6059-1A82-49A7-8982-1793526E4556}"/>
              </a:ext>
            </a:extLst>
          </p:cNvPr>
          <p:cNvSpPr/>
          <p:nvPr/>
        </p:nvSpPr>
        <p:spPr>
          <a:xfrm rot="16200000">
            <a:off x="5017522"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4" name="Esagono 493">
            <a:extLst>
              <a:ext uri="{FF2B5EF4-FFF2-40B4-BE49-F238E27FC236}">
                <a16:creationId xmlns:a16="http://schemas.microsoft.com/office/drawing/2014/main" id="{E17009A6-7AA1-4F22-BD4D-C55CB17D8022}"/>
              </a:ext>
            </a:extLst>
          </p:cNvPr>
          <p:cNvSpPr/>
          <p:nvPr/>
        </p:nvSpPr>
        <p:spPr>
          <a:xfrm rot="16200000">
            <a:off x="5416228"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5" name="Esagono 494">
            <a:extLst>
              <a:ext uri="{FF2B5EF4-FFF2-40B4-BE49-F238E27FC236}">
                <a16:creationId xmlns:a16="http://schemas.microsoft.com/office/drawing/2014/main" id="{68F0451C-AEC1-4A50-9118-8BDB2D109C4E}"/>
              </a:ext>
            </a:extLst>
          </p:cNvPr>
          <p:cNvSpPr/>
          <p:nvPr/>
        </p:nvSpPr>
        <p:spPr>
          <a:xfrm rot="16200000">
            <a:off x="5800856"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6" name="Esagono 495">
            <a:extLst>
              <a:ext uri="{FF2B5EF4-FFF2-40B4-BE49-F238E27FC236}">
                <a16:creationId xmlns:a16="http://schemas.microsoft.com/office/drawing/2014/main" id="{5651DFEE-0522-4EF0-868C-331A53078E36}"/>
              </a:ext>
            </a:extLst>
          </p:cNvPr>
          <p:cNvSpPr/>
          <p:nvPr/>
        </p:nvSpPr>
        <p:spPr>
          <a:xfrm rot="16200000">
            <a:off x="6582206"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7" name="Esagono 496">
            <a:extLst>
              <a:ext uri="{FF2B5EF4-FFF2-40B4-BE49-F238E27FC236}">
                <a16:creationId xmlns:a16="http://schemas.microsoft.com/office/drawing/2014/main" id="{AACE6EE2-DBA4-4EC0-BB4D-CD3B9850E3FE}"/>
              </a:ext>
            </a:extLst>
          </p:cNvPr>
          <p:cNvSpPr/>
          <p:nvPr/>
        </p:nvSpPr>
        <p:spPr>
          <a:xfrm rot="16200000">
            <a:off x="7363555"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8" name="Esagono 497">
            <a:extLst>
              <a:ext uri="{FF2B5EF4-FFF2-40B4-BE49-F238E27FC236}">
                <a16:creationId xmlns:a16="http://schemas.microsoft.com/office/drawing/2014/main" id="{29D29465-B185-42DF-BAC3-F8CC3369354C}"/>
              </a:ext>
            </a:extLst>
          </p:cNvPr>
          <p:cNvSpPr/>
          <p:nvPr/>
        </p:nvSpPr>
        <p:spPr>
          <a:xfrm rot="16200000">
            <a:off x="8144904"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9" name="Esagono 498">
            <a:extLst>
              <a:ext uri="{FF2B5EF4-FFF2-40B4-BE49-F238E27FC236}">
                <a16:creationId xmlns:a16="http://schemas.microsoft.com/office/drawing/2014/main" id="{E79CCC19-05E7-4002-84AA-03253E666F5E}"/>
              </a:ext>
            </a:extLst>
          </p:cNvPr>
          <p:cNvSpPr/>
          <p:nvPr/>
        </p:nvSpPr>
        <p:spPr>
          <a:xfrm rot="16200000">
            <a:off x="8926253"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0" name="Esagono 499">
            <a:extLst>
              <a:ext uri="{FF2B5EF4-FFF2-40B4-BE49-F238E27FC236}">
                <a16:creationId xmlns:a16="http://schemas.microsoft.com/office/drawing/2014/main" id="{E363AB94-6229-473F-B00F-1022F7E64A86}"/>
              </a:ext>
            </a:extLst>
          </p:cNvPr>
          <p:cNvSpPr/>
          <p:nvPr/>
        </p:nvSpPr>
        <p:spPr>
          <a:xfrm rot="16200000">
            <a:off x="9322973"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1" name="Esagono 500">
            <a:extLst>
              <a:ext uri="{FF2B5EF4-FFF2-40B4-BE49-F238E27FC236}">
                <a16:creationId xmlns:a16="http://schemas.microsoft.com/office/drawing/2014/main" id="{6FE0635F-A4F4-49A1-A081-69456CF3F172}"/>
              </a:ext>
            </a:extLst>
          </p:cNvPr>
          <p:cNvSpPr/>
          <p:nvPr/>
        </p:nvSpPr>
        <p:spPr>
          <a:xfrm rot="16200000">
            <a:off x="9705618"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2" name="Esagono 501">
            <a:extLst>
              <a:ext uri="{FF2B5EF4-FFF2-40B4-BE49-F238E27FC236}">
                <a16:creationId xmlns:a16="http://schemas.microsoft.com/office/drawing/2014/main" id="{95EC95E4-E3EA-464A-BFB0-5DAA67E875BF}"/>
              </a:ext>
            </a:extLst>
          </p:cNvPr>
          <p:cNvSpPr/>
          <p:nvPr/>
        </p:nvSpPr>
        <p:spPr>
          <a:xfrm rot="16200000">
            <a:off x="3462107"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3" name="Esagono 502">
            <a:extLst>
              <a:ext uri="{FF2B5EF4-FFF2-40B4-BE49-F238E27FC236}">
                <a16:creationId xmlns:a16="http://schemas.microsoft.com/office/drawing/2014/main" id="{F468B809-9DE6-4E36-8383-CE4B0176B5EC}"/>
              </a:ext>
            </a:extLst>
          </p:cNvPr>
          <p:cNvSpPr/>
          <p:nvPr/>
        </p:nvSpPr>
        <p:spPr>
          <a:xfrm rot="16200000">
            <a:off x="3853529"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4" name="Esagono 503">
            <a:extLst>
              <a:ext uri="{FF2B5EF4-FFF2-40B4-BE49-F238E27FC236}">
                <a16:creationId xmlns:a16="http://schemas.microsoft.com/office/drawing/2014/main" id="{171764B0-2440-489D-B4A4-747299624A54}"/>
              </a:ext>
            </a:extLst>
          </p:cNvPr>
          <p:cNvSpPr/>
          <p:nvPr/>
        </p:nvSpPr>
        <p:spPr>
          <a:xfrm rot="16200000">
            <a:off x="4236173"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5" name="Esagono 504">
            <a:extLst>
              <a:ext uri="{FF2B5EF4-FFF2-40B4-BE49-F238E27FC236}">
                <a16:creationId xmlns:a16="http://schemas.microsoft.com/office/drawing/2014/main" id="{862B40EE-5DB5-4B9A-B7AF-F34DD01AF501}"/>
              </a:ext>
            </a:extLst>
          </p:cNvPr>
          <p:cNvSpPr/>
          <p:nvPr/>
        </p:nvSpPr>
        <p:spPr>
          <a:xfrm rot="16200000">
            <a:off x="5017523"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6" name="Esagono 505">
            <a:extLst>
              <a:ext uri="{FF2B5EF4-FFF2-40B4-BE49-F238E27FC236}">
                <a16:creationId xmlns:a16="http://schemas.microsoft.com/office/drawing/2014/main" id="{4F8D12B2-7ECD-45EB-84CA-4E98562808FC}"/>
              </a:ext>
            </a:extLst>
          </p:cNvPr>
          <p:cNvSpPr/>
          <p:nvPr/>
        </p:nvSpPr>
        <p:spPr>
          <a:xfrm rot="16200000">
            <a:off x="5416228"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7" name="Esagono 506">
            <a:extLst>
              <a:ext uri="{FF2B5EF4-FFF2-40B4-BE49-F238E27FC236}">
                <a16:creationId xmlns:a16="http://schemas.microsoft.com/office/drawing/2014/main" id="{D014E4B7-BE02-450D-B70A-ABEFE015BB70}"/>
              </a:ext>
            </a:extLst>
          </p:cNvPr>
          <p:cNvSpPr/>
          <p:nvPr/>
        </p:nvSpPr>
        <p:spPr>
          <a:xfrm rot="16200000">
            <a:off x="5800857"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8" name="Esagono 507">
            <a:extLst>
              <a:ext uri="{FF2B5EF4-FFF2-40B4-BE49-F238E27FC236}">
                <a16:creationId xmlns:a16="http://schemas.microsoft.com/office/drawing/2014/main" id="{F7D31880-001A-4D77-BE41-56B75CD04AAF}"/>
              </a:ext>
            </a:extLst>
          </p:cNvPr>
          <p:cNvSpPr/>
          <p:nvPr/>
        </p:nvSpPr>
        <p:spPr>
          <a:xfrm rot="16200000">
            <a:off x="6582206"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9" name="Esagono 508">
            <a:extLst>
              <a:ext uri="{FF2B5EF4-FFF2-40B4-BE49-F238E27FC236}">
                <a16:creationId xmlns:a16="http://schemas.microsoft.com/office/drawing/2014/main" id="{B1992BA8-8489-4A51-BE73-C6863ADA6E6D}"/>
              </a:ext>
            </a:extLst>
          </p:cNvPr>
          <p:cNvSpPr/>
          <p:nvPr/>
        </p:nvSpPr>
        <p:spPr>
          <a:xfrm rot="16200000">
            <a:off x="7363556"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0" name="Esagono 509">
            <a:extLst>
              <a:ext uri="{FF2B5EF4-FFF2-40B4-BE49-F238E27FC236}">
                <a16:creationId xmlns:a16="http://schemas.microsoft.com/office/drawing/2014/main" id="{48FCFC3C-6BB5-4DAA-9127-DD1D624098A9}"/>
              </a:ext>
            </a:extLst>
          </p:cNvPr>
          <p:cNvSpPr/>
          <p:nvPr/>
        </p:nvSpPr>
        <p:spPr>
          <a:xfrm rot="16200000">
            <a:off x="8144905"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1" name="Esagono 510">
            <a:extLst>
              <a:ext uri="{FF2B5EF4-FFF2-40B4-BE49-F238E27FC236}">
                <a16:creationId xmlns:a16="http://schemas.microsoft.com/office/drawing/2014/main" id="{9D134E13-8C8B-4976-9FB2-52307E2798DD}"/>
              </a:ext>
            </a:extLst>
          </p:cNvPr>
          <p:cNvSpPr/>
          <p:nvPr/>
        </p:nvSpPr>
        <p:spPr>
          <a:xfrm rot="16200000">
            <a:off x="8926254"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2" name="Esagono 511">
            <a:extLst>
              <a:ext uri="{FF2B5EF4-FFF2-40B4-BE49-F238E27FC236}">
                <a16:creationId xmlns:a16="http://schemas.microsoft.com/office/drawing/2014/main" id="{28F9064F-3E39-4F8D-A184-132FFAA01CF5}"/>
              </a:ext>
            </a:extLst>
          </p:cNvPr>
          <p:cNvSpPr/>
          <p:nvPr/>
        </p:nvSpPr>
        <p:spPr>
          <a:xfrm rot="16200000">
            <a:off x="9322974"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3" name="Esagono 512">
            <a:extLst>
              <a:ext uri="{FF2B5EF4-FFF2-40B4-BE49-F238E27FC236}">
                <a16:creationId xmlns:a16="http://schemas.microsoft.com/office/drawing/2014/main" id="{DCF0E73D-0091-45D3-BE5C-A560ED0339CF}"/>
              </a:ext>
            </a:extLst>
          </p:cNvPr>
          <p:cNvSpPr/>
          <p:nvPr/>
        </p:nvSpPr>
        <p:spPr>
          <a:xfrm rot="16200000">
            <a:off x="9705619"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4" name="Esagono 513">
            <a:extLst>
              <a:ext uri="{FF2B5EF4-FFF2-40B4-BE49-F238E27FC236}">
                <a16:creationId xmlns:a16="http://schemas.microsoft.com/office/drawing/2014/main" id="{B34E9696-9208-449D-8A50-0DF83D316C2F}"/>
              </a:ext>
            </a:extLst>
          </p:cNvPr>
          <p:cNvSpPr/>
          <p:nvPr/>
        </p:nvSpPr>
        <p:spPr>
          <a:xfrm rot="16200000">
            <a:off x="3077479"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5" name="Esagono 514">
            <a:extLst>
              <a:ext uri="{FF2B5EF4-FFF2-40B4-BE49-F238E27FC236}">
                <a16:creationId xmlns:a16="http://schemas.microsoft.com/office/drawing/2014/main" id="{CCFC571C-0DDC-4B6C-8911-68A50B747063}"/>
              </a:ext>
            </a:extLst>
          </p:cNvPr>
          <p:cNvSpPr/>
          <p:nvPr/>
        </p:nvSpPr>
        <p:spPr>
          <a:xfrm rot="16200000">
            <a:off x="3462108"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6" name="Esagono 515">
            <a:extLst>
              <a:ext uri="{FF2B5EF4-FFF2-40B4-BE49-F238E27FC236}">
                <a16:creationId xmlns:a16="http://schemas.microsoft.com/office/drawing/2014/main" id="{5A1E616F-507E-4C71-A13B-E201DB7861DD}"/>
              </a:ext>
            </a:extLst>
          </p:cNvPr>
          <p:cNvSpPr/>
          <p:nvPr/>
        </p:nvSpPr>
        <p:spPr>
          <a:xfrm rot="16200000">
            <a:off x="3853530"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7" name="Esagono 516">
            <a:extLst>
              <a:ext uri="{FF2B5EF4-FFF2-40B4-BE49-F238E27FC236}">
                <a16:creationId xmlns:a16="http://schemas.microsoft.com/office/drawing/2014/main" id="{35B55B84-1150-4C20-9C02-9FCEC956D2A3}"/>
              </a:ext>
            </a:extLst>
          </p:cNvPr>
          <p:cNvSpPr/>
          <p:nvPr/>
        </p:nvSpPr>
        <p:spPr>
          <a:xfrm rot="16200000">
            <a:off x="4236174"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8" name="Esagono 517">
            <a:extLst>
              <a:ext uri="{FF2B5EF4-FFF2-40B4-BE49-F238E27FC236}">
                <a16:creationId xmlns:a16="http://schemas.microsoft.com/office/drawing/2014/main" id="{6D742C1F-6F08-4F54-BDE3-5E73955A0EEB}"/>
              </a:ext>
            </a:extLst>
          </p:cNvPr>
          <p:cNvSpPr/>
          <p:nvPr/>
        </p:nvSpPr>
        <p:spPr>
          <a:xfrm rot="16200000">
            <a:off x="5017523"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9" name="Esagono 518">
            <a:extLst>
              <a:ext uri="{FF2B5EF4-FFF2-40B4-BE49-F238E27FC236}">
                <a16:creationId xmlns:a16="http://schemas.microsoft.com/office/drawing/2014/main" id="{4C8C2A2D-5713-43E9-A5EC-96BA2B0BE6DF}"/>
              </a:ext>
            </a:extLst>
          </p:cNvPr>
          <p:cNvSpPr/>
          <p:nvPr/>
        </p:nvSpPr>
        <p:spPr>
          <a:xfrm rot="16200000">
            <a:off x="5416229"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0" name="Esagono 519">
            <a:extLst>
              <a:ext uri="{FF2B5EF4-FFF2-40B4-BE49-F238E27FC236}">
                <a16:creationId xmlns:a16="http://schemas.microsoft.com/office/drawing/2014/main" id="{13EBB4FB-D318-4CE5-9204-C56DA57AB831}"/>
              </a:ext>
            </a:extLst>
          </p:cNvPr>
          <p:cNvSpPr/>
          <p:nvPr/>
        </p:nvSpPr>
        <p:spPr>
          <a:xfrm rot="16200000">
            <a:off x="580085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1" name="Esagono 520">
            <a:extLst>
              <a:ext uri="{FF2B5EF4-FFF2-40B4-BE49-F238E27FC236}">
                <a16:creationId xmlns:a16="http://schemas.microsoft.com/office/drawing/2014/main" id="{2BA02645-8531-408D-9A67-D858273F32BF}"/>
              </a:ext>
            </a:extLst>
          </p:cNvPr>
          <p:cNvSpPr/>
          <p:nvPr/>
        </p:nvSpPr>
        <p:spPr>
          <a:xfrm rot="16200000">
            <a:off x="6582207"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2" name="Esagono 521">
            <a:extLst>
              <a:ext uri="{FF2B5EF4-FFF2-40B4-BE49-F238E27FC236}">
                <a16:creationId xmlns:a16="http://schemas.microsoft.com/office/drawing/2014/main" id="{90380213-63EF-4244-926D-30276DE4043A}"/>
              </a:ext>
            </a:extLst>
          </p:cNvPr>
          <p:cNvSpPr/>
          <p:nvPr/>
        </p:nvSpPr>
        <p:spPr>
          <a:xfrm rot="16200000">
            <a:off x="7363556"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3" name="Esagono 522">
            <a:extLst>
              <a:ext uri="{FF2B5EF4-FFF2-40B4-BE49-F238E27FC236}">
                <a16:creationId xmlns:a16="http://schemas.microsoft.com/office/drawing/2014/main" id="{0FD9575B-5CB7-42C2-9147-0034A8C74E01}"/>
              </a:ext>
            </a:extLst>
          </p:cNvPr>
          <p:cNvSpPr/>
          <p:nvPr/>
        </p:nvSpPr>
        <p:spPr>
          <a:xfrm rot="16200000">
            <a:off x="8144906"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4" name="Esagono 523">
            <a:extLst>
              <a:ext uri="{FF2B5EF4-FFF2-40B4-BE49-F238E27FC236}">
                <a16:creationId xmlns:a16="http://schemas.microsoft.com/office/drawing/2014/main" id="{3444A35D-5078-4066-B761-9759A4C9155F}"/>
              </a:ext>
            </a:extLst>
          </p:cNvPr>
          <p:cNvSpPr/>
          <p:nvPr/>
        </p:nvSpPr>
        <p:spPr>
          <a:xfrm rot="16200000">
            <a:off x="8926255"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5" name="Esagono 524">
            <a:extLst>
              <a:ext uri="{FF2B5EF4-FFF2-40B4-BE49-F238E27FC236}">
                <a16:creationId xmlns:a16="http://schemas.microsoft.com/office/drawing/2014/main" id="{9DB2D03F-80D7-4260-B7C2-A4CE3B224C84}"/>
              </a:ext>
            </a:extLst>
          </p:cNvPr>
          <p:cNvSpPr/>
          <p:nvPr/>
        </p:nvSpPr>
        <p:spPr>
          <a:xfrm rot="16200000">
            <a:off x="9322975"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6" name="Esagono 525">
            <a:extLst>
              <a:ext uri="{FF2B5EF4-FFF2-40B4-BE49-F238E27FC236}">
                <a16:creationId xmlns:a16="http://schemas.microsoft.com/office/drawing/2014/main" id="{DC6C611C-509A-4E72-BE38-89F6C5481334}"/>
              </a:ext>
            </a:extLst>
          </p:cNvPr>
          <p:cNvSpPr/>
          <p:nvPr/>
        </p:nvSpPr>
        <p:spPr>
          <a:xfrm rot="16200000">
            <a:off x="9705620"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7" name="Esagono 526">
            <a:extLst>
              <a:ext uri="{FF2B5EF4-FFF2-40B4-BE49-F238E27FC236}">
                <a16:creationId xmlns:a16="http://schemas.microsoft.com/office/drawing/2014/main" id="{BADC17FD-E48A-4EEC-BFFD-663D40F8A7D1}"/>
              </a:ext>
            </a:extLst>
          </p:cNvPr>
          <p:cNvSpPr/>
          <p:nvPr/>
        </p:nvSpPr>
        <p:spPr>
          <a:xfrm rot="16200000">
            <a:off x="3460123"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8" name="Esagono 527">
            <a:extLst>
              <a:ext uri="{FF2B5EF4-FFF2-40B4-BE49-F238E27FC236}">
                <a16:creationId xmlns:a16="http://schemas.microsoft.com/office/drawing/2014/main" id="{BB502A9E-8277-4B48-9A5E-9D588CD45390}"/>
              </a:ext>
            </a:extLst>
          </p:cNvPr>
          <p:cNvSpPr/>
          <p:nvPr/>
        </p:nvSpPr>
        <p:spPr>
          <a:xfrm rot="16200000">
            <a:off x="3077480"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9" name="Esagono 528">
            <a:extLst>
              <a:ext uri="{FF2B5EF4-FFF2-40B4-BE49-F238E27FC236}">
                <a16:creationId xmlns:a16="http://schemas.microsoft.com/office/drawing/2014/main" id="{B22B7C6C-0CD2-4D29-9A6E-AD2A23968404}"/>
              </a:ext>
            </a:extLst>
          </p:cNvPr>
          <p:cNvSpPr/>
          <p:nvPr/>
        </p:nvSpPr>
        <p:spPr>
          <a:xfrm rot="16200000">
            <a:off x="3462108"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0" name="Esagono 529">
            <a:extLst>
              <a:ext uri="{FF2B5EF4-FFF2-40B4-BE49-F238E27FC236}">
                <a16:creationId xmlns:a16="http://schemas.microsoft.com/office/drawing/2014/main" id="{D4F2AC6E-09FB-4145-BC7D-6E7EC1D3514B}"/>
              </a:ext>
            </a:extLst>
          </p:cNvPr>
          <p:cNvSpPr/>
          <p:nvPr/>
        </p:nvSpPr>
        <p:spPr>
          <a:xfrm rot="16200000">
            <a:off x="3853531"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1" name="Esagono 530">
            <a:extLst>
              <a:ext uri="{FF2B5EF4-FFF2-40B4-BE49-F238E27FC236}">
                <a16:creationId xmlns:a16="http://schemas.microsoft.com/office/drawing/2014/main" id="{F97B1AFB-90D5-4C3E-9CBD-61F2862BC481}"/>
              </a:ext>
            </a:extLst>
          </p:cNvPr>
          <p:cNvSpPr/>
          <p:nvPr/>
        </p:nvSpPr>
        <p:spPr>
          <a:xfrm rot="16200000">
            <a:off x="4236175"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2" name="Esagono 531">
            <a:extLst>
              <a:ext uri="{FF2B5EF4-FFF2-40B4-BE49-F238E27FC236}">
                <a16:creationId xmlns:a16="http://schemas.microsoft.com/office/drawing/2014/main" id="{D2183C8C-CA34-4A2A-BADC-7982B290D69C}"/>
              </a:ext>
            </a:extLst>
          </p:cNvPr>
          <p:cNvSpPr/>
          <p:nvPr/>
        </p:nvSpPr>
        <p:spPr>
          <a:xfrm rot="16200000">
            <a:off x="5017524"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3" name="Esagono 532">
            <a:extLst>
              <a:ext uri="{FF2B5EF4-FFF2-40B4-BE49-F238E27FC236}">
                <a16:creationId xmlns:a16="http://schemas.microsoft.com/office/drawing/2014/main" id="{5C7AA0BF-0C52-4848-8583-1E4526106555}"/>
              </a:ext>
            </a:extLst>
          </p:cNvPr>
          <p:cNvSpPr/>
          <p:nvPr/>
        </p:nvSpPr>
        <p:spPr>
          <a:xfrm rot="16200000">
            <a:off x="5416230"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4" name="Esagono 533">
            <a:extLst>
              <a:ext uri="{FF2B5EF4-FFF2-40B4-BE49-F238E27FC236}">
                <a16:creationId xmlns:a16="http://schemas.microsoft.com/office/drawing/2014/main" id="{05DD1493-3475-4956-86CB-FAFD12C8E8BA}"/>
              </a:ext>
            </a:extLst>
          </p:cNvPr>
          <p:cNvSpPr/>
          <p:nvPr/>
        </p:nvSpPr>
        <p:spPr>
          <a:xfrm rot="16200000">
            <a:off x="580085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5" name="Esagono 534">
            <a:extLst>
              <a:ext uri="{FF2B5EF4-FFF2-40B4-BE49-F238E27FC236}">
                <a16:creationId xmlns:a16="http://schemas.microsoft.com/office/drawing/2014/main" id="{D04CC80B-AF21-44FE-947D-6D4AD17D5866}"/>
              </a:ext>
            </a:extLst>
          </p:cNvPr>
          <p:cNvSpPr/>
          <p:nvPr/>
        </p:nvSpPr>
        <p:spPr>
          <a:xfrm rot="16200000">
            <a:off x="6582208"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6" name="Esagono 535">
            <a:extLst>
              <a:ext uri="{FF2B5EF4-FFF2-40B4-BE49-F238E27FC236}">
                <a16:creationId xmlns:a16="http://schemas.microsoft.com/office/drawing/2014/main" id="{C8B053E5-3283-4239-A853-91072F6BFADF}"/>
              </a:ext>
            </a:extLst>
          </p:cNvPr>
          <p:cNvSpPr/>
          <p:nvPr/>
        </p:nvSpPr>
        <p:spPr>
          <a:xfrm rot="16200000">
            <a:off x="7363557"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7" name="Esagono 536">
            <a:extLst>
              <a:ext uri="{FF2B5EF4-FFF2-40B4-BE49-F238E27FC236}">
                <a16:creationId xmlns:a16="http://schemas.microsoft.com/office/drawing/2014/main" id="{95BC345B-1573-4F0F-BA4F-5D3B75C33E82}"/>
              </a:ext>
            </a:extLst>
          </p:cNvPr>
          <p:cNvSpPr/>
          <p:nvPr/>
        </p:nvSpPr>
        <p:spPr>
          <a:xfrm rot="16200000">
            <a:off x="8144906"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8" name="Esagono 537">
            <a:extLst>
              <a:ext uri="{FF2B5EF4-FFF2-40B4-BE49-F238E27FC236}">
                <a16:creationId xmlns:a16="http://schemas.microsoft.com/office/drawing/2014/main" id="{5C79953A-FE34-4A62-8E55-DF6690187374}"/>
              </a:ext>
            </a:extLst>
          </p:cNvPr>
          <p:cNvSpPr/>
          <p:nvPr/>
        </p:nvSpPr>
        <p:spPr>
          <a:xfrm rot="16200000">
            <a:off x="8926256"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9" name="Esagono 538">
            <a:extLst>
              <a:ext uri="{FF2B5EF4-FFF2-40B4-BE49-F238E27FC236}">
                <a16:creationId xmlns:a16="http://schemas.microsoft.com/office/drawing/2014/main" id="{4E495FAF-4179-4D79-91F1-28B5494562A7}"/>
              </a:ext>
            </a:extLst>
          </p:cNvPr>
          <p:cNvSpPr/>
          <p:nvPr/>
        </p:nvSpPr>
        <p:spPr>
          <a:xfrm rot="16200000">
            <a:off x="9322976"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0" name="Esagono 539">
            <a:extLst>
              <a:ext uri="{FF2B5EF4-FFF2-40B4-BE49-F238E27FC236}">
                <a16:creationId xmlns:a16="http://schemas.microsoft.com/office/drawing/2014/main" id="{34C0B0F8-242A-4254-8839-54C4F34BCD30}"/>
              </a:ext>
            </a:extLst>
          </p:cNvPr>
          <p:cNvSpPr/>
          <p:nvPr/>
        </p:nvSpPr>
        <p:spPr>
          <a:xfrm rot="16200000">
            <a:off x="9705621"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1" name="Esagono 540">
            <a:extLst>
              <a:ext uri="{FF2B5EF4-FFF2-40B4-BE49-F238E27FC236}">
                <a16:creationId xmlns:a16="http://schemas.microsoft.com/office/drawing/2014/main" id="{315196B4-F9DE-49BD-ADDA-59CDE35CCE77}"/>
              </a:ext>
            </a:extLst>
          </p:cNvPr>
          <p:cNvSpPr/>
          <p:nvPr/>
        </p:nvSpPr>
        <p:spPr>
          <a:xfrm rot="16200000">
            <a:off x="3858828" y="587884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2" name="Esagono 541">
            <a:extLst>
              <a:ext uri="{FF2B5EF4-FFF2-40B4-BE49-F238E27FC236}">
                <a16:creationId xmlns:a16="http://schemas.microsoft.com/office/drawing/2014/main" id="{4AF571EA-F86E-4BA9-B13E-2D669F016B03}"/>
              </a:ext>
            </a:extLst>
          </p:cNvPr>
          <p:cNvSpPr/>
          <p:nvPr/>
        </p:nvSpPr>
        <p:spPr>
          <a:xfrm rot="16200000">
            <a:off x="3460124"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3" name="Esagono 542">
            <a:extLst>
              <a:ext uri="{FF2B5EF4-FFF2-40B4-BE49-F238E27FC236}">
                <a16:creationId xmlns:a16="http://schemas.microsoft.com/office/drawing/2014/main" id="{2199839A-BB0A-4867-B41F-36751DE8E2A7}"/>
              </a:ext>
            </a:extLst>
          </p:cNvPr>
          <p:cNvSpPr/>
          <p:nvPr/>
        </p:nvSpPr>
        <p:spPr>
          <a:xfrm rot="16200000">
            <a:off x="3077481"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4" name="Esagono 543">
            <a:extLst>
              <a:ext uri="{FF2B5EF4-FFF2-40B4-BE49-F238E27FC236}">
                <a16:creationId xmlns:a16="http://schemas.microsoft.com/office/drawing/2014/main" id="{DF667989-E2C4-4494-A961-890F8A697935}"/>
              </a:ext>
            </a:extLst>
          </p:cNvPr>
          <p:cNvSpPr/>
          <p:nvPr/>
        </p:nvSpPr>
        <p:spPr>
          <a:xfrm rot="16200000">
            <a:off x="3462109"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5" name="Esagono 544">
            <a:extLst>
              <a:ext uri="{FF2B5EF4-FFF2-40B4-BE49-F238E27FC236}">
                <a16:creationId xmlns:a16="http://schemas.microsoft.com/office/drawing/2014/main" id="{86BF619B-DB59-4421-A5D9-32364ABD9CEE}"/>
              </a:ext>
            </a:extLst>
          </p:cNvPr>
          <p:cNvSpPr/>
          <p:nvPr/>
        </p:nvSpPr>
        <p:spPr>
          <a:xfrm rot="16200000">
            <a:off x="3853531"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6" name="Esagono 545">
            <a:extLst>
              <a:ext uri="{FF2B5EF4-FFF2-40B4-BE49-F238E27FC236}">
                <a16:creationId xmlns:a16="http://schemas.microsoft.com/office/drawing/2014/main" id="{E793117F-7698-4283-A908-349AD510EC1C}"/>
              </a:ext>
            </a:extLst>
          </p:cNvPr>
          <p:cNvSpPr/>
          <p:nvPr/>
        </p:nvSpPr>
        <p:spPr>
          <a:xfrm rot="16200000">
            <a:off x="4236176"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7" name="Esagono 546">
            <a:extLst>
              <a:ext uri="{FF2B5EF4-FFF2-40B4-BE49-F238E27FC236}">
                <a16:creationId xmlns:a16="http://schemas.microsoft.com/office/drawing/2014/main" id="{8910EA9D-F34C-46DB-AEBC-8C9F82031A22}"/>
              </a:ext>
            </a:extLst>
          </p:cNvPr>
          <p:cNvSpPr/>
          <p:nvPr/>
        </p:nvSpPr>
        <p:spPr>
          <a:xfrm rot="16200000">
            <a:off x="5017525"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8" name="Esagono 547">
            <a:extLst>
              <a:ext uri="{FF2B5EF4-FFF2-40B4-BE49-F238E27FC236}">
                <a16:creationId xmlns:a16="http://schemas.microsoft.com/office/drawing/2014/main" id="{6ED3BAFF-4750-4934-BB38-49D0D04FAD2A}"/>
              </a:ext>
            </a:extLst>
          </p:cNvPr>
          <p:cNvSpPr/>
          <p:nvPr/>
        </p:nvSpPr>
        <p:spPr>
          <a:xfrm rot="16200000">
            <a:off x="5416231"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9" name="Esagono 548">
            <a:extLst>
              <a:ext uri="{FF2B5EF4-FFF2-40B4-BE49-F238E27FC236}">
                <a16:creationId xmlns:a16="http://schemas.microsoft.com/office/drawing/2014/main" id="{08880C4F-E621-4E6A-8570-D999D3B4018C}"/>
              </a:ext>
            </a:extLst>
          </p:cNvPr>
          <p:cNvSpPr/>
          <p:nvPr/>
        </p:nvSpPr>
        <p:spPr>
          <a:xfrm rot="16200000">
            <a:off x="5800859"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0" name="Esagono 549">
            <a:extLst>
              <a:ext uri="{FF2B5EF4-FFF2-40B4-BE49-F238E27FC236}">
                <a16:creationId xmlns:a16="http://schemas.microsoft.com/office/drawing/2014/main" id="{7C114FF6-6D8C-47FB-89AE-DE8057052B7D}"/>
              </a:ext>
            </a:extLst>
          </p:cNvPr>
          <p:cNvSpPr/>
          <p:nvPr/>
        </p:nvSpPr>
        <p:spPr>
          <a:xfrm rot="16200000">
            <a:off x="6582208"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1" name="Esagono 550">
            <a:extLst>
              <a:ext uri="{FF2B5EF4-FFF2-40B4-BE49-F238E27FC236}">
                <a16:creationId xmlns:a16="http://schemas.microsoft.com/office/drawing/2014/main" id="{A69F156F-D54B-45C0-9ED5-4CF59A3E0486}"/>
              </a:ext>
            </a:extLst>
          </p:cNvPr>
          <p:cNvSpPr/>
          <p:nvPr/>
        </p:nvSpPr>
        <p:spPr>
          <a:xfrm rot="16200000">
            <a:off x="736355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2" name="Esagono 551">
            <a:extLst>
              <a:ext uri="{FF2B5EF4-FFF2-40B4-BE49-F238E27FC236}">
                <a16:creationId xmlns:a16="http://schemas.microsoft.com/office/drawing/2014/main" id="{7A6D1A8F-BED3-48F5-A3C8-8F4914DEF8F3}"/>
              </a:ext>
            </a:extLst>
          </p:cNvPr>
          <p:cNvSpPr/>
          <p:nvPr/>
        </p:nvSpPr>
        <p:spPr>
          <a:xfrm rot="16200000">
            <a:off x="8144907"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3" name="Esagono 552">
            <a:extLst>
              <a:ext uri="{FF2B5EF4-FFF2-40B4-BE49-F238E27FC236}">
                <a16:creationId xmlns:a16="http://schemas.microsoft.com/office/drawing/2014/main" id="{F6C3569F-47A2-4D1D-A936-980963A72AA4}"/>
              </a:ext>
            </a:extLst>
          </p:cNvPr>
          <p:cNvSpPr/>
          <p:nvPr/>
        </p:nvSpPr>
        <p:spPr>
          <a:xfrm rot="16200000">
            <a:off x="8926256"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4" name="Esagono 553">
            <a:extLst>
              <a:ext uri="{FF2B5EF4-FFF2-40B4-BE49-F238E27FC236}">
                <a16:creationId xmlns:a16="http://schemas.microsoft.com/office/drawing/2014/main" id="{B44227C5-CA6C-4A31-A010-1625C5FCEFBB}"/>
              </a:ext>
            </a:extLst>
          </p:cNvPr>
          <p:cNvSpPr/>
          <p:nvPr/>
        </p:nvSpPr>
        <p:spPr>
          <a:xfrm rot="16200000">
            <a:off x="9322976"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5" name="Esagono 554">
            <a:extLst>
              <a:ext uri="{FF2B5EF4-FFF2-40B4-BE49-F238E27FC236}">
                <a16:creationId xmlns:a16="http://schemas.microsoft.com/office/drawing/2014/main" id="{20892BD2-039A-4C0C-8E44-9D481E63AEF8}"/>
              </a:ext>
            </a:extLst>
          </p:cNvPr>
          <p:cNvSpPr/>
          <p:nvPr/>
        </p:nvSpPr>
        <p:spPr>
          <a:xfrm rot="16200000">
            <a:off x="9705621"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6" name="Esagono 555">
            <a:extLst>
              <a:ext uri="{FF2B5EF4-FFF2-40B4-BE49-F238E27FC236}">
                <a16:creationId xmlns:a16="http://schemas.microsoft.com/office/drawing/2014/main" id="{5AA518A5-9640-45C4-B3BD-204DA2C27768}"/>
              </a:ext>
            </a:extLst>
          </p:cNvPr>
          <p:cNvSpPr/>
          <p:nvPr/>
        </p:nvSpPr>
        <p:spPr>
          <a:xfrm rot="16200000">
            <a:off x="4640177"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7" name="Esagono 556">
            <a:extLst>
              <a:ext uri="{FF2B5EF4-FFF2-40B4-BE49-F238E27FC236}">
                <a16:creationId xmlns:a16="http://schemas.microsoft.com/office/drawing/2014/main" id="{F2F11251-D40F-48A1-8EE1-AAFC7BD88C0C}"/>
              </a:ext>
            </a:extLst>
          </p:cNvPr>
          <p:cNvSpPr/>
          <p:nvPr/>
        </p:nvSpPr>
        <p:spPr>
          <a:xfrm rot="16200000">
            <a:off x="3858829" y="587884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8" name="Esagono 557">
            <a:extLst>
              <a:ext uri="{FF2B5EF4-FFF2-40B4-BE49-F238E27FC236}">
                <a16:creationId xmlns:a16="http://schemas.microsoft.com/office/drawing/2014/main" id="{FEE95BC0-E187-4583-9F19-B572E388D47A}"/>
              </a:ext>
            </a:extLst>
          </p:cNvPr>
          <p:cNvSpPr/>
          <p:nvPr/>
        </p:nvSpPr>
        <p:spPr>
          <a:xfrm rot="16200000">
            <a:off x="3460125"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9" name="Esagono 558">
            <a:extLst>
              <a:ext uri="{FF2B5EF4-FFF2-40B4-BE49-F238E27FC236}">
                <a16:creationId xmlns:a16="http://schemas.microsoft.com/office/drawing/2014/main" id="{5F1CFE19-DF1C-4B31-8A6D-06847D43A4BF}"/>
              </a:ext>
            </a:extLst>
          </p:cNvPr>
          <p:cNvSpPr/>
          <p:nvPr/>
        </p:nvSpPr>
        <p:spPr>
          <a:xfrm rot="16200000">
            <a:off x="3077481"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0" name="Esagono 559">
            <a:extLst>
              <a:ext uri="{FF2B5EF4-FFF2-40B4-BE49-F238E27FC236}">
                <a16:creationId xmlns:a16="http://schemas.microsoft.com/office/drawing/2014/main" id="{9F75FA56-EDAC-442B-833C-72D03A9F3E92}"/>
              </a:ext>
            </a:extLst>
          </p:cNvPr>
          <p:cNvSpPr/>
          <p:nvPr/>
        </p:nvSpPr>
        <p:spPr>
          <a:xfrm rot="16200000">
            <a:off x="3462110"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1" name="Esagono 560">
            <a:extLst>
              <a:ext uri="{FF2B5EF4-FFF2-40B4-BE49-F238E27FC236}">
                <a16:creationId xmlns:a16="http://schemas.microsoft.com/office/drawing/2014/main" id="{0A535659-1922-44D0-AC6A-535482A7E18F}"/>
              </a:ext>
            </a:extLst>
          </p:cNvPr>
          <p:cNvSpPr/>
          <p:nvPr/>
        </p:nvSpPr>
        <p:spPr>
          <a:xfrm rot="16200000">
            <a:off x="3853532"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2" name="Esagono 561">
            <a:extLst>
              <a:ext uri="{FF2B5EF4-FFF2-40B4-BE49-F238E27FC236}">
                <a16:creationId xmlns:a16="http://schemas.microsoft.com/office/drawing/2014/main" id="{F7689CC3-464B-4327-BDEC-39CD1B3C8EAA}"/>
              </a:ext>
            </a:extLst>
          </p:cNvPr>
          <p:cNvSpPr/>
          <p:nvPr/>
        </p:nvSpPr>
        <p:spPr>
          <a:xfrm rot="16200000">
            <a:off x="4236176"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3" name="Esagono 562">
            <a:extLst>
              <a:ext uri="{FF2B5EF4-FFF2-40B4-BE49-F238E27FC236}">
                <a16:creationId xmlns:a16="http://schemas.microsoft.com/office/drawing/2014/main" id="{0C4A0925-0808-416A-A202-2A6DA818A090}"/>
              </a:ext>
            </a:extLst>
          </p:cNvPr>
          <p:cNvSpPr/>
          <p:nvPr/>
        </p:nvSpPr>
        <p:spPr>
          <a:xfrm rot="16200000">
            <a:off x="5017526"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4" name="Esagono 563">
            <a:extLst>
              <a:ext uri="{FF2B5EF4-FFF2-40B4-BE49-F238E27FC236}">
                <a16:creationId xmlns:a16="http://schemas.microsoft.com/office/drawing/2014/main" id="{18F37345-D94D-4F8E-88DE-A3EE6661EC2F}"/>
              </a:ext>
            </a:extLst>
          </p:cNvPr>
          <p:cNvSpPr/>
          <p:nvPr/>
        </p:nvSpPr>
        <p:spPr>
          <a:xfrm rot="16200000">
            <a:off x="5416231"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5" name="Esagono 564">
            <a:extLst>
              <a:ext uri="{FF2B5EF4-FFF2-40B4-BE49-F238E27FC236}">
                <a16:creationId xmlns:a16="http://schemas.microsoft.com/office/drawing/2014/main" id="{59941E51-DF2F-4A9B-BF6E-9D79BDA1A2FE}"/>
              </a:ext>
            </a:extLst>
          </p:cNvPr>
          <p:cNvSpPr/>
          <p:nvPr/>
        </p:nvSpPr>
        <p:spPr>
          <a:xfrm rot="16200000">
            <a:off x="5800860"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6" name="Esagono 565">
            <a:extLst>
              <a:ext uri="{FF2B5EF4-FFF2-40B4-BE49-F238E27FC236}">
                <a16:creationId xmlns:a16="http://schemas.microsoft.com/office/drawing/2014/main" id="{127E2FF6-86B7-44E0-86BE-694974732303}"/>
              </a:ext>
            </a:extLst>
          </p:cNvPr>
          <p:cNvSpPr/>
          <p:nvPr/>
        </p:nvSpPr>
        <p:spPr>
          <a:xfrm rot="16200000">
            <a:off x="6582209"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7" name="Esagono 566">
            <a:extLst>
              <a:ext uri="{FF2B5EF4-FFF2-40B4-BE49-F238E27FC236}">
                <a16:creationId xmlns:a16="http://schemas.microsoft.com/office/drawing/2014/main" id="{AF697F7A-7981-4B2D-8435-EA5A2D12E132}"/>
              </a:ext>
            </a:extLst>
          </p:cNvPr>
          <p:cNvSpPr/>
          <p:nvPr/>
        </p:nvSpPr>
        <p:spPr>
          <a:xfrm rot="16200000">
            <a:off x="736355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8" name="Esagono 567">
            <a:extLst>
              <a:ext uri="{FF2B5EF4-FFF2-40B4-BE49-F238E27FC236}">
                <a16:creationId xmlns:a16="http://schemas.microsoft.com/office/drawing/2014/main" id="{3A07BF71-06E9-4B77-8311-20AC0DEC38A5}"/>
              </a:ext>
            </a:extLst>
          </p:cNvPr>
          <p:cNvSpPr/>
          <p:nvPr/>
        </p:nvSpPr>
        <p:spPr>
          <a:xfrm rot="16200000">
            <a:off x="814490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69" name="Esagono 568">
            <a:extLst>
              <a:ext uri="{FF2B5EF4-FFF2-40B4-BE49-F238E27FC236}">
                <a16:creationId xmlns:a16="http://schemas.microsoft.com/office/drawing/2014/main" id="{A3C27F16-E0F2-4EAA-9D9A-245E9B8C2225}"/>
              </a:ext>
            </a:extLst>
          </p:cNvPr>
          <p:cNvSpPr/>
          <p:nvPr/>
        </p:nvSpPr>
        <p:spPr>
          <a:xfrm rot="16200000">
            <a:off x="8926257"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0" name="Esagono 569">
            <a:extLst>
              <a:ext uri="{FF2B5EF4-FFF2-40B4-BE49-F238E27FC236}">
                <a16:creationId xmlns:a16="http://schemas.microsoft.com/office/drawing/2014/main" id="{042C6E87-6F00-40B8-9456-E6FA39F8914F}"/>
              </a:ext>
            </a:extLst>
          </p:cNvPr>
          <p:cNvSpPr/>
          <p:nvPr/>
        </p:nvSpPr>
        <p:spPr>
          <a:xfrm rot="16200000">
            <a:off x="9322977"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1" name="Esagono 570">
            <a:extLst>
              <a:ext uri="{FF2B5EF4-FFF2-40B4-BE49-F238E27FC236}">
                <a16:creationId xmlns:a16="http://schemas.microsoft.com/office/drawing/2014/main" id="{1291FC5C-2008-4191-BD67-F63E7F63B378}"/>
              </a:ext>
            </a:extLst>
          </p:cNvPr>
          <p:cNvSpPr/>
          <p:nvPr/>
        </p:nvSpPr>
        <p:spPr>
          <a:xfrm rot="16200000">
            <a:off x="9705622"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2" name="Esagono 571">
            <a:extLst>
              <a:ext uri="{FF2B5EF4-FFF2-40B4-BE49-F238E27FC236}">
                <a16:creationId xmlns:a16="http://schemas.microsoft.com/office/drawing/2014/main" id="{747065DB-66DE-4E86-B45F-AFACAE2C9516}"/>
              </a:ext>
            </a:extLst>
          </p:cNvPr>
          <p:cNvSpPr/>
          <p:nvPr/>
        </p:nvSpPr>
        <p:spPr>
          <a:xfrm rot="16200000">
            <a:off x="5421526"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3" name="Esagono 572">
            <a:extLst>
              <a:ext uri="{FF2B5EF4-FFF2-40B4-BE49-F238E27FC236}">
                <a16:creationId xmlns:a16="http://schemas.microsoft.com/office/drawing/2014/main" id="{586361EE-69AA-4825-A3CB-820717BB510E}"/>
              </a:ext>
            </a:extLst>
          </p:cNvPr>
          <p:cNvSpPr/>
          <p:nvPr/>
        </p:nvSpPr>
        <p:spPr>
          <a:xfrm rot="16200000">
            <a:off x="4640178"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4" name="Esagono 573">
            <a:extLst>
              <a:ext uri="{FF2B5EF4-FFF2-40B4-BE49-F238E27FC236}">
                <a16:creationId xmlns:a16="http://schemas.microsoft.com/office/drawing/2014/main" id="{78E9E685-9AA4-4F99-9757-60DBFE86B854}"/>
              </a:ext>
            </a:extLst>
          </p:cNvPr>
          <p:cNvSpPr/>
          <p:nvPr/>
        </p:nvSpPr>
        <p:spPr>
          <a:xfrm rot="16200000">
            <a:off x="3858830" y="587884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5" name="Esagono 574">
            <a:extLst>
              <a:ext uri="{FF2B5EF4-FFF2-40B4-BE49-F238E27FC236}">
                <a16:creationId xmlns:a16="http://schemas.microsoft.com/office/drawing/2014/main" id="{A6F27E44-4352-4624-847E-76C4EA215CA8}"/>
              </a:ext>
            </a:extLst>
          </p:cNvPr>
          <p:cNvSpPr/>
          <p:nvPr/>
        </p:nvSpPr>
        <p:spPr>
          <a:xfrm rot="16200000">
            <a:off x="3460126"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6" name="Esagono 575">
            <a:extLst>
              <a:ext uri="{FF2B5EF4-FFF2-40B4-BE49-F238E27FC236}">
                <a16:creationId xmlns:a16="http://schemas.microsoft.com/office/drawing/2014/main" id="{F50AF800-35B4-4D70-8F79-EFCAA96A9EA8}"/>
              </a:ext>
            </a:extLst>
          </p:cNvPr>
          <p:cNvSpPr/>
          <p:nvPr/>
        </p:nvSpPr>
        <p:spPr>
          <a:xfrm rot="16200000">
            <a:off x="3077482"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7" name="Esagono 576">
            <a:extLst>
              <a:ext uri="{FF2B5EF4-FFF2-40B4-BE49-F238E27FC236}">
                <a16:creationId xmlns:a16="http://schemas.microsoft.com/office/drawing/2014/main" id="{BA6825A5-634A-46A7-8D76-9F314F024FFB}"/>
              </a:ext>
            </a:extLst>
          </p:cNvPr>
          <p:cNvSpPr/>
          <p:nvPr/>
        </p:nvSpPr>
        <p:spPr>
          <a:xfrm rot="16200000">
            <a:off x="3462111"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8" name="Esagono 577">
            <a:extLst>
              <a:ext uri="{FF2B5EF4-FFF2-40B4-BE49-F238E27FC236}">
                <a16:creationId xmlns:a16="http://schemas.microsoft.com/office/drawing/2014/main" id="{2C2A9103-EE82-434F-B71C-F3ED1DC864E8}"/>
              </a:ext>
            </a:extLst>
          </p:cNvPr>
          <p:cNvSpPr/>
          <p:nvPr/>
        </p:nvSpPr>
        <p:spPr>
          <a:xfrm rot="16200000">
            <a:off x="3853533"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9" name="Esagono 578">
            <a:extLst>
              <a:ext uri="{FF2B5EF4-FFF2-40B4-BE49-F238E27FC236}">
                <a16:creationId xmlns:a16="http://schemas.microsoft.com/office/drawing/2014/main" id="{A948B6BD-858E-4B12-9B35-91A2301D04F1}"/>
              </a:ext>
            </a:extLst>
          </p:cNvPr>
          <p:cNvSpPr/>
          <p:nvPr/>
        </p:nvSpPr>
        <p:spPr>
          <a:xfrm rot="16200000">
            <a:off x="4236177"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0" name="Esagono 579">
            <a:extLst>
              <a:ext uri="{FF2B5EF4-FFF2-40B4-BE49-F238E27FC236}">
                <a16:creationId xmlns:a16="http://schemas.microsoft.com/office/drawing/2014/main" id="{C4BC55C7-3A91-4A48-9FE6-422EB446750D}"/>
              </a:ext>
            </a:extLst>
          </p:cNvPr>
          <p:cNvSpPr/>
          <p:nvPr/>
        </p:nvSpPr>
        <p:spPr>
          <a:xfrm rot="16200000">
            <a:off x="5017526"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1" name="Esagono 580">
            <a:extLst>
              <a:ext uri="{FF2B5EF4-FFF2-40B4-BE49-F238E27FC236}">
                <a16:creationId xmlns:a16="http://schemas.microsoft.com/office/drawing/2014/main" id="{E507ABAE-15E8-4F66-A304-182B5C61B336}"/>
              </a:ext>
            </a:extLst>
          </p:cNvPr>
          <p:cNvSpPr/>
          <p:nvPr/>
        </p:nvSpPr>
        <p:spPr>
          <a:xfrm rot="16200000">
            <a:off x="5416232"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2" name="Esagono 581">
            <a:extLst>
              <a:ext uri="{FF2B5EF4-FFF2-40B4-BE49-F238E27FC236}">
                <a16:creationId xmlns:a16="http://schemas.microsoft.com/office/drawing/2014/main" id="{EA422FAB-9B6C-44DF-9EE2-43F9749A270D}"/>
              </a:ext>
            </a:extLst>
          </p:cNvPr>
          <p:cNvSpPr/>
          <p:nvPr/>
        </p:nvSpPr>
        <p:spPr>
          <a:xfrm rot="16200000">
            <a:off x="5800861"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3" name="Esagono 582">
            <a:extLst>
              <a:ext uri="{FF2B5EF4-FFF2-40B4-BE49-F238E27FC236}">
                <a16:creationId xmlns:a16="http://schemas.microsoft.com/office/drawing/2014/main" id="{DC8BEB27-4906-4510-BBE0-F68D358A9170}"/>
              </a:ext>
            </a:extLst>
          </p:cNvPr>
          <p:cNvSpPr/>
          <p:nvPr/>
        </p:nvSpPr>
        <p:spPr>
          <a:xfrm rot="16200000">
            <a:off x="6582210"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4" name="Esagono 583">
            <a:extLst>
              <a:ext uri="{FF2B5EF4-FFF2-40B4-BE49-F238E27FC236}">
                <a16:creationId xmlns:a16="http://schemas.microsoft.com/office/drawing/2014/main" id="{7F9F420F-5719-48C1-A917-42984FC57832}"/>
              </a:ext>
            </a:extLst>
          </p:cNvPr>
          <p:cNvSpPr/>
          <p:nvPr/>
        </p:nvSpPr>
        <p:spPr>
          <a:xfrm rot="16200000">
            <a:off x="7363559"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5" name="Esagono 584">
            <a:extLst>
              <a:ext uri="{FF2B5EF4-FFF2-40B4-BE49-F238E27FC236}">
                <a16:creationId xmlns:a16="http://schemas.microsoft.com/office/drawing/2014/main" id="{55AE6B61-C3F6-4149-A414-598E8F175DB5}"/>
              </a:ext>
            </a:extLst>
          </p:cNvPr>
          <p:cNvSpPr/>
          <p:nvPr/>
        </p:nvSpPr>
        <p:spPr>
          <a:xfrm rot="16200000">
            <a:off x="814490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6" name="Esagono 585">
            <a:extLst>
              <a:ext uri="{FF2B5EF4-FFF2-40B4-BE49-F238E27FC236}">
                <a16:creationId xmlns:a16="http://schemas.microsoft.com/office/drawing/2014/main" id="{DBE6BA73-0B44-4882-BE0C-6555AF74782C}"/>
              </a:ext>
            </a:extLst>
          </p:cNvPr>
          <p:cNvSpPr/>
          <p:nvPr/>
        </p:nvSpPr>
        <p:spPr>
          <a:xfrm rot="16200000">
            <a:off x="8926258"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7" name="Esagono 586">
            <a:extLst>
              <a:ext uri="{FF2B5EF4-FFF2-40B4-BE49-F238E27FC236}">
                <a16:creationId xmlns:a16="http://schemas.microsoft.com/office/drawing/2014/main" id="{043C95AA-60E2-4462-B341-B31304CB5143}"/>
              </a:ext>
            </a:extLst>
          </p:cNvPr>
          <p:cNvSpPr/>
          <p:nvPr/>
        </p:nvSpPr>
        <p:spPr>
          <a:xfrm rot="16200000">
            <a:off x="9322978"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8" name="Esagono 587">
            <a:extLst>
              <a:ext uri="{FF2B5EF4-FFF2-40B4-BE49-F238E27FC236}">
                <a16:creationId xmlns:a16="http://schemas.microsoft.com/office/drawing/2014/main" id="{B84C8EA1-93B0-4AFE-8051-803029219B5B}"/>
              </a:ext>
            </a:extLst>
          </p:cNvPr>
          <p:cNvSpPr/>
          <p:nvPr/>
        </p:nvSpPr>
        <p:spPr>
          <a:xfrm rot="16200000">
            <a:off x="9705623"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9" name="Esagono 588">
            <a:extLst>
              <a:ext uri="{FF2B5EF4-FFF2-40B4-BE49-F238E27FC236}">
                <a16:creationId xmlns:a16="http://schemas.microsoft.com/office/drawing/2014/main" id="{F216D73D-88EE-4D66-8B49-21CCFBD3AC0B}"/>
              </a:ext>
            </a:extLst>
          </p:cNvPr>
          <p:cNvSpPr/>
          <p:nvPr/>
        </p:nvSpPr>
        <p:spPr>
          <a:xfrm rot="16200000">
            <a:off x="6585518" y="518298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0" name="Esagono 589">
            <a:extLst>
              <a:ext uri="{FF2B5EF4-FFF2-40B4-BE49-F238E27FC236}">
                <a16:creationId xmlns:a16="http://schemas.microsoft.com/office/drawing/2014/main" id="{E9CF17C0-746C-48D5-B6B5-183105796C60}"/>
              </a:ext>
            </a:extLst>
          </p:cNvPr>
          <p:cNvSpPr/>
          <p:nvPr/>
        </p:nvSpPr>
        <p:spPr>
          <a:xfrm rot="16200000">
            <a:off x="7366866" y="5182989"/>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1" name="Esagono 590">
            <a:extLst>
              <a:ext uri="{FF2B5EF4-FFF2-40B4-BE49-F238E27FC236}">
                <a16:creationId xmlns:a16="http://schemas.microsoft.com/office/drawing/2014/main" id="{97C39551-7C18-4DB6-948D-BC4FE0892937}"/>
              </a:ext>
            </a:extLst>
          </p:cNvPr>
          <p:cNvSpPr/>
          <p:nvPr/>
        </p:nvSpPr>
        <p:spPr>
          <a:xfrm rot="16200000">
            <a:off x="6202874" y="58788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2" name="Esagono 591">
            <a:extLst>
              <a:ext uri="{FF2B5EF4-FFF2-40B4-BE49-F238E27FC236}">
                <a16:creationId xmlns:a16="http://schemas.microsoft.com/office/drawing/2014/main" id="{267A1808-8A0A-4CF4-B445-3516DE7C76FE}"/>
              </a:ext>
            </a:extLst>
          </p:cNvPr>
          <p:cNvSpPr/>
          <p:nvPr/>
        </p:nvSpPr>
        <p:spPr>
          <a:xfrm rot="16200000">
            <a:off x="5421526"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3" name="Esagono 592">
            <a:extLst>
              <a:ext uri="{FF2B5EF4-FFF2-40B4-BE49-F238E27FC236}">
                <a16:creationId xmlns:a16="http://schemas.microsoft.com/office/drawing/2014/main" id="{FC627CF3-0BC9-4F91-AD7F-D868823AF1E8}"/>
              </a:ext>
            </a:extLst>
          </p:cNvPr>
          <p:cNvSpPr/>
          <p:nvPr/>
        </p:nvSpPr>
        <p:spPr>
          <a:xfrm rot="16200000">
            <a:off x="4640178"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4" name="Esagono 593">
            <a:extLst>
              <a:ext uri="{FF2B5EF4-FFF2-40B4-BE49-F238E27FC236}">
                <a16:creationId xmlns:a16="http://schemas.microsoft.com/office/drawing/2014/main" id="{2D9152D3-B38B-4935-A1EB-EC382516764E}"/>
              </a:ext>
            </a:extLst>
          </p:cNvPr>
          <p:cNvSpPr/>
          <p:nvPr/>
        </p:nvSpPr>
        <p:spPr>
          <a:xfrm rot="16200000">
            <a:off x="3858831" y="587884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5" name="Esagono 594">
            <a:extLst>
              <a:ext uri="{FF2B5EF4-FFF2-40B4-BE49-F238E27FC236}">
                <a16:creationId xmlns:a16="http://schemas.microsoft.com/office/drawing/2014/main" id="{AFAB877B-99F7-4C15-9A3D-C9F2C1BB8068}"/>
              </a:ext>
            </a:extLst>
          </p:cNvPr>
          <p:cNvSpPr/>
          <p:nvPr/>
        </p:nvSpPr>
        <p:spPr>
          <a:xfrm rot="16200000">
            <a:off x="3460126"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6" name="Esagono 595">
            <a:extLst>
              <a:ext uri="{FF2B5EF4-FFF2-40B4-BE49-F238E27FC236}">
                <a16:creationId xmlns:a16="http://schemas.microsoft.com/office/drawing/2014/main" id="{833AB54F-6410-464F-B58A-A603CAEB0445}"/>
              </a:ext>
            </a:extLst>
          </p:cNvPr>
          <p:cNvSpPr/>
          <p:nvPr/>
        </p:nvSpPr>
        <p:spPr>
          <a:xfrm rot="16200000">
            <a:off x="3077483"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7" name="Esagono 596">
            <a:extLst>
              <a:ext uri="{FF2B5EF4-FFF2-40B4-BE49-F238E27FC236}">
                <a16:creationId xmlns:a16="http://schemas.microsoft.com/office/drawing/2014/main" id="{FF4D5B25-0898-4397-9012-638A516853F6}"/>
              </a:ext>
            </a:extLst>
          </p:cNvPr>
          <p:cNvSpPr/>
          <p:nvPr/>
        </p:nvSpPr>
        <p:spPr>
          <a:xfrm rot="16200000">
            <a:off x="3462111"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8" name="Esagono 597">
            <a:extLst>
              <a:ext uri="{FF2B5EF4-FFF2-40B4-BE49-F238E27FC236}">
                <a16:creationId xmlns:a16="http://schemas.microsoft.com/office/drawing/2014/main" id="{1FFD96AF-DDE7-460B-AFFE-15EC31FF354D}"/>
              </a:ext>
            </a:extLst>
          </p:cNvPr>
          <p:cNvSpPr/>
          <p:nvPr/>
        </p:nvSpPr>
        <p:spPr>
          <a:xfrm rot="16200000">
            <a:off x="3853533"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9" name="Esagono 598">
            <a:extLst>
              <a:ext uri="{FF2B5EF4-FFF2-40B4-BE49-F238E27FC236}">
                <a16:creationId xmlns:a16="http://schemas.microsoft.com/office/drawing/2014/main" id="{02D02306-A088-4235-B44D-9500D96A8ED1}"/>
              </a:ext>
            </a:extLst>
          </p:cNvPr>
          <p:cNvSpPr/>
          <p:nvPr/>
        </p:nvSpPr>
        <p:spPr>
          <a:xfrm rot="16200000">
            <a:off x="4236178"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0" name="Esagono 599">
            <a:extLst>
              <a:ext uri="{FF2B5EF4-FFF2-40B4-BE49-F238E27FC236}">
                <a16:creationId xmlns:a16="http://schemas.microsoft.com/office/drawing/2014/main" id="{BB7162AE-3235-4CE9-BA12-EE2C2008F381}"/>
              </a:ext>
            </a:extLst>
          </p:cNvPr>
          <p:cNvSpPr/>
          <p:nvPr/>
        </p:nvSpPr>
        <p:spPr>
          <a:xfrm rot="16200000">
            <a:off x="5017527"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1" name="Esagono 600">
            <a:extLst>
              <a:ext uri="{FF2B5EF4-FFF2-40B4-BE49-F238E27FC236}">
                <a16:creationId xmlns:a16="http://schemas.microsoft.com/office/drawing/2014/main" id="{9061920A-D91E-4034-B907-C48CF3EC378E}"/>
              </a:ext>
            </a:extLst>
          </p:cNvPr>
          <p:cNvSpPr/>
          <p:nvPr/>
        </p:nvSpPr>
        <p:spPr>
          <a:xfrm rot="16200000">
            <a:off x="5416233"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2" name="Esagono 601">
            <a:extLst>
              <a:ext uri="{FF2B5EF4-FFF2-40B4-BE49-F238E27FC236}">
                <a16:creationId xmlns:a16="http://schemas.microsoft.com/office/drawing/2014/main" id="{EB5FAD7F-702A-418D-ADDE-A64D821B7599}"/>
              </a:ext>
            </a:extLst>
          </p:cNvPr>
          <p:cNvSpPr/>
          <p:nvPr/>
        </p:nvSpPr>
        <p:spPr>
          <a:xfrm rot="16200000">
            <a:off x="5800861"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3" name="Esagono 602">
            <a:extLst>
              <a:ext uri="{FF2B5EF4-FFF2-40B4-BE49-F238E27FC236}">
                <a16:creationId xmlns:a16="http://schemas.microsoft.com/office/drawing/2014/main" id="{DDF43C72-5587-430A-96BE-EC58E70C1E24}"/>
              </a:ext>
            </a:extLst>
          </p:cNvPr>
          <p:cNvSpPr/>
          <p:nvPr/>
        </p:nvSpPr>
        <p:spPr>
          <a:xfrm rot="16200000">
            <a:off x="6582211"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4" name="Esagono 603">
            <a:extLst>
              <a:ext uri="{FF2B5EF4-FFF2-40B4-BE49-F238E27FC236}">
                <a16:creationId xmlns:a16="http://schemas.microsoft.com/office/drawing/2014/main" id="{800E8972-50F0-4FD9-B68F-093BD6780970}"/>
              </a:ext>
            </a:extLst>
          </p:cNvPr>
          <p:cNvSpPr/>
          <p:nvPr/>
        </p:nvSpPr>
        <p:spPr>
          <a:xfrm rot="16200000">
            <a:off x="7363560"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5" name="Esagono 604">
            <a:extLst>
              <a:ext uri="{FF2B5EF4-FFF2-40B4-BE49-F238E27FC236}">
                <a16:creationId xmlns:a16="http://schemas.microsoft.com/office/drawing/2014/main" id="{9205BE4E-1D3A-4946-9BFA-B21E56934FB4}"/>
              </a:ext>
            </a:extLst>
          </p:cNvPr>
          <p:cNvSpPr/>
          <p:nvPr/>
        </p:nvSpPr>
        <p:spPr>
          <a:xfrm rot="16200000">
            <a:off x="8144909"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6" name="Esagono 605">
            <a:extLst>
              <a:ext uri="{FF2B5EF4-FFF2-40B4-BE49-F238E27FC236}">
                <a16:creationId xmlns:a16="http://schemas.microsoft.com/office/drawing/2014/main" id="{55E85800-AC3E-4546-9887-4C45DE59EC99}"/>
              </a:ext>
            </a:extLst>
          </p:cNvPr>
          <p:cNvSpPr/>
          <p:nvPr/>
        </p:nvSpPr>
        <p:spPr>
          <a:xfrm rot="16200000">
            <a:off x="8926258"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7" name="Esagono 606">
            <a:extLst>
              <a:ext uri="{FF2B5EF4-FFF2-40B4-BE49-F238E27FC236}">
                <a16:creationId xmlns:a16="http://schemas.microsoft.com/office/drawing/2014/main" id="{439E4737-A38A-4FDF-9620-AC343DF193AE}"/>
              </a:ext>
            </a:extLst>
          </p:cNvPr>
          <p:cNvSpPr/>
          <p:nvPr/>
        </p:nvSpPr>
        <p:spPr>
          <a:xfrm rot="16200000">
            <a:off x="9322978"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8" name="Esagono 607">
            <a:extLst>
              <a:ext uri="{FF2B5EF4-FFF2-40B4-BE49-F238E27FC236}">
                <a16:creationId xmlns:a16="http://schemas.microsoft.com/office/drawing/2014/main" id="{C6642144-DD78-4192-85E3-D6639692A4FE}"/>
              </a:ext>
            </a:extLst>
          </p:cNvPr>
          <p:cNvSpPr/>
          <p:nvPr/>
        </p:nvSpPr>
        <p:spPr>
          <a:xfrm rot="16200000">
            <a:off x="9705623"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9" name="Esagono 608">
            <a:extLst>
              <a:ext uri="{FF2B5EF4-FFF2-40B4-BE49-F238E27FC236}">
                <a16:creationId xmlns:a16="http://schemas.microsoft.com/office/drawing/2014/main" id="{9BA2738B-B4EB-4522-9F14-4DBFB5DDC141}"/>
              </a:ext>
            </a:extLst>
          </p:cNvPr>
          <p:cNvSpPr/>
          <p:nvPr/>
        </p:nvSpPr>
        <p:spPr>
          <a:xfrm rot="16200000">
            <a:off x="9328266" y="4487130"/>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0" name="Esagono 609">
            <a:extLst>
              <a:ext uri="{FF2B5EF4-FFF2-40B4-BE49-F238E27FC236}">
                <a16:creationId xmlns:a16="http://schemas.microsoft.com/office/drawing/2014/main" id="{1EF8DDC7-2BC1-49A2-8E0D-B55F8FD8FFC4}"/>
              </a:ext>
            </a:extLst>
          </p:cNvPr>
          <p:cNvSpPr/>
          <p:nvPr/>
        </p:nvSpPr>
        <p:spPr>
          <a:xfrm rot="16200000">
            <a:off x="8546919" y="4487130"/>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1" name="Esagono 610">
            <a:extLst>
              <a:ext uri="{FF2B5EF4-FFF2-40B4-BE49-F238E27FC236}">
                <a16:creationId xmlns:a16="http://schemas.microsoft.com/office/drawing/2014/main" id="{0927A659-D03E-444A-BCA4-D67396AAD143}"/>
              </a:ext>
            </a:extLst>
          </p:cNvPr>
          <p:cNvSpPr/>
          <p:nvPr/>
        </p:nvSpPr>
        <p:spPr>
          <a:xfrm rot="16200000">
            <a:off x="7765571" y="4487131"/>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2" name="Esagono 611">
            <a:extLst>
              <a:ext uri="{FF2B5EF4-FFF2-40B4-BE49-F238E27FC236}">
                <a16:creationId xmlns:a16="http://schemas.microsoft.com/office/drawing/2014/main" id="{0216B956-7A5E-4AD1-81D5-85262A897411}"/>
              </a:ext>
            </a:extLst>
          </p:cNvPr>
          <p:cNvSpPr/>
          <p:nvPr/>
        </p:nvSpPr>
        <p:spPr>
          <a:xfrm rot="16200000">
            <a:off x="6585518" y="5182988"/>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3" name="Esagono 612">
            <a:extLst>
              <a:ext uri="{FF2B5EF4-FFF2-40B4-BE49-F238E27FC236}">
                <a16:creationId xmlns:a16="http://schemas.microsoft.com/office/drawing/2014/main" id="{7E934446-7608-4A2D-B18B-3AC9E256BE20}"/>
              </a:ext>
            </a:extLst>
          </p:cNvPr>
          <p:cNvSpPr/>
          <p:nvPr/>
        </p:nvSpPr>
        <p:spPr>
          <a:xfrm rot="16200000">
            <a:off x="7366867" y="5182989"/>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4" name="Esagono 613">
            <a:extLst>
              <a:ext uri="{FF2B5EF4-FFF2-40B4-BE49-F238E27FC236}">
                <a16:creationId xmlns:a16="http://schemas.microsoft.com/office/drawing/2014/main" id="{2CC4A2C5-5CF6-4ED8-A1B7-4E57A78E8526}"/>
              </a:ext>
            </a:extLst>
          </p:cNvPr>
          <p:cNvSpPr/>
          <p:nvPr/>
        </p:nvSpPr>
        <p:spPr>
          <a:xfrm rot="16200000">
            <a:off x="6202875" y="5878846"/>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5" name="Esagono 614">
            <a:extLst>
              <a:ext uri="{FF2B5EF4-FFF2-40B4-BE49-F238E27FC236}">
                <a16:creationId xmlns:a16="http://schemas.microsoft.com/office/drawing/2014/main" id="{BCFE7E4E-FF67-440F-9425-19638A1F4DC7}"/>
              </a:ext>
            </a:extLst>
          </p:cNvPr>
          <p:cNvSpPr/>
          <p:nvPr/>
        </p:nvSpPr>
        <p:spPr>
          <a:xfrm rot="16200000">
            <a:off x="5421527" y="5878847"/>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6" name="Esagono 615">
            <a:extLst>
              <a:ext uri="{FF2B5EF4-FFF2-40B4-BE49-F238E27FC236}">
                <a16:creationId xmlns:a16="http://schemas.microsoft.com/office/drawing/2014/main" id="{C88E0562-D2B3-4D3F-9B88-F748E2153D68}"/>
              </a:ext>
            </a:extLst>
          </p:cNvPr>
          <p:cNvSpPr/>
          <p:nvPr/>
        </p:nvSpPr>
        <p:spPr>
          <a:xfrm rot="16200000">
            <a:off x="4640179" y="5878847"/>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7" name="Esagono 616">
            <a:extLst>
              <a:ext uri="{FF2B5EF4-FFF2-40B4-BE49-F238E27FC236}">
                <a16:creationId xmlns:a16="http://schemas.microsoft.com/office/drawing/2014/main" id="{6F6D621F-ED26-4BE0-B0AE-76E817055E83}"/>
              </a:ext>
            </a:extLst>
          </p:cNvPr>
          <p:cNvSpPr/>
          <p:nvPr/>
        </p:nvSpPr>
        <p:spPr>
          <a:xfrm rot="16200000">
            <a:off x="3858831" y="5878848"/>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8" name="Esagono 617">
            <a:extLst>
              <a:ext uri="{FF2B5EF4-FFF2-40B4-BE49-F238E27FC236}">
                <a16:creationId xmlns:a16="http://schemas.microsoft.com/office/drawing/2014/main" id="{AF5DFF71-5E08-413C-8DE5-EBA43AD1C14A}"/>
              </a:ext>
            </a:extLst>
          </p:cNvPr>
          <p:cNvSpPr/>
          <p:nvPr/>
        </p:nvSpPr>
        <p:spPr>
          <a:xfrm rot="16200000">
            <a:off x="3460127" y="5182990"/>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9" name="Esagono 618">
            <a:extLst>
              <a:ext uri="{FF2B5EF4-FFF2-40B4-BE49-F238E27FC236}">
                <a16:creationId xmlns:a16="http://schemas.microsoft.com/office/drawing/2014/main" id="{10ABAFAD-39B5-4F9C-8855-2C7F05D0A253}"/>
              </a:ext>
            </a:extLst>
          </p:cNvPr>
          <p:cNvSpPr/>
          <p:nvPr/>
        </p:nvSpPr>
        <p:spPr>
          <a:xfrm rot="16200000">
            <a:off x="3077483"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0" name="Esagono 619">
            <a:extLst>
              <a:ext uri="{FF2B5EF4-FFF2-40B4-BE49-F238E27FC236}">
                <a16:creationId xmlns:a16="http://schemas.microsoft.com/office/drawing/2014/main" id="{7EDD341B-BFFB-466E-93C6-FF82CF48B344}"/>
              </a:ext>
            </a:extLst>
          </p:cNvPr>
          <p:cNvSpPr/>
          <p:nvPr/>
        </p:nvSpPr>
        <p:spPr>
          <a:xfrm rot="16200000">
            <a:off x="3462112" y="3791273"/>
            <a:ext cx="884159" cy="769256"/>
          </a:xfrm>
          <a:prstGeom prst="hexagon">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1" name="Esagono 620">
            <a:extLst>
              <a:ext uri="{FF2B5EF4-FFF2-40B4-BE49-F238E27FC236}">
                <a16:creationId xmlns:a16="http://schemas.microsoft.com/office/drawing/2014/main" id="{48121E8F-8D94-43D2-977A-B8CA5828C325}"/>
              </a:ext>
            </a:extLst>
          </p:cNvPr>
          <p:cNvSpPr/>
          <p:nvPr/>
        </p:nvSpPr>
        <p:spPr>
          <a:xfrm rot="16200000">
            <a:off x="3853534" y="3093723"/>
            <a:ext cx="884159" cy="769256"/>
          </a:xfrm>
          <a:prstGeom prst="hexagon">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2" name="Esagono 621">
            <a:extLst>
              <a:ext uri="{FF2B5EF4-FFF2-40B4-BE49-F238E27FC236}">
                <a16:creationId xmlns:a16="http://schemas.microsoft.com/office/drawing/2014/main" id="{77440D5B-30A5-4F04-9149-D0656E7AB719}"/>
              </a:ext>
            </a:extLst>
          </p:cNvPr>
          <p:cNvSpPr/>
          <p:nvPr/>
        </p:nvSpPr>
        <p:spPr>
          <a:xfrm rot="16200000">
            <a:off x="4236178" y="2397865"/>
            <a:ext cx="884159" cy="769256"/>
          </a:xfrm>
          <a:prstGeom prst="hexagon">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3" name="Esagono 622">
            <a:extLst>
              <a:ext uri="{FF2B5EF4-FFF2-40B4-BE49-F238E27FC236}">
                <a16:creationId xmlns:a16="http://schemas.microsoft.com/office/drawing/2014/main" id="{AC0A195D-5C73-47FB-B73C-F6B0A6A098C5}"/>
              </a:ext>
            </a:extLst>
          </p:cNvPr>
          <p:cNvSpPr/>
          <p:nvPr/>
        </p:nvSpPr>
        <p:spPr>
          <a:xfrm rot="16200000">
            <a:off x="5017528" y="2397864"/>
            <a:ext cx="884159" cy="769256"/>
          </a:xfrm>
          <a:prstGeom prst="hexagon">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4" name="Esagono 623">
            <a:extLst>
              <a:ext uri="{FF2B5EF4-FFF2-40B4-BE49-F238E27FC236}">
                <a16:creationId xmlns:a16="http://schemas.microsoft.com/office/drawing/2014/main" id="{761D1325-2300-4165-A139-0D136DD05FD8}"/>
              </a:ext>
            </a:extLst>
          </p:cNvPr>
          <p:cNvSpPr/>
          <p:nvPr/>
        </p:nvSpPr>
        <p:spPr>
          <a:xfrm rot="16200000">
            <a:off x="5416233" y="1702006"/>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5" name="Esagono 624">
            <a:extLst>
              <a:ext uri="{FF2B5EF4-FFF2-40B4-BE49-F238E27FC236}">
                <a16:creationId xmlns:a16="http://schemas.microsoft.com/office/drawing/2014/main" id="{DFBC6AF0-67FD-42FA-80DC-A8553EB02C56}"/>
              </a:ext>
            </a:extLst>
          </p:cNvPr>
          <p:cNvSpPr/>
          <p:nvPr/>
        </p:nvSpPr>
        <p:spPr>
          <a:xfrm rot="16200000">
            <a:off x="5800862" y="1006147"/>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6" name="Esagono 625">
            <a:extLst>
              <a:ext uri="{FF2B5EF4-FFF2-40B4-BE49-F238E27FC236}">
                <a16:creationId xmlns:a16="http://schemas.microsoft.com/office/drawing/2014/main" id="{4863A434-06B8-4904-B7E4-AFF7CE04FCB4}"/>
              </a:ext>
            </a:extLst>
          </p:cNvPr>
          <p:cNvSpPr/>
          <p:nvPr/>
        </p:nvSpPr>
        <p:spPr>
          <a:xfrm rot="16200000">
            <a:off x="6582211" y="1006146"/>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7" name="Esagono 626">
            <a:extLst>
              <a:ext uri="{FF2B5EF4-FFF2-40B4-BE49-F238E27FC236}">
                <a16:creationId xmlns:a16="http://schemas.microsoft.com/office/drawing/2014/main" id="{189D8024-7835-43A8-A7C3-E7801A4950A2}"/>
              </a:ext>
            </a:extLst>
          </p:cNvPr>
          <p:cNvSpPr/>
          <p:nvPr/>
        </p:nvSpPr>
        <p:spPr>
          <a:xfrm rot="16200000">
            <a:off x="7363561" y="1006147"/>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8" name="Esagono 627">
            <a:extLst>
              <a:ext uri="{FF2B5EF4-FFF2-40B4-BE49-F238E27FC236}">
                <a16:creationId xmlns:a16="http://schemas.microsoft.com/office/drawing/2014/main" id="{71AE50C5-4B15-4C5B-97B9-C5656162E45A}"/>
              </a:ext>
            </a:extLst>
          </p:cNvPr>
          <p:cNvSpPr/>
          <p:nvPr/>
        </p:nvSpPr>
        <p:spPr>
          <a:xfrm rot="16200000">
            <a:off x="8144910" y="1006147"/>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9" name="Esagono 628">
            <a:extLst>
              <a:ext uri="{FF2B5EF4-FFF2-40B4-BE49-F238E27FC236}">
                <a16:creationId xmlns:a16="http://schemas.microsoft.com/office/drawing/2014/main" id="{12F3873F-7047-41EC-9CCB-1740D6465AE9}"/>
              </a:ext>
            </a:extLst>
          </p:cNvPr>
          <p:cNvSpPr/>
          <p:nvPr/>
        </p:nvSpPr>
        <p:spPr>
          <a:xfrm rot="16200000">
            <a:off x="8926259" y="1006146"/>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0" name="Esagono 629">
            <a:extLst>
              <a:ext uri="{FF2B5EF4-FFF2-40B4-BE49-F238E27FC236}">
                <a16:creationId xmlns:a16="http://schemas.microsoft.com/office/drawing/2014/main" id="{761AAF3B-CE2B-4A37-B1C7-7F5858078766}"/>
              </a:ext>
            </a:extLst>
          </p:cNvPr>
          <p:cNvSpPr/>
          <p:nvPr/>
        </p:nvSpPr>
        <p:spPr>
          <a:xfrm rot="16200000">
            <a:off x="9322979" y="1702005"/>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1" name="Esagono 630">
            <a:extLst>
              <a:ext uri="{FF2B5EF4-FFF2-40B4-BE49-F238E27FC236}">
                <a16:creationId xmlns:a16="http://schemas.microsoft.com/office/drawing/2014/main" id="{564B3210-3F10-4BA8-B406-563A014C81CD}"/>
              </a:ext>
            </a:extLst>
          </p:cNvPr>
          <p:cNvSpPr/>
          <p:nvPr/>
        </p:nvSpPr>
        <p:spPr>
          <a:xfrm rot="16200000">
            <a:off x="9705624" y="2397863"/>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2" name="Esagono 631">
            <a:extLst>
              <a:ext uri="{FF2B5EF4-FFF2-40B4-BE49-F238E27FC236}">
                <a16:creationId xmlns:a16="http://schemas.microsoft.com/office/drawing/2014/main" id="{3D7F92DF-FB73-4553-9C08-87401FF10187}"/>
              </a:ext>
            </a:extLst>
          </p:cNvPr>
          <p:cNvSpPr/>
          <p:nvPr/>
        </p:nvSpPr>
        <p:spPr>
          <a:xfrm rot="16200000">
            <a:off x="3462113" y="3791273"/>
            <a:ext cx="884159" cy="769256"/>
          </a:xfrm>
          <a:prstGeom prst="hexagon">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3" name="Esagono 632">
            <a:extLst>
              <a:ext uri="{FF2B5EF4-FFF2-40B4-BE49-F238E27FC236}">
                <a16:creationId xmlns:a16="http://schemas.microsoft.com/office/drawing/2014/main" id="{0AC47266-5435-4968-BC22-09A6C192224C}"/>
              </a:ext>
            </a:extLst>
          </p:cNvPr>
          <p:cNvSpPr/>
          <p:nvPr/>
        </p:nvSpPr>
        <p:spPr>
          <a:xfrm rot="16200000">
            <a:off x="3853535" y="3093723"/>
            <a:ext cx="884159" cy="769256"/>
          </a:xfrm>
          <a:prstGeom prst="hexagon">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4" name="Esagono 633">
            <a:extLst>
              <a:ext uri="{FF2B5EF4-FFF2-40B4-BE49-F238E27FC236}">
                <a16:creationId xmlns:a16="http://schemas.microsoft.com/office/drawing/2014/main" id="{B8249F5E-3C4C-450E-972D-20AE582B74CE}"/>
              </a:ext>
            </a:extLst>
          </p:cNvPr>
          <p:cNvSpPr/>
          <p:nvPr/>
        </p:nvSpPr>
        <p:spPr>
          <a:xfrm rot="16200000">
            <a:off x="4236179" y="2397865"/>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5" name="Esagono 634">
            <a:extLst>
              <a:ext uri="{FF2B5EF4-FFF2-40B4-BE49-F238E27FC236}">
                <a16:creationId xmlns:a16="http://schemas.microsoft.com/office/drawing/2014/main" id="{DC27C76A-3CBB-4CCD-9403-6DBA0A862263}"/>
              </a:ext>
            </a:extLst>
          </p:cNvPr>
          <p:cNvSpPr/>
          <p:nvPr/>
        </p:nvSpPr>
        <p:spPr>
          <a:xfrm rot="16200000">
            <a:off x="5017528" y="2397864"/>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6" name="Esagono 635">
            <a:extLst>
              <a:ext uri="{FF2B5EF4-FFF2-40B4-BE49-F238E27FC236}">
                <a16:creationId xmlns:a16="http://schemas.microsoft.com/office/drawing/2014/main" id="{3F33B794-0594-4419-B15B-B1395D1112A7}"/>
              </a:ext>
            </a:extLst>
          </p:cNvPr>
          <p:cNvSpPr/>
          <p:nvPr/>
        </p:nvSpPr>
        <p:spPr>
          <a:xfrm rot="16200000">
            <a:off x="3462113" y="3791273"/>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7" name="Esagono 636">
            <a:extLst>
              <a:ext uri="{FF2B5EF4-FFF2-40B4-BE49-F238E27FC236}">
                <a16:creationId xmlns:a16="http://schemas.microsoft.com/office/drawing/2014/main" id="{3CCA80DD-04D3-4029-9E63-378059668582}"/>
              </a:ext>
            </a:extLst>
          </p:cNvPr>
          <p:cNvSpPr/>
          <p:nvPr/>
        </p:nvSpPr>
        <p:spPr>
          <a:xfrm rot="16200000">
            <a:off x="3853536" y="3093723"/>
            <a:ext cx="884159" cy="769256"/>
          </a:xfrm>
          <a:prstGeom prst="hexagon">
            <a:avLst/>
          </a:prstGeom>
          <a:solidFill>
            <a:schemeClr val="accent3">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Tree>
    <p:extLst>
      <p:ext uri="{BB962C8B-B14F-4D97-AF65-F5344CB8AC3E}">
        <p14:creationId xmlns:p14="http://schemas.microsoft.com/office/powerpoint/2010/main" val="321451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Esagono 45">
            <a:extLst>
              <a:ext uri="{FF2B5EF4-FFF2-40B4-BE49-F238E27FC236}">
                <a16:creationId xmlns:a16="http://schemas.microsoft.com/office/drawing/2014/main" id="{815BA308-8762-4AAA-8765-EBDCEEA6E107}"/>
              </a:ext>
            </a:extLst>
          </p:cNvPr>
          <p:cNvSpPr/>
          <p:nvPr/>
        </p:nvSpPr>
        <p:spPr>
          <a:xfrm rot="16200000">
            <a:off x="5800852"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 name="Esagono 46">
            <a:extLst>
              <a:ext uri="{FF2B5EF4-FFF2-40B4-BE49-F238E27FC236}">
                <a16:creationId xmlns:a16="http://schemas.microsoft.com/office/drawing/2014/main" id="{3AB79C9B-F844-4BAA-BB80-E3EEC7A91D2E}"/>
              </a:ext>
            </a:extLst>
          </p:cNvPr>
          <p:cNvSpPr/>
          <p:nvPr/>
        </p:nvSpPr>
        <p:spPr>
          <a:xfrm rot="16200000">
            <a:off x="5019503"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 name="Esagono 47">
            <a:extLst>
              <a:ext uri="{FF2B5EF4-FFF2-40B4-BE49-F238E27FC236}">
                <a16:creationId xmlns:a16="http://schemas.microsoft.com/office/drawing/2014/main" id="{418BF0F9-D11E-4CBF-AD61-2FAA6A5BEFED}"/>
              </a:ext>
            </a:extLst>
          </p:cNvPr>
          <p:cNvSpPr/>
          <p:nvPr/>
        </p:nvSpPr>
        <p:spPr>
          <a:xfrm rot="16200000">
            <a:off x="4238155" y="10061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 name="Esagono 48">
            <a:extLst>
              <a:ext uri="{FF2B5EF4-FFF2-40B4-BE49-F238E27FC236}">
                <a16:creationId xmlns:a16="http://schemas.microsoft.com/office/drawing/2014/main" id="{96E8DB8A-51DF-4627-9CAC-E6E0171A1474}"/>
              </a:ext>
            </a:extLst>
          </p:cNvPr>
          <p:cNvSpPr/>
          <p:nvPr/>
        </p:nvSpPr>
        <p:spPr>
          <a:xfrm rot="16200000">
            <a:off x="2675458" y="10061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 name="Esagono 49">
            <a:extLst>
              <a:ext uri="{FF2B5EF4-FFF2-40B4-BE49-F238E27FC236}">
                <a16:creationId xmlns:a16="http://schemas.microsoft.com/office/drawing/2014/main" id="{9A808600-F73A-459D-9F8A-1A76B403D808}"/>
              </a:ext>
            </a:extLst>
          </p:cNvPr>
          <p:cNvSpPr/>
          <p:nvPr/>
        </p:nvSpPr>
        <p:spPr>
          <a:xfrm rot="16200000">
            <a:off x="3456806"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 name="Esagono 50">
            <a:extLst>
              <a:ext uri="{FF2B5EF4-FFF2-40B4-BE49-F238E27FC236}">
                <a16:creationId xmlns:a16="http://schemas.microsoft.com/office/drawing/2014/main" id="{37B3DBAB-1D89-4518-8846-3A9B5F8DF3D2}"/>
              </a:ext>
            </a:extLst>
          </p:cNvPr>
          <p:cNvSpPr/>
          <p:nvPr/>
        </p:nvSpPr>
        <p:spPr>
          <a:xfrm rot="16200000">
            <a:off x="9707593" y="100614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 name="Esagono 51">
            <a:extLst>
              <a:ext uri="{FF2B5EF4-FFF2-40B4-BE49-F238E27FC236}">
                <a16:creationId xmlns:a16="http://schemas.microsoft.com/office/drawing/2014/main" id="{2656F0A2-5A99-45E8-8A83-3A422CE60A17}"/>
              </a:ext>
            </a:extLst>
          </p:cNvPr>
          <p:cNvSpPr/>
          <p:nvPr/>
        </p:nvSpPr>
        <p:spPr>
          <a:xfrm rot="16200000">
            <a:off x="8926246"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 name="Esagono 52">
            <a:extLst>
              <a:ext uri="{FF2B5EF4-FFF2-40B4-BE49-F238E27FC236}">
                <a16:creationId xmlns:a16="http://schemas.microsoft.com/office/drawing/2014/main" id="{38F297F6-CC54-46E0-B09A-0E1DDA02897D}"/>
              </a:ext>
            </a:extLst>
          </p:cNvPr>
          <p:cNvSpPr/>
          <p:nvPr/>
        </p:nvSpPr>
        <p:spPr>
          <a:xfrm rot="16200000">
            <a:off x="814489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 name="Esagono 53">
            <a:extLst>
              <a:ext uri="{FF2B5EF4-FFF2-40B4-BE49-F238E27FC236}">
                <a16:creationId xmlns:a16="http://schemas.microsoft.com/office/drawing/2014/main" id="{CA200C0D-88EF-42B5-8370-13BFDD8AD334}"/>
              </a:ext>
            </a:extLst>
          </p:cNvPr>
          <p:cNvSpPr/>
          <p:nvPr/>
        </p:nvSpPr>
        <p:spPr>
          <a:xfrm rot="16200000">
            <a:off x="6582201"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 name="Esagono 54">
            <a:extLst>
              <a:ext uri="{FF2B5EF4-FFF2-40B4-BE49-F238E27FC236}">
                <a16:creationId xmlns:a16="http://schemas.microsoft.com/office/drawing/2014/main" id="{0D23E166-17AD-430E-8B94-2922FF745E57}"/>
              </a:ext>
            </a:extLst>
          </p:cNvPr>
          <p:cNvSpPr/>
          <p:nvPr/>
        </p:nvSpPr>
        <p:spPr>
          <a:xfrm rot="16200000">
            <a:off x="7363549"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 name="Esagono 56">
            <a:extLst>
              <a:ext uri="{FF2B5EF4-FFF2-40B4-BE49-F238E27FC236}">
                <a16:creationId xmlns:a16="http://schemas.microsoft.com/office/drawing/2014/main" id="{0E0668C3-8771-43A9-A288-772CBEE19D40}"/>
              </a:ext>
            </a:extLst>
          </p:cNvPr>
          <p:cNvSpPr/>
          <p:nvPr/>
        </p:nvSpPr>
        <p:spPr>
          <a:xfrm rot="16200000">
            <a:off x="5416224"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 name="Esagono 57">
            <a:extLst>
              <a:ext uri="{FF2B5EF4-FFF2-40B4-BE49-F238E27FC236}">
                <a16:creationId xmlns:a16="http://schemas.microsoft.com/office/drawing/2014/main" id="{AD0E64B7-2845-44A4-8CE0-9F8838434A3D}"/>
              </a:ext>
            </a:extLst>
          </p:cNvPr>
          <p:cNvSpPr/>
          <p:nvPr/>
        </p:nvSpPr>
        <p:spPr>
          <a:xfrm rot="16200000">
            <a:off x="4634876"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 name="Esagono 58">
            <a:extLst>
              <a:ext uri="{FF2B5EF4-FFF2-40B4-BE49-F238E27FC236}">
                <a16:creationId xmlns:a16="http://schemas.microsoft.com/office/drawing/2014/main" id="{34C6402E-2426-4D62-97FA-A58B6DBADD9B}"/>
              </a:ext>
            </a:extLst>
          </p:cNvPr>
          <p:cNvSpPr/>
          <p:nvPr/>
        </p:nvSpPr>
        <p:spPr>
          <a:xfrm rot="16200000">
            <a:off x="3853527"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 name="Esagono 59">
            <a:extLst>
              <a:ext uri="{FF2B5EF4-FFF2-40B4-BE49-F238E27FC236}">
                <a16:creationId xmlns:a16="http://schemas.microsoft.com/office/drawing/2014/main" id="{30BC0837-ACEB-47B5-B78E-5433AB6AB1FF}"/>
              </a:ext>
            </a:extLst>
          </p:cNvPr>
          <p:cNvSpPr/>
          <p:nvPr/>
        </p:nvSpPr>
        <p:spPr>
          <a:xfrm rot="16200000">
            <a:off x="2290830"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 name="Esagono 60">
            <a:extLst>
              <a:ext uri="{FF2B5EF4-FFF2-40B4-BE49-F238E27FC236}">
                <a16:creationId xmlns:a16="http://schemas.microsoft.com/office/drawing/2014/main" id="{82EF5D04-AD7B-4EC8-BB17-64F5BC31374F}"/>
              </a:ext>
            </a:extLst>
          </p:cNvPr>
          <p:cNvSpPr/>
          <p:nvPr/>
        </p:nvSpPr>
        <p:spPr>
          <a:xfrm rot="16200000">
            <a:off x="3072178"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 name="Esagono 61">
            <a:extLst>
              <a:ext uri="{FF2B5EF4-FFF2-40B4-BE49-F238E27FC236}">
                <a16:creationId xmlns:a16="http://schemas.microsoft.com/office/drawing/2014/main" id="{5E8D118F-81C1-434A-BEF0-2DD8897AD713}"/>
              </a:ext>
            </a:extLst>
          </p:cNvPr>
          <p:cNvSpPr/>
          <p:nvPr/>
        </p:nvSpPr>
        <p:spPr>
          <a:xfrm rot="16200000">
            <a:off x="9322966"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 name="Esagono 62">
            <a:extLst>
              <a:ext uri="{FF2B5EF4-FFF2-40B4-BE49-F238E27FC236}">
                <a16:creationId xmlns:a16="http://schemas.microsoft.com/office/drawing/2014/main" id="{B69844DF-1887-4B4B-B412-129B419D2204}"/>
              </a:ext>
            </a:extLst>
          </p:cNvPr>
          <p:cNvSpPr/>
          <p:nvPr/>
        </p:nvSpPr>
        <p:spPr>
          <a:xfrm rot="16200000">
            <a:off x="8541618" y="1702005"/>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4" name="Esagono 63">
            <a:extLst>
              <a:ext uri="{FF2B5EF4-FFF2-40B4-BE49-F238E27FC236}">
                <a16:creationId xmlns:a16="http://schemas.microsoft.com/office/drawing/2014/main" id="{9E5DFEBE-7893-4DE8-AD39-7D6E6103F637}"/>
              </a:ext>
            </a:extLst>
          </p:cNvPr>
          <p:cNvSpPr/>
          <p:nvPr/>
        </p:nvSpPr>
        <p:spPr>
          <a:xfrm rot="16200000">
            <a:off x="7760270" y="1702006"/>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5" name="Esagono 64">
            <a:extLst>
              <a:ext uri="{FF2B5EF4-FFF2-40B4-BE49-F238E27FC236}">
                <a16:creationId xmlns:a16="http://schemas.microsoft.com/office/drawing/2014/main" id="{E021299E-F8A9-4581-8EB4-D1C0647160CD}"/>
              </a:ext>
            </a:extLst>
          </p:cNvPr>
          <p:cNvSpPr/>
          <p:nvPr/>
        </p:nvSpPr>
        <p:spPr>
          <a:xfrm rot="16200000">
            <a:off x="6197573" y="1702005"/>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6" name="Esagono 65">
            <a:extLst>
              <a:ext uri="{FF2B5EF4-FFF2-40B4-BE49-F238E27FC236}">
                <a16:creationId xmlns:a16="http://schemas.microsoft.com/office/drawing/2014/main" id="{EBD263B0-2D35-40BA-9A19-12F9FAE2057A}"/>
              </a:ext>
            </a:extLst>
          </p:cNvPr>
          <p:cNvSpPr/>
          <p:nvPr/>
        </p:nvSpPr>
        <p:spPr>
          <a:xfrm rot="16200000">
            <a:off x="6978921" y="1702006"/>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8" name="Esagono 67">
            <a:extLst>
              <a:ext uri="{FF2B5EF4-FFF2-40B4-BE49-F238E27FC236}">
                <a16:creationId xmlns:a16="http://schemas.microsoft.com/office/drawing/2014/main" id="{4031060D-0F80-4D89-9052-873D88A41CAA}"/>
              </a:ext>
            </a:extLst>
          </p:cNvPr>
          <p:cNvSpPr/>
          <p:nvPr/>
        </p:nvSpPr>
        <p:spPr>
          <a:xfrm rot="16200000">
            <a:off x="5798868" y="2397864"/>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9" name="Esagono 68">
            <a:extLst>
              <a:ext uri="{FF2B5EF4-FFF2-40B4-BE49-F238E27FC236}">
                <a16:creationId xmlns:a16="http://schemas.microsoft.com/office/drawing/2014/main" id="{03645B8A-7E33-49E1-8979-2E831B1C0F66}"/>
              </a:ext>
            </a:extLst>
          </p:cNvPr>
          <p:cNvSpPr/>
          <p:nvPr/>
        </p:nvSpPr>
        <p:spPr>
          <a:xfrm rot="16200000">
            <a:off x="5017520"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0" name="Esagono 69">
            <a:extLst>
              <a:ext uri="{FF2B5EF4-FFF2-40B4-BE49-F238E27FC236}">
                <a16:creationId xmlns:a16="http://schemas.microsoft.com/office/drawing/2014/main" id="{036832B4-F2D4-45C8-A803-CADD3125DB23}"/>
              </a:ext>
            </a:extLst>
          </p:cNvPr>
          <p:cNvSpPr/>
          <p:nvPr/>
        </p:nvSpPr>
        <p:spPr>
          <a:xfrm rot="16200000">
            <a:off x="4236171" y="239786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1" name="Esagono 70">
            <a:extLst>
              <a:ext uri="{FF2B5EF4-FFF2-40B4-BE49-F238E27FC236}">
                <a16:creationId xmlns:a16="http://schemas.microsoft.com/office/drawing/2014/main" id="{401C0220-A978-4BE7-B989-1AB0E005A519}"/>
              </a:ext>
            </a:extLst>
          </p:cNvPr>
          <p:cNvSpPr/>
          <p:nvPr/>
        </p:nvSpPr>
        <p:spPr>
          <a:xfrm rot="16200000">
            <a:off x="2673474"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2" name="Esagono 71">
            <a:extLst>
              <a:ext uri="{FF2B5EF4-FFF2-40B4-BE49-F238E27FC236}">
                <a16:creationId xmlns:a16="http://schemas.microsoft.com/office/drawing/2014/main" id="{0078A539-E286-4C1E-8CC8-4EB01E0219B5}"/>
              </a:ext>
            </a:extLst>
          </p:cNvPr>
          <p:cNvSpPr/>
          <p:nvPr/>
        </p:nvSpPr>
        <p:spPr>
          <a:xfrm rot="16200000">
            <a:off x="3454823"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3" name="Esagono 72">
            <a:extLst>
              <a:ext uri="{FF2B5EF4-FFF2-40B4-BE49-F238E27FC236}">
                <a16:creationId xmlns:a16="http://schemas.microsoft.com/office/drawing/2014/main" id="{CD10644E-A726-4328-A74C-5C4AE11801A9}"/>
              </a:ext>
            </a:extLst>
          </p:cNvPr>
          <p:cNvSpPr/>
          <p:nvPr/>
        </p:nvSpPr>
        <p:spPr>
          <a:xfrm rot="16200000">
            <a:off x="9705610"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4" name="Esagono 73">
            <a:extLst>
              <a:ext uri="{FF2B5EF4-FFF2-40B4-BE49-F238E27FC236}">
                <a16:creationId xmlns:a16="http://schemas.microsoft.com/office/drawing/2014/main" id="{3924D778-0136-4A77-B7BF-9BDD9481C056}"/>
              </a:ext>
            </a:extLst>
          </p:cNvPr>
          <p:cNvSpPr/>
          <p:nvPr/>
        </p:nvSpPr>
        <p:spPr>
          <a:xfrm rot="16200000">
            <a:off x="8924263" y="2397863"/>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5" name="Esagono 74">
            <a:extLst>
              <a:ext uri="{FF2B5EF4-FFF2-40B4-BE49-F238E27FC236}">
                <a16:creationId xmlns:a16="http://schemas.microsoft.com/office/drawing/2014/main" id="{D8521BED-9357-4287-9644-C7B21AF3ACCC}"/>
              </a:ext>
            </a:extLst>
          </p:cNvPr>
          <p:cNvSpPr/>
          <p:nvPr/>
        </p:nvSpPr>
        <p:spPr>
          <a:xfrm rot="16200000">
            <a:off x="8142914" y="2397864"/>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6" name="Esagono 75">
            <a:extLst>
              <a:ext uri="{FF2B5EF4-FFF2-40B4-BE49-F238E27FC236}">
                <a16:creationId xmlns:a16="http://schemas.microsoft.com/office/drawing/2014/main" id="{93458B7D-00F1-4F57-ADDF-7D34E3650CC1}"/>
              </a:ext>
            </a:extLst>
          </p:cNvPr>
          <p:cNvSpPr/>
          <p:nvPr/>
        </p:nvSpPr>
        <p:spPr>
          <a:xfrm rot="16200000">
            <a:off x="6580217" y="2397863"/>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7" name="Esagono 76">
            <a:extLst>
              <a:ext uri="{FF2B5EF4-FFF2-40B4-BE49-F238E27FC236}">
                <a16:creationId xmlns:a16="http://schemas.microsoft.com/office/drawing/2014/main" id="{45E9CAEC-AB59-4B58-B4EB-E8D73FA934D3}"/>
              </a:ext>
            </a:extLst>
          </p:cNvPr>
          <p:cNvSpPr/>
          <p:nvPr/>
        </p:nvSpPr>
        <p:spPr>
          <a:xfrm rot="16200000">
            <a:off x="7361566" y="2397864"/>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9" name="Esagono 78">
            <a:extLst>
              <a:ext uri="{FF2B5EF4-FFF2-40B4-BE49-F238E27FC236}">
                <a16:creationId xmlns:a16="http://schemas.microsoft.com/office/drawing/2014/main" id="{C3061947-719C-4E33-98F1-2C563AB0CA18}"/>
              </a:ext>
            </a:extLst>
          </p:cNvPr>
          <p:cNvSpPr/>
          <p:nvPr/>
        </p:nvSpPr>
        <p:spPr>
          <a:xfrm rot="16200000">
            <a:off x="5416225"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0" name="Esagono 79">
            <a:extLst>
              <a:ext uri="{FF2B5EF4-FFF2-40B4-BE49-F238E27FC236}">
                <a16:creationId xmlns:a16="http://schemas.microsoft.com/office/drawing/2014/main" id="{04373D85-3E0B-4781-B1F4-349FBADCDF22}"/>
              </a:ext>
            </a:extLst>
          </p:cNvPr>
          <p:cNvSpPr/>
          <p:nvPr/>
        </p:nvSpPr>
        <p:spPr>
          <a:xfrm rot="16200000">
            <a:off x="4634876"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1" name="Esagono 80">
            <a:extLst>
              <a:ext uri="{FF2B5EF4-FFF2-40B4-BE49-F238E27FC236}">
                <a16:creationId xmlns:a16="http://schemas.microsoft.com/office/drawing/2014/main" id="{75B8187A-1B51-4ACF-BC7A-E909976F0012}"/>
              </a:ext>
            </a:extLst>
          </p:cNvPr>
          <p:cNvSpPr/>
          <p:nvPr/>
        </p:nvSpPr>
        <p:spPr>
          <a:xfrm rot="16200000">
            <a:off x="3853528" y="309372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2" name="Esagono 81">
            <a:extLst>
              <a:ext uri="{FF2B5EF4-FFF2-40B4-BE49-F238E27FC236}">
                <a16:creationId xmlns:a16="http://schemas.microsoft.com/office/drawing/2014/main" id="{78F541C3-9DB7-44A0-B37C-A09C8512536C}"/>
              </a:ext>
            </a:extLst>
          </p:cNvPr>
          <p:cNvSpPr/>
          <p:nvPr/>
        </p:nvSpPr>
        <p:spPr>
          <a:xfrm rot="16200000">
            <a:off x="2290831" y="309372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3" name="Esagono 82">
            <a:extLst>
              <a:ext uri="{FF2B5EF4-FFF2-40B4-BE49-F238E27FC236}">
                <a16:creationId xmlns:a16="http://schemas.microsoft.com/office/drawing/2014/main" id="{B9FD7554-69B9-47B8-83ED-3F1C28B619E5}"/>
              </a:ext>
            </a:extLst>
          </p:cNvPr>
          <p:cNvSpPr/>
          <p:nvPr/>
        </p:nvSpPr>
        <p:spPr>
          <a:xfrm rot="16200000">
            <a:off x="3072179"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4" name="Esagono 83">
            <a:extLst>
              <a:ext uri="{FF2B5EF4-FFF2-40B4-BE49-F238E27FC236}">
                <a16:creationId xmlns:a16="http://schemas.microsoft.com/office/drawing/2014/main" id="{1846E26C-C38C-45AE-8F7B-03AB2E4EF432}"/>
              </a:ext>
            </a:extLst>
          </p:cNvPr>
          <p:cNvSpPr/>
          <p:nvPr/>
        </p:nvSpPr>
        <p:spPr>
          <a:xfrm rot="16200000">
            <a:off x="9322966" y="309372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5" name="Esagono 84">
            <a:extLst>
              <a:ext uri="{FF2B5EF4-FFF2-40B4-BE49-F238E27FC236}">
                <a16:creationId xmlns:a16="http://schemas.microsoft.com/office/drawing/2014/main" id="{95D4EEAD-9AE0-4B9D-9427-F5D0B35E32D5}"/>
              </a:ext>
            </a:extLst>
          </p:cNvPr>
          <p:cNvSpPr/>
          <p:nvPr/>
        </p:nvSpPr>
        <p:spPr>
          <a:xfrm rot="16200000">
            <a:off x="8541619" y="309372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6" name="Esagono 85">
            <a:extLst>
              <a:ext uri="{FF2B5EF4-FFF2-40B4-BE49-F238E27FC236}">
                <a16:creationId xmlns:a16="http://schemas.microsoft.com/office/drawing/2014/main" id="{A7D57978-1840-4882-AE12-D63F8F19557E}"/>
              </a:ext>
            </a:extLst>
          </p:cNvPr>
          <p:cNvSpPr/>
          <p:nvPr/>
        </p:nvSpPr>
        <p:spPr>
          <a:xfrm rot="16200000">
            <a:off x="7760271"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7" name="Esagono 86">
            <a:extLst>
              <a:ext uri="{FF2B5EF4-FFF2-40B4-BE49-F238E27FC236}">
                <a16:creationId xmlns:a16="http://schemas.microsoft.com/office/drawing/2014/main" id="{C1F1B72D-31AC-485D-8F63-4B04E4749BE0}"/>
              </a:ext>
            </a:extLst>
          </p:cNvPr>
          <p:cNvSpPr/>
          <p:nvPr/>
        </p:nvSpPr>
        <p:spPr>
          <a:xfrm rot="16200000">
            <a:off x="6197573" y="309372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8" name="Esagono 87">
            <a:extLst>
              <a:ext uri="{FF2B5EF4-FFF2-40B4-BE49-F238E27FC236}">
                <a16:creationId xmlns:a16="http://schemas.microsoft.com/office/drawing/2014/main" id="{3F962117-EBF1-4007-924F-C54E497B202A}"/>
              </a:ext>
            </a:extLst>
          </p:cNvPr>
          <p:cNvSpPr/>
          <p:nvPr/>
        </p:nvSpPr>
        <p:spPr>
          <a:xfrm rot="16200000">
            <a:off x="6978922"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0" name="Esagono 89">
            <a:extLst>
              <a:ext uri="{FF2B5EF4-FFF2-40B4-BE49-F238E27FC236}">
                <a16:creationId xmlns:a16="http://schemas.microsoft.com/office/drawing/2014/main" id="{D792C161-2FA9-46AF-BBC4-513A5701E0B7}"/>
              </a:ext>
            </a:extLst>
          </p:cNvPr>
          <p:cNvSpPr/>
          <p:nvPr/>
        </p:nvSpPr>
        <p:spPr>
          <a:xfrm rot="16200000">
            <a:off x="5806152"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1" name="Esagono 90">
            <a:extLst>
              <a:ext uri="{FF2B5EF4-FFF2-40B4-BE49-F238E27FC236}">
                <a16:creationId xmlns:a16="http://schemas.microsoft.com/office/drawing/2014/main" id="{DE176514-2204-4FDA-B639-96D65D83F7E1}"/>
              </a:ext>
            </a:extLst>
          </p:cNvPr>
          <p:cNvSpPr/>
          <p:nvPr/>
        </p:nvSpPr>
        <p:spPr>
          <a:xfrm rot="16200000">
            <a:off x="5024803"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2" name="Esagono 91">
            <a:extLst>
              <a:ext uri="{FF2B5EF4-FFF2-40B4-BE49-F238E27FC236}">
                <a16:creationId xmlns:a16="http://schemas.microsoft.com/office/drawing/2014/main" id="{142562BD-DD86-4F8C-B75A-8D050BD45309}"/>
              </a:ext>
            </a:extLst>
          </p:cNvPr>
          <p:cNvSpPr/>
          <p:nvPr/>
        </p:nvSpPr>
        <p:spPr>
          <a:xfrm rot="16200000">
            <a:off x="4243455" y="3791273"/>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3" name="Esagono 92">
            <a:extLst>
              <a:ext uri="{FF2B5EF4-FFF2-40B4-BE49-F238E27FC236}">
                <a16:creationId xmlns:a16="http://schemas.microsoft.com/office/drawing/2014/main" id="{E6BB36A2-9B1B-4413-939A-3F09FA0BD480}"/>
              </a:ext>
            </a:extLst>
          </p:cNvPr>
          <p:cNvSpPr/>
          <p:nvPr/>
        </p:nvSpPr>
        <p:spPr>
          <a:xfrm rot="16200000">
            <a:off x="2680758"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4" name="Esagono 93">
            <a:extLst>
              <a:ext uri="{FF2B5EF4-FFF2-40B4-BE49-F238E27FC236}">
                <a16:creationId xmlns:a16="http://schemas.microsoft.com/office/drawing/2014/main" id="{48E129C6-AC4A-4579-AFB1-E903A87AA77F}"/>
              </a:ext>
            </a:extLst>
          </p:cNvPr>
          <p:cNvSpPr/>
          <p:nvPr/>
        </p:nvSpPr>
        <p:spPr>
          <a:xfrm rot="16200000">
            <a:off x="3462106"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5" name="Esagono 94">
            <a:extLst>
              <a:ext uri="{FF2B5EF4-FFF2-40B4-BE49-F238E27FC236}">
                <a16:creationId xmlns:a16="http://schemas.microsoft.com/office/drawing/2014/main" id="{3CD9AA13-CC29-4950-8F15-F39364FB4535}"/>
              </a:ext>
            </a:extLst>
          </p:cNvPr>
          <p:cNvSpPr/>
          <p:nvPr/>
        </p:nvSpPr>
        <p:spPr>
          <a:xfrm rot="16200000">
            <a:off x="9712893" y="379127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6" name="Esagono 95">
            <a:extLst>
              <a:ext uri="{FF2B5EF4-FFF2-40B4-BE49-F238E27FC236}">
                <a16:creationId xmlns:a16="http://schemas.microsoft.com/office/drawing/2014/main" id="{6CE7EC6E-4639-4FE3-8825-4E3E7285A79D}"/>
              </a:ext>
            </a:extLst>
          </p:cNvPr>
          <p:cNvSpPr/>
          <p:nvPr/>
        </p:nvSpPr>
        <p:spPr>
          <a:xfrm rot="16200000">
            <a:off x="8931546" y="379127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7" name="Esagono 96">
            <a:extLst>
              <a:ext uri="{FF2B5EF4-FFF2-40B4-BE49-F238E27FC236}">
                <a16:creationId xmlns:a16="http://schemas.microsoft.com/office/drawing/2014/main" id="{C76920F3-AD3F-4D23-9467-21EC385CAC75}"/>
              </a:ext>
            </a:extLst>
          </p:cNvPr>
          <p:cNvSpPr/>
          <p:nvPr/>
        </p:nvSpPr>
        <p:spPr>
          <a:xfrm rot="16200000">
            <a:off x="8150198"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8" name="Esagono 97">
            <a:extLst>
              <a:ext uri="{FF2B5EF4-FFF2-40B4-BE49-F238E27FC236}">
                <a16:creationId xmlns:a16="http://schemas.microsoft.com/office/drawing/2014/main" id="{F70DE567-AE41-418E-83A5-8EB33BCA5D08}"/>
              </a:ext>
            </a:extLst>
          </p:cNvPr>
          <p:cNvSpPr/>
          <p:nvPr/>
        </p:nvSpPr>
        <p:spPr>
          <a:xfrm rot="16200000">
            <a:off x="6587501" y="379127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9" name="Esagono 98">
            <a:extLst>
              <a:ext uri="{FF2B5EF4-FFF2-40B4-BE49-F238E27FC236}">
                <a16:creationId xmlns:a16="http://schemas.microsoft.com/office/drawing/2014/main" id="{CF59CAD1-CCCA-4E2B-A5BF-10233D78BE8A}"/>
              </a:ext>
            </a:extLst>
          </p:cNvPr>
          <p:cNvSpPr/>
          <p:nvPr/>
        </p:nvSpPr>
        <p:spPr>
          <a:xfrm rot="16200000">
            <a:off x="7368849"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1" name="Esagono 100">
            <a:extLst>
              <a:ext uri="{FF2B5EF4-FFF2-40B4-BE49-F238E27FC236}">
                <a16:creationId xmlns:a16="http://schemas.microsoft.com/office/drawing/2014/main" id="{FF1F7C64-9A40-444F-A2C9-4B983E49AA95}"/>
              </a:ext>
            </a:extLst>
          </p:cNvPr>
          <p:cNvSpPr/>
          <p:nvPr/>
        </p:nvSpPr>
        <p:spPr>
          <a:xfrm rot="16200000">
            <a:off x="5421524"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2" name="Esagono 101">
            <a:extLst>
              <a:ext uri="{FF2B5EF4-FFF2-40B4-BE49-F238E27FC236}">
                <a16:creationId xmlns:a16="http://schemas.microsoft.com/office/drawing/2014/main" id="{00B9CD4C-F461-404B-9259-84E8530184F7}"/>
              </a:ext>
            </a:extLst>
          </p:cNvPr>
          <p:cNvSpPr/>
          <p:nvPr/>
        </p:nvSpPr>
        <p:spPr>
          <a:xfrm rot="16200000">
            <a:off x="4640176"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3" name="Esagono 102">
            <a:extLst>
              <a:ext uri="{FF2B5EF4-FFF2-40B4-BE49-F238E27FC236}">
                <a16:creationId xmlns:a16="http://schemas.microsoft.com/office/drawing/2014/main" id="{44E24326-D6C4-45EF-AB75-059920612F9D}"/>
              </a:ext>
            </a:extLst>
          </p:cNvPr>
          <p:cNvSpPr/>
          <p:nvPr/>
        </p:nvSpPr>
        <p:spPr>
          <a:xfrm rot="16200000">
            <a:off x="3858827"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4" name="Esagono 103">
            <a:extLst>
              <a:ext uri="{FF2B5EF4-FFF2-40B4-BE49-F238E27FC236}">
                <a16:creationId xmlns:a16="http://schemas.microsoft.com/office/drawing/2014/main" id="{FC1BD3C3-B6F4-4FB7-8A34-3D8B60A1564B}"/>
              </a:ext>
            </a:extLst>
          </p:cNvPr>
          <p:cNvSpPr/>
          <p:nvPr/>
        </p:nvSpPr>
        <p:spPr>
          <a:xfrm rot="16200000">
            <a:off x="2296130" y="448713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5" name="Esagono 104">
            <a:extLst>
              <a:ext uri="{FF2B5EF4-FFF2-40B4-BE49-F238E27FC236}">
                <a16:creationId xmlns:a16="http://schemas.microsoft.com/office/drawing/2014/main" id="{B473FC52-BE4A-4D5C-A59F-4C9FCDAFBF3C}"/>
              </a:ext>
            </a:extLst>
          </p:cNvPr>
          <p:cNvSpPr/>
          <p:nvPr/>
        </p:nvSpPr>
        <p:spPr>
          <a:xfrm rot="16200000">
            <a:off x="3077478"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6" name="Esagono 105">
            <a:extLst>
              <a:ext uri="{FF2B5EF4-FFF2-40B4-BE49-F238E27FC236}">
                <a16:creationId xmlns:a16="http://schemas.microsoft.com/office/drawing/2014/main" id="{21229350-8039-429E-9901-B63E1DD65D26}"/>
              </a:ext>
            </a:extLst>
          </p:cNvPr>
          <p:cNvSpPr/>
          <p:nvPr/>
        </p:nvSpPr>
        <p:spPr>
          <a:xfrm rot="16200000">
            <a:off x="9328266" y="448713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7" name="Esagono 106">
            <a:extLst>
              <a:ext uri="{FF2B5EF4-FFF2-40B4-BE49-F238E27FC236}">
                <a16:creationId xmlns:a16="http://schemas.microsoft.com/office/drawing/2014/main" id="{0E375112-3B55-4080-A0FC-755DCA284610}"/>
              </a:ext>
            </a:extLst>
          </p:cNvPr>
          <p:cNvSpPr/>
          <p:nvPr/>
        </p:nvSpPr>
        <p:spPr>
          <a:xfrm rot="16200000">
            <a:off x="8546918" y="448713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8" name="Esagono 107">
            <a:extLst>
              <a:ext uri="{FF2B5EF4-FFF2-40B4-BE49-F238E27FC236}">
                <a16:creationId xmlns:a16="http://schemas.microsoft.com/office/drawing/2014/main" id="{F48FFCE6-8BA6-40EC-B0D0-B6A6E81597AF}"/>
              </a:ext>
            </a:extLst>
          </p:cNvPr>
          <p:cNvSpPr/>
          <p:nvPr/>
        </p:nvSpPr>
        <p:spPr>
          <a:xfrm rot="16200000">
            <a:off x="7765570"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9" name="Esagono 108">
            <a:extLst>
              <a:ext uri="{FF2B5EF4-FFF2-40B4-BE49-F238E27FC236}">
                <a16:creationId xmlns:a16="http://schemas.microsoft.com/office/drawing/2014/main" id="{4E4B1698-8C4D-4884-BF84-430D689F1177}"/>
              </a:ext>
            </a:extLst>
          </p:cNvPr>
          <p:cNvSpPr/>
          <p:nvPr/>
        </p:nvSpPr>
        <p:spPr>
          <a:xfrm rot="16200000">
            <a:off x="6202873" y="4487130"/>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0" name="Esagono 109">
            <a:extLst>
              <a:ext uri="{FF2B5EF4-FFF2-40B4-BE49-F238E27FC236}">
                <a16:creationId xmlns:a16="http://schemas.microsoft.com/office/drawing/2014/main" id="{8C443799-F1AE-4AB2-9967-13707F866972}"/>
              </a:ext>
            </a:extLst>
          </p:cNvPr>
          <p:cNvSpPr/>
          <p:nvPr/>
        </p:nvSpPr>
        <p:spPr>
          <a:xfrm rot="16200000">
            <a:off x="6984221"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2" name="Esagono 111">
            <a:extLst>
              <a:ext uri="{FF2B5EF4-FFF2-40B4-BE49-F238E27FC236}">
                <a16:creationId xmlns:a16="http://schemas.microsoft.com/office/drawing/2014/main" id="{67A9F056-BC96-4C1A-A929-3A90B14E7C17}"/>
              </a:ext>
            </a:extLst>
          </p:cNvPr>
          <p:cNvSpPr/>
          <p:nvPr/>
        </p:nvSpPr>
        <p:spPr>
          <a:xfrm rot="16200000">
            <a:off x="5804168" y="5182989"/>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3" name="Esagono 112">
            <a:extLst>
              <a:ext uri="{FF2B5EF4-FFF2-40B4-BE49-F238E27FC236}">
                <a16:creationId xmlns:a16="http://schemas.microsoft.com/office/drawing/2014/main" id="{C22D05EB-F9B3-4EF2-A408-F4C2A3061FBC}"/>
              </a:ext>
            </a:extLst>
          </p:cNvPr>
          <p:cNvSpPr/>
          <p:nvPr/>
        </p:nvSpPr>
        <p:spPr>
          <a:xfrm rot="16200000">
            <a:off x="5022820" y="5182989"/>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4" name="Esagono 113">
            <a:extLst>
              <a:ext uri="{FF2B5EF4-FFF2-40B4-BE49-F238E27FC236}">
                <a16:creationId xmlns:a16="http://schemas.microsoft.com/office/drawing/2014/main" id="{831D531B-F7CB-4F25-A01B-2BC70AFE8AF8}"/>
              </a:ext>
            </a:extLst>
          </p:cNvPr>
          <p:cNvSpPr/>
          <p:nvPr/>
        </p:nvSpPr>
        <p:spPr>
          <a:xfrm rot="16200000">
            <a:off x="4241471" y="5182990"/>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5" name="Esagono 114">
            <a:extLst>
              <a:ext uri="{FF2B5EF4-FFF2-40B4-BE49-F238E27FC236}">
                <a16:creationId xmlns:a16="http://schemas.microsoft.com/office/drawing/2014/main" id="{4A99E740-E528-49EF-9785-4094F84D99EE}"/>
              </a:ext>
            </a:extLst>
          </p:cNvPr>
          <p:cNvSpPr/>
          <p:nvPr/>
        </p:nvSpPr>
        <p:spPr>
          <a:xfrm rot="16200000">
            <a:off x="2678774"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6" name="Esagono 115">
            <a:extLst>
              <a:ext uri="{FF2B5EF4-FFF2-40B4-BE49-F238E27FC236}">
                <a16:creationId xmlns:a16="http://schemas.microsoft.com/office/drawing/2014/main" id="{7214CD7B-3A69-4C40-9358-A62F8B684350}"/>
              </a:ext>
            </a:extLst>
          </p:cNvPr>
          <p:cNvSpPr/>
          <p:nvPr/>
        </p:nvSpPr>
        <p:spPr>
          <a:xfrm rot="16200000">
            <a:off x="3460123"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7" name="Esagono 116">
            <a:extLst>
              <a:ext uri="{FF2B5EF4-FFF2-40B4-BE49-F238E27FC236}">
                <a16:creationId xmlns:a16="http://schemas.microsoft.com/office/drawing/2014/main" id="{E6084BB1-2735-420E-B475-31201A25D185}"/>
              </a:ext>
            </a:extLst>
          </p:cNvPr>
          <p:cNvSpPr/>
          <p:nvPr/>
        </p:nvSpPr>
        <p:spPr>
          <a:xfrm rot="16200000">
            <a:off x="9710910" y="518298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8" name="Esagono 117">
            <a:extLst>
              <a:ext uri="{FF2B5EF4-FFF2-40B4-BE49-F238E27FC236}">
                <a16:creationId xmlns:a16="http://schemas.microsoft.com/office/drawing/2014/main" id="{3BB22126-6207-4A7B-AD11-622CFCD5698F}"/>
              </a:ext>
            </a:extLst>
          </p:cNvPr>
          <p:cNvSpPr/>
          <p:nvPr/>
        </p:nvSpPr>
        <p:spPr>
          <a:xfrm rot="16200000">
            <a:off x="8929563" y="518298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9" name="Esagono 118">
            <a:extLst>
              <a:ext uri="{FF2B5EF4-FFF2-40B4-BE49-F238E27FC236}">
                <a16:creationId xmlns:a16="http://schemas.microsoft.com/office/drawing/2014/main" id="{F948F4F7-630C-4D47-8FA0-0FD8CE45080C}"/>
              </a:ext>
            </a:extLst>
          </p:cNvPr>
          <p:cNvSpPr/>
          <p:nvPr/>
        </p:nvSpPr>
        <p:spPr>
          <a:xfrm rot="16200000">
            <a:off x="8148214"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0" name="Esagono 119">
            <a:extLst>
              <a:ext uri="{FF2B5EF4-FFF2-40B4-BE49-F238E27FC236}">
                <a16:creationId xmlns:a16="http://schemas.microsoft.com/office/drawing/2014/main" id="{D8CA44CA-7DC8-4CD4-BE68-FA01EE765F5D}"/>
              </a:ext>
            </a:extLst>
          </p:cNvPr>
          <p:cNvSpPr/>
          <p:nvPr/>
        </p:nvSpPr>
        <p:spPr>
          <a:xfrm rot="16200000">
            <a:off x="6585517" y="518298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1" name="Esagono 120">
            <a:extLst>
              <a:ext uri="{FF2B5EF4-FFF2-40B4-BE49-F238E27FC236}">
                <a16:creationId xmlns:a16="http://schemas.microsoft.com/office/drawing/2014/main" id="{B18D04FE-B7A6-4C5F-98A4-3CFFEFF20D27}"/>
              </a:ext>
            </a:extLst>
          </p:cNvPr>
          <p:cNvSpPr/>
          <p:nvPr/>
        </p:nvSpPr>
        <p:spPr>
          <a:xfrm rot="16200000">
            <a:off x="7366866" y="5182989"/>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3" name="Esagono 122">
            <a:extLst>
              <a:ext uri="{FF2B5EF4-FFF2-40B4-BE49-F238E27FC236}">
                <a16:creationId xmlns:a16="http://schemas.microsoft.com/office/drawing/2014/main" id="{DC29876B-7764-41C2-B223-9C3C2F38556B}"/>
              </a:ext>
            </a:extLst>
          </p:cNvPr>
          <p:cNvSpPr/>
          <p:nvPr/>
        </p:nvSpPr>
        <p:spPr>
          <a:xfrm rot="16200000">
            <a:off x="5421525"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4" name="Esagono 123">
            <a:extLst>
              <a:ext uri="{FF2B5EF4-FFF2-40B4-BE49-F238E27FC236}">
                <a16:creationId xmlns:a16="http://schemas.microsoft.com/office/drawing/2014/main" id="{182B8E8E-B22A-4FA0-A97D-8138BBE5DC95}"/>
              </a:ext>
            </a:extLst>
          </p:cNvPr>
          <p:cNvSpPr/>
          <p:nvPr/>
        </p:nvSpPr>
        <p:spPr>
          <a:xfrm rot="16200000">
            <a:off x="4640176"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5" name="Esagono 124">
            <a:extLst>
              <a:ext uri="{FF2B5EF4-FFF2-40B4-BE49-F238E27FC236}">
                <a16:creationId xmlns:a16="http://schemas.microsoft.com/office/drawing/2014/main" id="{BC98CFFD-3361-4703-BF65-5BFE35E6531F}"/>
              </a:ext>
            </a:extLst>
          </p:cNvPr>
          <p:cNvSpPr/>
          <p:nvPr/>
        </p:nvSpPr>
        <p:spPr>
          <a:xfrm rot="16200000">
            <a:off x="3858828" y="587884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6" name="Esagono 125">
            <a:extLst>
              <a:ext uri="{FF2B5EF4-FFF2-40B4-BE49-F238E27FC236}">
                <a16:creationId xmlns:a16="http://schemas.microsoft.com/office/drawing/2014/main" id="{62AECDD2-6CC1-4E19-92DF-73ABDAD11C72}"/>
              </a:ext>
            </a:extLst>
          </p:cNvPr>
          <p:cNvSpPr/>
          <p:nvPr/>
        </p:nvSpPr>
        <p:spPr>
          <a:xfrm rot="16200000">
            <a:off x="2296131"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7" name="Esagono 126">
            <a:extLst>
              <a:ext uri="{FF2B5EF4-FFF2-40B4-BE49-F238E27FC236}">
                <a16:creationId xmlns:a16="http://schemas.microsoft.com/office/drawing/2014/main" id="{1B8DC40C-C79D-429A-B5F5-D7B17FA55420}"/>
              </a:ext>
            </a:extLst>
          </p:cNvPr>
          <p:cNvSpPr/>
          <p:nvPr/>
        </p:nvSpPr>
        <p:spPr>
          <a:xfrm rot="16200000">
            <a:off x="3077479" y="58788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8" name="Esagono 127">
            <a:extLst>
              <a:ext uri="{FF2B5EF4-FFF2-40B4-BE49-F238E27FC236}">
                <a16:creationId xmlns:a16="http://schemas.microsoft.com/office/drawing/2014/main" id="{BBAF2F41-E37B-4677-B3B9-D1CDA321E366}"/>
              </a:ext>
            </a:extLst>
          </p:cNvPr>
          <p:cNvSpPr/>
          <p:nvPr/>
        </p:nvSpPr>
        <p:spPr>
          <a:xfrm rot="16200000">
            <a:off x="9328266"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9" name="Esagono 128">
            <a:extLst>
              <a:ext uri="{FF2B5EF4-FFF2-40B4-BE49-F238E27FC236}">
                <a16:creationId xmlns:a16="http://schemas.microsoft.com/office/drawing/2014/main" id="{456450A5-EF52-46BE-B96B-FFFA146EC596}"/>
              </a:ext>
            </a:extLst>
          </p:cNvPr>
          <p:cNvSpPr/>
          <p:nvPr/>
        </p:nvSpPr>
        <p:spPr>
          <a:xfrm rot="16200000">
            <a:off x="8546919"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0" name="Esagono 129">
            <a:extLst>
              <a:ext uri="{FF2B5EF4-FFF2-40B4-BE49-F238E27FC236}">
                <a16:creationId xmlns:a16="http://schemas.microsoft.com/office/drawing/2014/main" id="{1989F062-4294-493B-BC30-BFFEBF9DC2E4}"/>
              </a:ext>
            </a:extLst>
          </p:cNvPr>
          <p:cNvSpPr/>
          <p:nvPr/>
        </p:nvSpPr>
        <p:spPr>
          <a:xfrm rot="16200000">
            <a:off x="7765571"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1" name="Esagono 130">
            <a:extLst>
              <a:ext uri="{FF2B5EF4-FFF2-40B4-BE49-F238E27FC236}">
                <a16:creationId xmlns:a16="http://schemas.microsoft.com/office/drawing/2014/main" id="{20CF39E8-F8C6-4F0B-8240-B296E4B51422}"/>
              </a:ext>
            </a:extLst>
          </p:cNvPr>
          <p:cNvSpPr/>
          <p:nvPr/>
        </p:nvSpPr>
        <p:spPr>
          <a:xfrm rot="16200000">
            <a:off x="6202873" y="58788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2" name="Esagono 131">
            <a:extLst>
              <a:ext uri="{FF2B5EF4-FFF2-40B4-BE49-F238E27FC236}">
                <a16:creationId xmlns:a16="http://schemas.microsoft.com/office/drawing/2014/main" id="{E324857F-8CC8-4273-A98B-3D78F637BE99}"/>
              </a:ext>
            </a:extLst>
          </p:cNvPr>
          <p:cNvSpPr/>
          <p:nvPr/>
        </p:nvSpPr>
        <p:spPr>
          <a:xfrm rot="16200000">
            <a:off x="6984222"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4" name="Esagono 133">
            <a:extLst>
              <a:ext uri="{FF2B5EF4-FFF2-40B4-BE49-F238E27FC236}">
                <a16:creationId xmlns:a16="http://schemas.microsoft.com/office/drawing/2014/main" id="{B3F1D2CD-6A83-45C7-B087-DFD914E8193C}"/>
              </a:ext>
            </a:extLst>
          </p:cNvPr>
          <p:cNvSpPr/>
          <p:nvPr/>
        </p:nvSpPr>
        <p:spPr>
          <a:xfrm rot="16200000">
            <a:off x="5408194"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5" name="Esagono 134">
            <a:extLst>
              <a:ext uri="{FF2B5EF4-FFF2-40B4-BE49-F238E27FC236}">
                <a16:creationId xmlns:a16="http://schemas.microsoft.com/office/drawing/2014/main" id="{B529DE88-D715-409E-A129-1194F0DC61F8}"/>
              </a:ext>
            </a:extLst>
          </p:cNvPr>
          <p:cNvSpPr/>
          <p:nvPr/>
        </p:nvSpPr>
        <p:spPr>
          <a:xfrm rot="16200000">
            <a:off x="462684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6" name="Esagono 135">
            <a:extLst>
              <a:ext uri="{FF2B5EF4-FFF2-40B4-BE49-F238E27FC236}">
                <a16:creationId xmlns:a16="http://schemas.microsoft.com/office/drawing/2014/main" id="{5086ED89-0357-4711-9766-B97DA4AE4B05}"/>
              </a:ext>
            </a:extLst>
          </p:cNvPr>
          <p:cNvSpPr/>
          <p:nvPr/>
        </p:nvSpPr>
        <p:spPr>
          <a:xfrm rot="16200000">
            <a:off x="3845497"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7" name="Esagono 136">
            <a:extLst>
              <a:ext uri="{FF2B5EF4-FFF2-40B4-BE49-F238E27FC236}">
                <a16:creationId xmlns:a16="http://schemas.microsoft.com/office/drawing/2014/main" id="{5A1AC317-5CD5-4204-8B4B-0EFE420B98B9}"/>
              </a:ext>
            </a:extLst>
          </p:cNvPr>
          <p:cNvSpPr/>
          <p:nvPr/>
        </p:nvSpPr>
        <p:spPr>
          <a:xfrm rot="16200000">
            <a:off x="2282800"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8" name="Esagono 137">
            <a:extLst>
              <a:ext uri="{FF2B5EF4-FFF2-40B4-BE49-F238E27FC236}">
                <a16:creationId xmlns:a16="http://schemas.microsoft.com/office/drawing/2014/main" id="{D51CAA89-B54B-4D82-B49B-AC910B584964}"/>
              </a:ext>
            </a:extLst>
          </p:cNvPr>
          <p:cNvSpPr/>
          <p:nvPr/>
        </p:nvSpPr>
        <p:spPr>
          <a:xfrm rot="16200000">
            <a:off x="3064148"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9" name="Esagono 138">
            <a:extLst>
              <a:ext uri="{FF2B5EF4-FFF2-40B4-BE49-F238E27FC236}">
                <a16:creationId xmlns:a16="http://schemas.microsoft.com/office/drawing/2014/main" id="{6F4FA261-F02D-4E75-86B8-67F5F2DE7216}"/>
              </a:ext>
            </a:extLst>
          </p:cNvPr>
          <p:cNvSpPr/>
          <p:nvPr/>
        </p:nvSpPr>
        <p:spPr>
          <a:xfrm rot="16200000">
            <a:off x="931493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0" name="Esagono 139">
            <a:extLst>
              <a:ext uri="{FF2B5EF4-FFF2-40B4-BE49-F238E27FC236}">
                <a16:creationId xmlns:a16="http://schemas.microsoft.com/office/drawing/2014/main" id="{A1A6D769-F4E9-4B29-8FFD-998A91AF2599}"/>
              </a:ext>
            </a:extLst>
          </p:cNvPr>
          <p:cNvSpPr/>
          <p:nvPr/>
        </p:nvSpPr>
        <p:spPr>
          <a:xfrm rot="16200000">
            <a:off x="8533588"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1" name="Esagono 140">
            <a:extLst>
              <a:ext uri="{FF2B5EF4-FFF2-40B4-BE49-F238E27FC236}">
                <a16:creationId xmlns:a16="http://schemas.microsoft.com/office/drawing/2014/main" id="{72740589-4999-488E-9A77-49197C709C5C}"/>
              </a:ext>
            </a:extLst>
          </p:cNvPr>
          <p:cNvSpPr/>
          <p:nvPr/>
        </p:nvSpPr>
        <p:spPr>
          <a:xfrm rot="16200000">
            <a:off x="7752240"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2" name="Esagono 141">
            <a:extLst>
              <a:ext uri="{FF2B5EF4-FFF2-40B4-BE49-F238E27FC236}">
                <a16:creationId xmlns:a16="http://schemas.microsoft.com/office/drawing/2014/main" id="{FDC1D3F4-141F-42E6-BAE4-C079F5010693}"/>
              </a:ext>
            </a:extLst>
          </p:cNvPr>
          <p:cNvSpPr/>
          <p:nvPr/>
        </p:nvSpPr>
        <p:spPr>
          <a:xfrm rot="16200000">
            <a:off x="6189543"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3" name="Esagono 142">
            <a:extLst>
              <a:ext uri="{FF2B5EF4-FFF2-40B4-BE49-F238E27FC236}">
                <a16:creationId xmlns:a16="http://schemas.microsoft.com/office/drawing/2014/main" id="{E3DCD925-68D2-40D7-A5E1-7C376AFCFE15}"/>
              </a:ext>
            </a:extLst>
          </p:cNvPr>
          <p:cNvSpPr/>
          <p:nvPr/>
        </p:nvSpPr>
        <p:spPr>
          <a:xfrm rot="16200000">
            <a:off x="6970891"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 name="Rettangolo 3">
            <a:extLst>
              <a:ext uri="{FF2B5EF4-FFF2-40B4-BE49-F238E27FC236}">
                <a16:creationId xmlns:a16="http://schemas.microsoft.com/office/drawing/2014/main" id="{3E056A1B-4B9E-4219-A948-63CA52E09F4D}"/>
              </a:ext>
            </a:extLst>
          </p:cNvPr>
          <p:cNvSpPr/>
          <p:nvPr/>
        </p:nvSpPr>
        <p:spPr>
          <a:xfrm>
            <a:off x="1854360" y="350358"/>
            <a:ext cx="188788" cy="6149656"/>
          </a:xfrm>
          <a:prstGeom prst="rect">
            <a:avLst/>
          </a:prstGeom>
          <a:gradFill>
            <a:gsLst>
              <a:gs pos="0">
                <a:srgbClr val="FF0000"/>
              </a:gs>
              <a:gs pos="25000">
                <a:srgbClr val="FFC000"/>
              </a:gs>
              <a:gs pos="75000">
                <a:srgbClr val="66FFFF"/>
              </a:gs>
              <a:gs pos="50000">
                <a:srgbClr val="FFFF00"/>
              </a:gs>
              <a:gs pos="100000">
                <a:srgbClr val="0070C0"/>
              </a:gs>
            </a:gsLst>
            <a:lin ang="5400000" scaled="1"/>
          </a:gra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cxnSp>
        <p:nvCxnSpPr>
          <p:cNvPr id="6" name="Connettore diritto 5">
            <a:extLst>
              <a:ext uri="{FF2B5EF4-FFF2-40B4-BE49-F238E27FC236}">
                <a16:creationId xmlns:a16="http://schemas.microsoft.com/office/drawing/2014/main" id="{6C44615D-7275-4558-B43E-E8C55EDFA588}"/>
              </a:ext>
            </a:extLst>
          </p:cNvPr>
          <p:cNvCxnSpPr>
            <a:cxnSpLocks/>
          </p:cNvCxnSpPr>
          <p:nvPr/>
        </p:nvCxnSpPr>
        <p:spPr>
          <a:xfrm>
            <a:off x="1854359" y="1886074"/>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a:extLst>
              <a:ext uri="{FF2B5EF4-FFF2-40B4-BE49-F238E27FC236}">
                <a16:creationId xmlns:a16="http://schemas.microsoft.com/office/drawing/2014/main" id="{4184459C-D7D3-446C-ABBC-E55FC3B91B01}"/>
              </a:ext>
            </a:extLst>
          </p:cNvPr>
          <p:cNvCxnSpPr>
            <a:cxnSpLocks/>
          </p:cNvCxnSpPr>
          <p:nvPr/>
        </p:nvCxnSpPr>
        <p:spPr>
          <a:xfrm>
            <a:off x="1854780" y="342900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a:extLst>
              <a:ext uri="{FF2B5EF4-FFF2-40B4-BE49-F238E27FC236}">
                <a16:creationId xmlns:a16="http://schemas.microsoft.com/office/drawing/2014/main" id="{1D6D2990-C2C7-4100-9CDD-DAB9F1F66656}"/>
              </a:ext>
            </a:extLst>
          </p:cNvPr>
          <p:cNvCxnSpPr>
            <a:cxnSpLocks/>
          </p:cNvCxnSpPr>
          <p:nvPr/>
        </p:nvCxnSpPr>
        <p:spPr>
          <a:xfrm>
            <a:off x="1854359" y="497205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riangolo isoscele 8">
            <a:extLst>
              <a:ext uri="{FF2B5EF4-FFF2-40B4-BE49-F238E27FC236}">
                <a16:creationId xmlns:a16="http://schemas.microsoft.com/office/drawing/2014/main" id="{04409B7F-1928-4D45-AFE4-566BB08EDF06}"/>
              </a:ext>
            </a:extLst>
          </p:cNvPr>
          <p:cNvSpPr/>
          <p:nvPr/>
        </p:nvSpPr>
        <p:spPr>
          <a:xfrm rot="5400000">
            <a:off x="1424936" y="4823566"/>
            <a:ext cx="497446" cy="2993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 name="CasellaDiTesto 9">
            <a:extLst>
              <a:ext uri="{FF2B5EF4-FFF2-40B4-BE49-F238E27FC236}">
                <a16:creationId xmlns:a16="http://schemas.microsoft.com/office/drawing/2014/main" id="{BB9614FE-FD1A-4A4A-B418-AB5B7DBBD1DD}"/>
              </a:ext>
            </a:extLst>
          </p:cNvPr>
          <p:cNvSpPr txBox="1"/>
          <p:nvPr/>
        </p:nvSpPr>
        <p:spPr>
          <a:xfrm rot="5400000">
            <a:off x="2016052" y="6302941"/>
            <a:ext cx="356188" cy="400110"/>
          </a:xfrm>
          <a:prstGeom prst="rect">
            <a:avLst/>
          </a:prstGeom>
          <a:noFill/>
        </p:spPr>
        <p:txBody>
          <a:bodyPr wrap="none" rtlCol="0">
            <a:spAutoFit/>
          </a:bodyPr>
          <a:lstStyle/>
          <a:p>
            <a:r>
              <a:rPr lang="en-GB" sz="2000" dirty="0">
                <a:latin typeface="Arial Black" panose="020B0A04020102020204" pitchFamily="34" charset="0"/>
              </a:rPr>
              <a:t>1</a:t>
            </a:r>
          </a:p>
        </p:txBody>
      </p:sp>
      <p:sp>
        <p:nvSpPr>
          <p:cNvPr id="144" name="CasellaDiTesto 143">
            <a:extLst>
              <a:ext uri="{FF2B5EF4-FFF2-40B4-BE49-F238E27FC236}">
                <a16:creationId xmlns:a16="http://schemas.microsoft.com/office/drawing/2014/main" id="{C13914DD-E9C0-43B3-B4D3-B97BE68C18A6}"/>
              </a:ext>
            </a:extLst>
          </p:cNvPr>
          <p:cNvSpPr txBox="1"/>
          <p:nvPr/>
        </p:nvSpPr>
        <p:spPr>
          <a:xfrm rot="5400000">
            <a:off x="2016052" y="1692438"/>
            <a:ext cx="356188" cy="400110"/>
          </a:xfrm>
          <a:prstGeom prst="rect">
            <a:avLst/>
          </a:prstGeom>
          <a:noFill/>
        </p:spPr>
        <p:txBody>
          <a:bodyPr wrap="none" rtlCol="0">
            <a:spAutoFit/>
          </a:bodyPr>
          <a:lstStyle/>
          <a:p>
            <a:r>
              <a:rPr lang="en-GB" sz="2000" dirty="0">
                <a:latin typeface="Arial Black" panose="020B0A04020102020204" pitchFamily="34" charset="0"/>
              </a:rPr>
              <a:t>4</a:t>
            </a:r>
          </a:p>
        </p:txBody>
      </p:sp>
      <p:sp>
        <p:nvSpPr>
          <p:cNvPr id="145" name="CasellaDiTesto 144">
            <a:extLst>
              <a:ext uri="{FF2B5EF4-FFF2-40B4-BE49-F238E27FC236}">
                <a16:creationId xmlns:a16="http://schemas.microsoft.com/office/drawing/2014/main" id="{1DF6F8B4-58C4-42D5-B770-39C99881F33E}"/>
              </a:ext>
            </a:extLst>
          </p:cNvPr>
          <p:cNvSpPr txBox="1"/>
          <p:nvPr/>
        </p:nvSpPr>
        <p:spPr>
          <a:xfrm rot="5400000">
            <a:off x="2016052" y="4772953"/>
            <a:ext cx="356188" cy="400110"/>
          </a:xfrm>
          <a:prstGeom prst="rect">
            <a:avLst/>
          </a:prstGeom>
          <a:noFill/>
        </p:spPr>
        <p:txBody>
          <a:bodyPr wrap="none" rtlCol="0">
            <a:spAutoFit/>
          </a:bodyPr>
          <a:lstStyle/>
          <a:p>
            <a:r>
              <a:rPr lang="en-GB" sz="2000" dirty="0">
                <a:latin typeface="Arial Black" panose="020B0A04020102020204" pitchFamily="34" charset="0"/>
              </a:rPr>
              <a:t>2</a:t>
            </a:r>
          </a:p>
        </p:txBody>
      </p:sp>
      <p:sp>
        <p:nvSpPr>
          <p:cNvPr id="146" name="CasellaDiTesto 145">
            <a:extLst>
              <a:ext uri="{FF2B5EF4-FFF2-40B4-BE49-F238E27FC236}">
                <a16:creationId xmlns:a16="http://schemas.microsoft.com/office/drawing/2014/main" id="{68F99E9C-A1D2-40AD-B7F0-F55F75D8E9B1}"/>
              </a:ext>
            </a:extLst>
          </p:cNvPr>
          <p:cNvSpPr txBox="1"/>
          <p:nvPr/>
        </p:nvSpPr>
        <p:spPr>
          <a:xfrm rot="5400000">
            <a:off x="2016052" y="3238210"/>
            <a:ext cx="356188" cy="400110"/>
          </a:xfrm>
          <a:prstGeom prst="rect">
            <a:avLst/>
          </a:prstGeom>
          <a:noFill/>
        </p:spPr>
        <p:txBody>
          <a:bodyPr wrap="none" rtlCol="0">
            <a:spAutoFit/>
          </a:bodyPr>
          <a:lstStyle/>
          <a:p>
            <a:r>
              <a:rPr lang="en-GB" sz="2000" dirty="0">
                <a:latin typeface="Arial Black" panose="020B0A04020102020204" pitchFamily="34" charset="0"/>
              </a:rPr>
              <a:t>3</a:t>
            </a:r>
          </a:p>
        </p:txBody>
      </p:sp>
      <p:sp>
        <p:nvSpPr>
          <p:cNvPr id="147" name="CasellaDiTesto 146">
            <a:extLst>
              <a:ext uri="{FF2B5EF4-FFF2-40B4-BE49-F238E27FC236}">
                <a16:creationId xmlns:a16="http://schemas.microsoft.com/office/drawing/2014/main" id="{87F3E373-CA35-4552-8EFD-4BC248D5CC61}"/>
              </a:ext>
            </a:extLst>
          </p:cNvPr>
          <p:cNvSpPr txBox="1"/>
          <p:nvPr/>
        </p:nvSpPr>
        <p:spPr>
          <a:xfrm rot="5400000">
            <a:off x="2016052" y="145578"/>
            <a:ext cx="356188" cy="400110"/>
          </a:xfrm>
          <a:prstGeom prst="rect">
            <a:avLst/>
          </a:prstGeom>
          <a:noFill/>
        </p:spPr>
        <p:txBody>
          <a:bodyPr wrap="none" rtlCol="0">
            <a:spAutoFit/>
          </a:bodyPr>
          <a:lstStyle/>
          <a:p>
            <a:r>
              <a:rPr lang="en-GB" sz="2000" dirty="0">
                <a:latin typeface="Arial Black" panose="020B0A04020102020204" pitchFamily="34" charset="0"/>
              </a:rPr>
              <a:t>5</a:t>
            </a:r>
          </a:p>
        </p:txBody>
      </p:sp>
      <p:sp>
        <p:nvSpPr>
          <p:cNvPr id="148" name="CasellaDiTesto 147">
            <a:extLst>
              <a:ext uri="{FF2B5EF4-FFF2-40B4-BE49-F238E27FC236}">
                <a16:creationId xmlns:a16="http://schemas.microsoft.com/office/drawing/2014/main" id="{108038B4-5EBC-4188-BAB5-9AD8676C0870}"/>
              </a:ext>
            </a:extLst>
          </p:cNvPr>
          <p:cNvSpPr txBox="1"/>
          <p:nvPr/>
        </p:nvSpPr>
        <p:spPr>
          <a:xfrm rot="5400000">
            <a:off x="1532727" y="6505013"/>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2</a:t>
            </a:r>
          </a:p>
        </p:txBody>
      </p:sp>
      <p:sp>
        <p:nvSpPr>
          <p:cNvPr id="149" name="CasellaDiTesto 148">
            <a:extLst>
              <a:ext uri="{FF2B5EF4-FFF2-40B4-BE49-F238E27FC236}">
                <a16:creationId xmlns:a16="http://schemas.microsoft.com/office/drawing/2014/main" id="{F79557F5-F498-409B-9778-770722AB5481}"/>
              </a:ext>
            </a:extLst>
          </p:cNvPr>
          <p:cNvSpPr txBox="1"/>
          <p:nvPr/>
        </p:nvSpPr>
        <p:spPr>
          <a:xfrm>
            <a:off x="10366096" y="6483858"/>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2</a:t>
            </a:r>
          </a:p>
        </p:txBody>
      </p:sp>
      <p:sp>
        <p:nvSpPr>
          <p:cNvPr id="150" name="CasellaDiTesto 149">
            <a:extLst>
              <a:ext uri="{FF2B5EF4-FFF2-40B4-BE49-F238E27FC236}">
                <a16:creationId xmlns:a16="http://schemas.microsoft.com/office/drawing/2014/main" id="{DD7A85D9-C7BD-45A9-AC44-70F6764AF0F2}"/>
              </a:ext>
            </a:extLst>
          </p:cNvPr>
          <p:cNvSpPr txBox="1"/>
          <p:nvPr/>
        </p:nvSpPr>
        <p:spPr>
          <a:xfrm rot="16200000">
            <a:off x="10303042" y="-49219"/>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2</a:t>
            </a:r>
          </a:p>
        </p:txBody>
      </p:sp>
      <p:sp>
        <p:nvSpPr>
          <p:cNvPr id="151" name="CasellaDiTesto 150">
            <a:extLst>
              <a:ext uri="{FF2B5EF4-FFF2-40B4-BE49-F238E27FC236}">
                <a16:creationId xmlns:a16="http://schemas.microsoft.com/office/drawing/2014/main" id="{A55A797B-4982-4CF2-B48C-04147C1C61E1}"/>
              </a:ext>
            </a:extLst>
          </p:cNvPr>
          <p:cNvSpPr txBox="1"/>
          <p:nvPr/>
        </p:nvSpPr>
        <p:spPr>
          <a:xfrm rot="10800000">
            <a:off x="1498114" y="-15160"/>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2</a:t>
            </a:r>
          </a:p>
        </p:txBody>
      </p:sp>
    </p:spTree>
    <p:extLst>
      <p:ext uri="{BB962C8B-B14F-4D97-AF65-F5344CB8AC3E}">
        <p14:creationId xmlns:p14="http://schemas.microsoft.com/office/powerpoint/2010/main" val="194533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Esagono 45">
            <a:extLst>
              <a:ext uri="{FF2B5EF4-FFF2-40B4-BE49-F238E27FC236}">
                <a16:creationId xmlns:a16="http://schemas.microsoft.com/office/drawing/2014/main" id="{815BA308-8762-4AAA-8765-EBDCEEA6E107}"/>
              </a:ext>
            </a:extLst>
          </p:cNvPr>
          <p:cNvSpPr/>
          <p:nvPr/>
        </p:nvSpPr>
        <p:spPr>
          <a:xfrm rot="16200000">
            <a:off x="5800852"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 name="Esagono 46">
            <a:extLst>
              <a:ext uri="{FF2B5EF4-FFF2-40B4-BE49-F238E27FC236}">
                <a16:creationId xmlns:a16="http://schemas.microsoft.com/office/drawing/2014/main" id="{3AB79C9B-F844-4BAA-BB80-E3EEC7A91D2E}"/>
              </a:ext>
            </a:extLst>
          </p:cNvPr>
          <p:cNvSpPr/>
          <p:nvPr/>
        </p:nvSpPr>
        <p:spPr>
          <a:xfrm rot="16200000">
            <a:off x="5019503"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 name="Esagono 47">
            <a:extLst>
              <a:ext uri="{FF2B5EF4-FFF2-40B4-BE49-F238E27FC236}">
                <a16:creationId xmlns:a16="http://schemas.microsoft.com/office/drawing/2014/main" id="{418BF0F9-D11E-4CBF-AD61-2FAA6A5BEFED}"/>
              </a:ext>
            </a:extLst>
          </p:cNvPr>
          <p:cNvSpPr/>
          <p:nvPr/>
        </p:nvSpPr>
        <p:spPr>
          <a:xfrm rot="16200000">
            <a:off x="4238155"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 name="Esagono 48">
            <a:extLst>
              <a:ext uri="{FF2B5EF4-FFF2-40B4-BE49-F238E27FC236}">
                <a16:creationId xmlns:a16="http://schemas.microsoft.com/office/drawing/2014/main" id="{96E8DB8A-51DF-4627-9CAC-E6E0171A1474}"/>
              </a:ext>
            </a:extLst>
          </p:cNvPr>
          <p:cNvSpPr/>
          <p:nvPr/>
        </p:nvSpPr>
        <p:spPr>
          <a:xfrm rot="16200000">
            <a:off x="2675458" y="10061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 name="Esagono 49">
            <a:extLst>
              <a:ext uri="{FF2B5EF4-FFF2-40B4-BE49-F238E27FC236}">
                <a16:creationId xmlns:a16="http://schemas.microsoft.com/office/drawing/2014/main" id="{9A808600-F73A-459D-9F8A-1A76B403D808}"/>
              </a:ext>
            </a:extLst>
          </p:cNvPr>
          <p:cNvSpPr/>
          <p:nvPr/>
        </p:nvSpPr>
        <p:spPr>
          <a:xfrm rot="16200000">
            <a:off x="3456806"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 name="Esagono 50">
            <a:extLst>
              <a:ext uri="{FF2B5EF4-FFF2-40B4-BE49-F238E27FC236}">
                <a16:creationId xmlns:a16="http://schemas.microsoft.com/office/drawing/2014/main" id="{37B3DBAB-1D89-4518-8846-3A9B5F8DF3D2}"/>
              </a:ext>
            </a:extLst>
          </p:cNvPr>
          <p:cNvSpPr/>
          <p:nvPr/>
        </p:nvSpPr>
        <p:spPr>
          <a:xfrm rot="16200000">
            <a:off x="9707593" y="100614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 name="Esagono 51">
            <a:extLst>
              <a:ext uri="{FF2B5EF4-FFF2-40B4-BE49-F238E27FC236}">
                <a16:creationId xmlns:a16="http://schemas.microsoft.com/office/drawing/2014/main" id="{2656F0A2-5A99-45E8-8A83-3A422CE60A17}"/>
              </a:ext>
            </a:extLst>
          </p:cNvPr>
          <p:cNvSpPr/>
          <p:nvPr/>
        </p:nvSpPr>
        <p:spPr>
          <a:xfrm rot="16200000">
            <a:off x="8926246"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 name="Esagono 52">
            <a:extLst>
              <a:ext uri="{FF2B5EF4-FFF2-40B4-BE49-F238E27FC236}">
                <a16:creationId xmlns:a16="http://schemas.microsoft.com/office/drawing/2014/main" id="{38F297F6-CC54-46E0-B09A-0E1DDA02897D}"/>
              </a:ext>
            </a:extLst>
          </p:cNvPr>
          <p:cNvSpPr/>
          <p:nvPr/>
        </p:nvSpPr>
        <p:spPr>
          <a:xfrm rot="16200000">
            <a:off x="8144898"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 name="Esagono 53">
            <a:extLst>
              <a:ext uri="{FF2B5EF4-FFF2-40B4-BE49-F238E27FC236}">
                <a16:creationId xmlns:a16="http://schemas.microsoft.com/office/drawing/2014/main" id="{CA200C0D-88EF-42B5-8370-13BFDD8AD334}"/>
              </a:ext>
            </a:extLst>
          </p:cNvPr>
          <p:cNvSpPr/>
          <p:nvPr/>
        </p:nvSpPr>
        <p:spPr>
          <a:xfrm rot="16200000">
            <a:off x="6582201" y="10061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 name="Esagono 54">
            <a:extLst>
              <a:ext uri="{FF2B5EF4-FFF2-40B4-BE49-F238E27FC236}">
                <a16:creationId xmlns:a16="http://schemas.microsoft.com/office/drawing/2014/main" id="{0D23E166-17AD-430E-8B94-2922FF745E57}"/>
              </a:ext>
            </a:extLst>
          </p:cNvPr>
          <p:cNvSpPr/>
          <p:nvPr/>
        </p:nvSpPr>
        <p:spPr>
          <a:xfrm rot="16200000">
            <a:off x="7363549" y="10061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 name="Esagono 56">
            <a:extLst>
              <a:ext uri="{FF2B5EF4-FFF2-40B4-BE49-F238E27FC236}">
                <a16:creationId xmlns:a16="http://schemas.microsoft.com/office/drawing/2014/main" id="{0E0668C3-8771-43A9-A288-772CBEE19D40}"/>
              </a:ext>
            </a:extLst>
          </p:cNvPr>
          <p:cNvSpPr/>
          <p:nvPr/>
        </p:nvSpPr>
        <p:spPr>
          <a:xfrm rot="16200000">
            <a:off x="5416224"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 name="Esagono 57">
            <a:extLst>
              <a:ext uri="{FF2B5EF4-FFF2-40B4-BE49-F238E27FC236}">
                <a16:creationId xmlns:a16="http://schemas.microsoft.com/office/drawing/2014/main" id="{AD0E64B7-2845-44A4-8CE0-9F8838434A3D}"/>
              </a:ext>
            </a:extLst>
          </p:cNvPr>
          <p:cNvSpPr/>
          <p:nvPr/>
        </p:nvSpPr>
        <p:spPr>
          <a:xfrm rot="16200000">
            <a:off x="4634876"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 name="Esagono 58">
            <a:extLst>
              <a:ext uri="{FF2B5EF4-FFF2-40B4-BE49-F238E27FC236}">
                <a16:creationId xmlns:a16="http://schemas.microsoft.com/office/drawing/2014/main" id="{34C6402E-2426-4D62-97FA-A58B6DBADD9B}"/>
              </a:ext>
            </a:extLst>
          </p:cNvPr>
          <p:cNvSpPr/>
          <p:nvPr/>
        </p:nvSpPr>
        <p:spPr>
          <a:xfrm rot="16200000">
            <a:off x="3853527"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 name="Esagono 59">
            <a:extLst>
              <a:ext uri="{FF2B5EF4-FFF2-40B4-BE49-F238E27FC236}">
                <a16:creationId xmlns:a16="http://schemas.microsoft.com/office/drawing/2014/main" id="{30BC0837-ACEB-47B5-B78E-5433AB6AB1FF}"/>
              </a:ext>
            </a:extLst>
          </p:cNvPr>
          <p:cNvSpPr/>
          <p:nvPr/>
        </p:nvSpPr>
        <p:spPr>
          <a:xfrm rot="16200000">
            <a:off x="2290830"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 name="Esagono 60">
            <a:extLst>
              <a:ext uri="{FF2B5EF4-FFF2-40B4-BE49-F238E27FC236}">
                <a16:creationId xmlns:a16="http://schemas.microsoft.com/office/drawing/2014/main" id="{82EF5D04-AD7B-4EC8-BB17-64F5BC31374F}"/>
              </a:ext>
            </a:extLst>
          </p:cNvPr>
          <p:cNvSpPr/>
          <p:nvPr/>
        </p:nvSpPr>
        <p:spPr>
          <a:xfrm rot="16200000">
            <a:off x="3072178"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 name="Esagono 61">
            <a:extLst>
              <a:ext uri="{FF2B5EF4-FFF2-40B4-BE49-F238E27FC236}">
                <a16:creationId xmlns:a16="http://schemas.microsoft.com/office/drawing/2014/main" id="{5E8D118F-81C1-434A-BEF0-2DD8897AD713}"/>
              </a:ext>
            </a:extLst>
          </p:cNvPr>
          <p:cNvSpPr/>
          <p:nvPr/>
        </p:nvSpPr>
        <p:spPr>
          <a:xfrm rot="16200000">
            <a:off x="9322966"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 name="Esagono 62">
            <a:extLst>
              <a:ext uri="{FF2B5EF4-FFF2-40B4-BE49-F238E27FC236}">
                <a16:creationId xmlns:a16="http://schemas.microsoft.com/office/drawing/2014/main" id="{B69844DF-1887-4B4B-B412-129B419D2204}"/>
              </a:ext>
            </a:extLst>
          </p:cNvPr>
          <p:cNvSpPr/>
          <p:nvPr/>
        </p:nvSpPr>
        <p:spPr>
          <a:xfrm rot="16200000">
            <a:off x="8541618"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4" name="Esagono 63">
            <a:extLst>
              <a:ext uri="{FF2B5EF4-FFF2-40B4-BE49-F238E27FC236}">
                <a16:creationId xmlns:a16="http://schemas.microsoft.com/office/drawing/2014/main" id="{9E5DFEBE-7893-4DE8-AD39-7D6E6103F637}"/>
              </a:ext>
            </a:extLst>
          </p:cNvPr>
          <p:cNvSpPr/>
          <p:nvPr/>
        </p:nvSpPr>
        <p:spPr>
          <a:xfrm rot="16200000">
            <a:off x="7760270"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5" name="Esagono 64">
            <a:extLst>
              <a:ext uri="{FF2B5EF4-FFF2-40B4-BE49-F238E27FC236}">
                <a16:creationId xmlns:a16="http://schemas.microsoft.com/office/drawing/2014/main" id="{E021299E-F8A9-4581-8EB4-D1C0647160CD}"/>
              </a:ext>
            </a:extLst>
          </p:cNvPr>
          <p:cNvSpPr/>
          <p:nvPr/>
        </p:nvSpPr>
        <p:spPr>
          <a:xfrm rot="16200000">
            <a:off x="6197573"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6" name="Esagono 65">
            <a:extLst>
              <a:ext uri="{FF2B5EF4-FFF2-40B4-BE49-F238E27FC236}">
                <a16:creationId xmlns:a16="http://schemas.microsoft.com/office/drawing/2014/main" id="{EBD263B0-2D35-40BA-9A19-12F9FAE2057A}"/>
              </a:ext>
            </a:extLst>
          </p:cNvPr>
          <p:cNvSpPr/>
          <p:nvPr/>
        </p:nvSpPr>
        <p:spPr>
          <a:xfrm rot="16200000">
            <a:off x="6978921"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8" name="Esagono 67">
            <a:extLst>
              <a:ext uri="{FF2B5EF4-FFF2-40B4-BE49-F238E27FC236}">
                <a16:creationId xmlns:a16="http://schemas.microsoft.com/office/drawing/2014/main" id="{4031060D-0F80-4D89-9052-873D88A41CAA}"/>
              </a:ext>
            </a:extLst>
          </p:cNvPr>
          <p:cNvSpPr/>
          <p:nvPr/>
        </p:nvSpPr>
        <p:spPr>
          <a:xfrm rot="16200000">
            <a:off x="5798868"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9" name="Esagono 68">
            <a:extLst>
              <a:ext uri="{FF2B5EF4-FFF2-40B4-BE49-F238E27FC236}">
                <a16:creationId xmlns:a16="http://schemas.microsoft.com/office/drawing/2014/main" id="{03645B8A-7E33-49E1-8979-2E831B1C0F66}"/>
              </a:ext>
            </a:extLst>
          </p:cNvPr>
          <p:cNvSpPr/>
          <p:nvPr/>
        </p:nvSpPr>
        <p:spPr>
          <a:xfrm rot="16200000">
            <a:off x="5017520"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0" name="Esagono 69">
            <a:extLst>
              <a:ext uri="{FF2B5EF4-FFF2-40B4-BE49-F238E27FC236}">
                <a16:creationId xmlns:a16="http://schemas.microsoft.com/office/drawing/2014/main" id="{036832B4-F2D4-45C8-A803-CADD3125DB23}"/>
              </a:ext>
            </a:extLst>
          </p:cNvPr>
          <p:cNvSpPr/>
          <p:nvPr/>
        </p:nvSpPr>
        <p:spPr>
          <a:xfrm rot="16200000">
            <a:off x="4236171"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1" name="Esagono 70">
            <a:extLst>
              <a:ext uri="{FF2B5EF4-FFF2-40B4-BE49-F238E27FC236}">
                <a16:creationId xmlns:a16="http://schemas.microsoft.com/office/drawing/2014/main" id="{401C0220-A978-4BE7-B989-1AB0E005A519}"/>
              </a:ext>
            </a:extLst>
          </p:cNvPr>
          <p:cNvSpPr/>
          <p:nvPr/>
        </p:nvSpPr>
        <p:spPr>
          <a:xfrm rot="16200000">
            <a:off x="2673474" y="2397864"/>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2" name="Esagono 71">
            <a:extLst>
              <a:ext uri="{FF2B5EF4-FFF2-40B4-BE49-F238E27FC236}">
                <a16:creationId xmlns:a16="http://schemas.microsoft.com/office/drawing/2014/main" id="{0078A539-E286-4C1E-8CC8-4EB01E0219B5}"/>
              </a:ext>
            </a:extLst>
          </p:cNvPr>
          <p:cNvSpPr/>
          <p:nvPr/>
        </p:nvSpPr>
        <p:spPr>
          <a:xfrm rot="16200000">
            <a:off x="3454823" y="2397865"/>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3" name="Esagono 72">
            <a:extLst>
              <a:ext uri="{FF2B5EF4-FFF2-40B4-BE49-F238E27FC236}">
                <a16:creationId xmlns:a16="http://schemas.microsoft.com/office/drawing/2014/main" id="{CD10644E-A726-4328-A74C-5C4AE11801A9}"/>
              </a:ext>
            </a:extLst>
          </p:cNvPr>
          <p:cNvSpPr/>
          <p:nvPr/>
        </p:nvSpPr>
        <p:spPr>
          <a:xfrm rot="16200000">
            <a:off x="9705610"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4" name="Esagono 73">
            <a:extLst>
              <a:ext uri="{FF2B5EF4-FFF2-40B4-BE49-F238E27FC236}">
                <a16:creationId xmlns:a16="http://schemas.microsoft.com/office/drawing/2014/main" id="{3924D778-0136-4A77-B7BF-9BDD9481C056}"/>
              </a:ext>
            </a:extLst>
          </p:cNvPr>
          <p:cNvSpPr/>
          <p:nvPr/>
        </p:nvSpPr>
        <p:spPr>
          <a:xfrm rot="16200000">
            <a:off x="8924263"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5" name="Esagono 74">
            <a:extLst>
              <a:ext uri="{FF2B5EF4-FFF2-40B4-BE49-F238E27FC236}">
                <a16:creationId xmlns:a16="http://schemas.microsoft.com/office/drawing/2014/main" id="{D8521BED-9357-4287-9644-C7B21AF3ACCC}"/>
              </a:ext>
            </a:extLst>
          </p:cNvPr>
          <p:cNvSpPr/>
          <p:nvPr/>
        </p:nvSpPr>
        <p:spPr>
          <a:xfrm rot="16200000">
            <a:off x="8142914" y="2397864"/>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6" name="Esagono 75">
            <a:extLst>
              <a:ext uri="{FF2B5EF4-FFF2-40B4-BE49-F238E27FC236}">
                <a16:creationId xmlns:a16="http://schemas.microsoft.com/office/drawing/2014/main" id="{93458B7D-00F1-4F57-ADDF-7D34E3650CC1}"/>
              </a:ext>
            </a:extLst>
          </p:cNvPr>
          <p:cNvSpPr/>
          <p:nvPr/>
        </p:nvSpPr>
        <p:spPr>
          <a:xfrm rot="16200000">
            <a:off x="6580217" y="2397863"/>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7" name="Esagono 76">
            <a:extLst>
              <a:ext uri="{FF2B5EF4-FFF2-40B4-BE49-F238E27FC236}">
                <a16:creationId xmlns:a16="http://schemas.microsoft.com/office/drawing/2014/main" id="{45E9CAEC-AB59-4B58-B4EB-E8D73FA934D3}"/>
              </a:ext>
            </a:extLst>
          </p:cNvPr>
          <p:cNvSpPr/>
          <p:nvPr/>
        </p:nvSpPr>
        <p:spPr>
          <a:xfrm rot="16200000">
            <a:off x="7361566" y="2397864"/>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9" name="Esagono 78">
            <a:extLst>
              <a:ext uri="{FF2B5EF4-FFF2-40B4-BE49-F238E27FC236}">
                <a16:creationId xmlns:a16="http://schemas.microsoft.com/office/drawing/2014/main" id="{C3061947-719C-4E33-98F1-2C563AB0CA18}"/>
              </a:ext>
            </a:extLst>
          </p:cNvPr>
          <p:cNvSpPr/>
          <p:nvPr/>
        </p:nvSpPr>
        <p:spPr>
          <a:xfrm rot="16200000">
            <a:off x="5416225" y="309372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0" name="Esagono 79">
            <a:extLst>
              <a:ext uri="{FF2B5EF4-FFF2-40B4-BE49-F238E27FC236}">
                <a16:creationId xmlns:a16="http://schemas.microsoft.com/office/drawing/2014/main" id="{04373D85-3E0B-4781-B1F4-349FBADCDF22}"/>
              </a:ext>
            </a:extLst>
          </p:cNvPr>
          <p:cNvSpPr/>
          <p:nvPr/>
        </p:nvSpPr>
        <p:spPr>
          <a:xfrm rot="16200000">
            <a:off x="4634876" y="309372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1" name="Esagono 80">
            <a:extLst>
              <a:ext uri="{FF2B5EF4-FFF2-40B4-BE49-F238E27FC236}">
                <a16:creationId xmlns:a16="http://schemas.microsoft.com/office/drawing/2014/main" id="{75B8187A-1B51-4ACF-BC7A-E909976F0012}"/>
              </a:ext>
            </a:extLst>
          </p:cNvPr>
          <p:cNvSpPr/>
          <p:nvPr/>
        </p:nvSpPr>
        <p:spPr>
          <a:xfrm rot="16200000">
            <a:off x="3853528"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2" name="Esagono 81">
            <a:extLst>
              <a:ext uri="{FF2B5EF4-FFF2-40B4-BE49-F238E27FC236}">
                <a16:creationId xmlns:a16="http://schemas.microsoft.com/office/drawing/2014/main" id="{78F541C3-9DB7-44A0-B37C-A09C8512536C}"/>
              </a:ext>
            </a:extLst>
          </p:cNvPr>
          <p:cNvSpPr/>
          <p:nvPr/>
        </p:nvSpPr>
        <p:spPr>
          <a:xfrm rot="16200000">
            <a:off x="2290831" y="3093722"/>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3" name="Esagono 82">
            <a:extLst>
              <a:ext uri="{FF2B5EF4-FFF2-40B4-BE49-F238E27FC236}">
                <a16:creationId xmlns:a16="http://schemas.microsoft.com/office/drawing/2014/main" id="{B9FD7554-69B9-47B8-83ED-3F1C28B619E5}"/>
              </a:ext>
            </a:extLst>
          </p:cNvPr>
          <p:cNvSpPr/>
          <p:nvPr/>
        </p:nvSpPr>
        <p:spPr>
          <a:xfrm rot="16200000">
            <a:off x="3072179" y="3093723"/>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4" name="Esagono 83">
            <a:extLst>
              <a:ext uri="{FF2B5EF4-FFF2-40B4-BE49-F238E27FC236}">
                <a16:creationId xmlns:a16="http://schemas.microsoft.com/office/drawing/2014/main" id="{1846E26C-C38C-45AE-8F7B-03AB2E4EF432}"/>
              </a:ext>
            </a:extLst>
          </p:cNvPr>
          <p:cNvSpPr/>
          <p:nvPr/>
        </p:nvSpPr>
        <p:spPr>
          <a:xfrm rot="16200000">
            <a:off x="9322966" y="309372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5" name="Esagono 84">
            <a:extLst>
              <a:ext uri="{FF2B5EF4-FFF2-40B4-BE49-F238E27FC236}">
                <a16:creationId xmlns:a16="http://schemas.microsoft.com/office/drawing/2014/main" id="{95D4EEAD-9AE0-4B9D-9427-F5D0B35E32D5}"/>
              </a:ext>
            </a:extLst>
          </p:cNvPr>
          <p:cNvSpPr/>
          <p:nvPr/>
        </p:nvSpPr>
        <p:spPr>
          <a:xfrm rot="16200000">
            <a:off x="8541619" y="309372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6" name="Esagono 85">
            <a:extLst>
              <a:ext uri="{FF2B5EF4-FFF2-40B4-BE49-F238E27FC236}">
                <a16:creationId xmlns:a16="http://schemas.microsoft.com/office/drawing/2014/main" id="{A7D57978-1840-4882-AE12-D63F8F19557E}"/>
              </a:ext>
            </a:extLst>
          </p:cNvPr>
          <p:cNvSpPr/>
          <p:nvPr/>
        </p:nvSpPr>
        <p:spPr>
          <a:xfrm rot="16200000">
            <a:off x="7760271"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7" name="Esagono 86">
            <a:extLst>
              <a:ext uri="{FF2B5EF4-FFF2-40B4-BE49-F238E27FC236}">
                <a16:creationId xmlns:a16="http://schemas.microsoft.com/office/drawing/2014/main" id="{C1F1B72D-31AC-485D-8F63-4B04E4749BE0}"/>
              </a:ext>
            </a:extLst>
          </p:cNvPr>
          <p:cNvSpPr/>
          <p:nvPr/>
        </p:nvSpPr>
        <p:spPr>
          <a:xfrm rot="16200000">
            <a:off x="6197573" y="309372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8" name="Esagono 87">
            <a:extLst>
              <a:ext uri="{FF2B5EF4-FFF2-40B4-BE49-F238E27FC236}">
                <a16:creationId xmlns:a16="http://schemas.microsoft.com/office/drawing/2014/main" id="{3F962117-EBF1-4007-924F-C54E497B202A}"/>
              </a:ext>
            </a:extLst>
          </p:cNvPr>
          <p:cNvSpPr/>
          <p:nvPr/>
        </p:nvSpPr>
        <p:spPr>
          <a:xfrm rot="16200000">
            <a:off x="6978922"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0" name="Esagono 89">
            <a:extLst>
              <a:ext uri="{FF2B5EF4-FFF2-40B4-BE49-F238E27FC236}">
                <a16:creationId xmlns:a16="http://schemas.microsoft.com/office/drawing/2014/main" id="{D792C161-2FA9-46AF-BBC4-513A5701E0B7}"/>
              </a:ext>
            </a:extLst>
          </p:cNvPr>
          <p:cNvSpPr/>
          <p:nvPr/>
        </p:nvSpPr>
        <p:spPr>
          <a:xfrm rot="16200000">
            <a:off x="5806152"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1" name="Esagono 90">
            <a:extLst>
              <a:ext uri="{FF2B5EF4-FFF2-40B4-BE49-F238E27FC236}">
                <a16:creationId xmlns:a16="http://schemas.microsoft.com/office/drawing/2014/main" id="{DE176514-2204-4FDA-B639-96D65D83F7E1}"/>
              </a:ext>
            </a:extLst>
          </p:cNvPr>
          <p:cNvSpPr/>
          <p:nvPr/>
        </p:nvSpPr>
        <p:spPr>
          <a:xfrm rot="16200000">
            <a:off x="5024803"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2" name="Esagono 91">
            <a:extLst>
              <a:ext uri="{FF2B5EF4-FFF2-40B4-BE49-F238E27FC236}">
                <a16:creationId xmlns:a16="http://schemas.microsoft.com/office/drawing/2014/main" id="{142562BD-DD86-4F8C-B75A-8D050BD45309}"/>
              </a:ext>
            </a:extLst>
          </p:cNvPr>
          <p:cNvSpPr/>
          <p:nvPr/>
        </p:nvSpPr>
        <p:spPr>
          <a:xfrm rot="16200000">
            <a:off x="4243455"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3" name="Esagono 92">
            <a:extLst>
              <a:ext uri="{FF2B5EF4-FFF2-40B4-BE49-F238E27FC236}">
                <a16:creationId xmlns:a16="http://schemas.microsoft.com/office/drawing/2014/main" id="{E6BB36A2-9B1B-4413-939A-3F09FA0BD480}"/>
              </a:ext>
            </a:extLst>
          </p:cNvPr>
          <p:cNvSpPr/>
          <p:nvPr/>
        </p:nvSpPr>
        <p:spPr>
          <a:xfrm rot="16200000">
            <a:off x="2680758"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4" name="Esagono 93">
            <a:extLst>
              <a:ext uri="{FF2B5EF4-FFF2-40B4-BE49-F238E27FC236}">
                <a16:creationId xmlns:a16="http://schemas.microsoft.com/office/drawing/2014/main" id="{48E129C6-AC4A-4579-AFB1-E903A87AA77F}"/>
              </a:ext>
            </a:extLst>
          </p:cNvPr>
          <p:cNvSpPr/>
          <p:nvPr/>
        </p:nvSpPr>
        <p:spPr>
          <a:xfrm rot="16200000">
            <a:off x="3462106" y="379127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5" name="Esagono 94">
            <a:extLst>
              <a:ext uri="{FF2B5EF4-FFF2-40B4-BE49-F238E27FC236}">
                <a16:creationId xmlns:a16="http://schemas.microsoft.com/office/drawing/2014/main" id="{3CD9AA13-CC29-4950-8F15-F39364FB4535}"/>
              </a:ext>
            </a:extLst>
          </p:cNvPr>
          <p:cNvSpPr/>
          <p:nvPr/>
        </p:nvSpPr>
        <p:spPr>
          <a:xfrm rot="16200000">
            <a:off x="9712893" y="379127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6" name="Esagono 95">
            <a:extLst>
              <a:ext uri="{FF2B5EF4-FFF2-40B4-BE49-F238E27FC236}">
                <a16:creationId xmlns:a16="http://schemas.microsoft.com/office/drawing/2014/main" id="{6CE7EC6E-4639-4FE3-8825-4E3E7285A79D}"/>
              </a:ext>
            </a:extLst>
          </p:cNvPr>
          <p:cNvSpPr/>
          <p:nvPr/>
        </p:nvSpPr>
        <p:spPr>
          <a:xfrm rot="16200000">
            <a:off x="8931546" y="379127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7" name="Esagono 96">
            <a:extLst>
              <a:ext uri="{FF2B5EF4-FFF2-40B4-BE49-F238E27FC236}">
                <a16:creationId xmlns:a16="http://schemas.microsoft.com/office/drawing/2014/main" id="{C76920F3-AD3F-4D23-9467-21EC385CAC75}"/>
              </a:ext>
            </a:extLst>
          </p:cNvPr>
          <p:cNvSpPr/>
          <p:nvPr/>
        </p:nvSpPr>
        <p:spPr>
          <a:xfrm rot="16200000">
            <a:off x="8150198" y="379127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8" name="Esagono 97">
            <a:extLst>
              <a:ext uri="{FF2B5EF4-FFF2-40B4-BE49-F238E27FC236}">
                <a16:creationId xmlns:a16="http://schemas.microsoft.com/office/drawing/2014/main" id="{F70DE567-AE41-418E-83A5-8EB33BCA5D08}"/>
              </a:ext>
            </a:extLst>
          </p:cNvPr>
          <p:cNvSpPr/>
          <p:nvPr/>
        </p:nvSpPr>
        <p:spPr>
          <a:xfrm rot="16200000">
            <a:off x="6587501" y="379127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9" name="Esagono 98">
            <a:extLst>
              <a:ext uri="{FF2B5EF4-FFF2-40B4-BE49-F238E27FC236}">
                <a16:creationId xmlns:a16="http://schemas.microsoft.com/office/drawing/2014/main" id="{CF59CAD1-CCCA-4E2B-A5BF-10233D78BE8A}"/>
              </a:ext>
            </a:extLst>
          </p:cNvPr>
          <p:cNvSpPr/>
          <p:nvPr/>
        </p:nvSpPr>
        <p:spPr>
          <a:xfrm rot="16200000">
            <a:off x="7368849" y="379127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1" name="Esagono 100">
            <a:extLst>
              <a:ext uri="{FF2B5EF4-FFF2-40B4-BE49-F238E27FC236}">
                <a16:creationId xmlns:a16="http://schemas.microsoft.com/office/drawing/2014/main" id="{FF1F7C64-9A40-444F-A2C9-4B983E49AA95}"/>
              </a:ext>
            </a:extLst>
          </p:cNvPr>
          <p:cNvSpPr/>
          <p:nvPr/>
        </p:nvSpPr>
        <p:spPr>
          <a:xfrm rot="16200000">
            <a:off x="5421524"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2" name="Esagono 101">
            <a:extLst>
              <a:ext uri="{FF2B5EF4-FFF2-40B4-BE49-F238E27FC236}">
                <a16:creationId xmlns:a16="http://schemas.microsoft.com/office/drawing/2014/main" id="{00B9CD4C-F461-404B-9259-84E8530184F7}"/>
              </a:ext>
            </a:extLst>
          </p:cNvPr>
          <p:cNvSpPr/>
          <p:nvPr/>
        </p:nvSpPr>
        <p:spPr>
          <a:xfrm rot="16200000">
            <a:off x="4640176"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3" name="Esagono 102">
            <a:extLst>
              <a:ext uri="{FF2B5EF4-FFF2-40B4-BE49-F238E27FC236}">
                <a16:creationId xmlns:a16="http://schemas.microsoft.com/office/drawing/2014/main" id="{44E24326-D6C4-45EF-AB75-059920612F9D}"/>
              </a:ext>
            </a:extLst>
          </p:cNvPr>
          <p:cNvSpPr/>
          <p:nvPr/>
        </p:nvSpPr>
        <p:spPr>
          <a:xfrm rot="16200000">
            <a:off x="3858827"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4" name="Esagono 103">
            <a:extLst>
              <a:ext uri="{FF2B5EF4-FFF2-40B4-BE49-F238E27FC236}">
                <a16:creationId xmlns:a16="http://schemas.microsoft.com/office/drawing/2014/main" id="{FC1BD3C3-B6F4-4FB7-8A34-3D8B60A1564B}"/>
              </a:ext>
            </a:extLst>
          </p:cNvPr>
          <p:cNvSpPr/>
          <p:nvPr/>
        </p:nvSpPr>
        <p:spPr>
          <a:xfrm rot="16200000">
            <a:off x="2296130" y="448713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5" name="Esagono 104">
            <a:extLst>
              <a:ext uri="{FF2B5EF4-FFF2-40B4-BE49-F238E27FC236}">
                <a16:creationId xmlns:a16="http://schemas.microsoft.com/office/drawing/2014/main" id="{B473FC52-BE4A-4D5C-A59F-4C9FCDAFBF3C}"/>
              </a:ext>
            </a:extLst>
          </p:cNvPr>
          <p:cNvSpPr/>
          <p:nvPr/>
        </p:nvSpPr>
        <p:spPr>
          <a:xfrm rot="16200000">
            <a:off x="3077478" y="448713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6" name="Esagono 105">
            <a:extLst>
              <a:ext uri="{FF2B5EF4-FFF2-40B4-BE49-F238E27FC236}">
                <a16:creationId xmlns:a16="http://schemas.microsoft.com/office/drawing/2014/main" id="{21229350-8039-429E-9901-B63E1DD65D26}"/>
              </a:ext>
            </a:extLst>
          </p:cNvPr>
          <p:cNvSpPr/>
          <p:nvPr/>
        </p:nvSpPr>
        <p:spPr>
          <a:xfrm rot="16200000">
            <a:off x="9328266" y="4487130"/>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7" name="Esagono 106">
            <a:extLst>
              <a:ext uri="{FF2B5EF4-FFF2-40B4-BE49-F238E27FC236}">
                <a16:creationId xmlns:a16="http://schemas.microsoft.com/office/drawing/2014/main" id="{0E375112-3B55-4080-A0FC-755DCA284610}"/>
              </a:ext>
            </a:extLst>
          </p:cNvPr>
          <p:cNvSpPr/>
          <p:nvPr/>
        </p:nvSpPr>
        <p:spPr>
          <a:xfrm rot="16200000">
            <a:off x="8546918" y="4487130"/>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8" name="Esagono 107">
            <a:extLst>
              <a:ext uri="{FF2B5EF4-FFF2-40B4-BE49-F238E27FC236}">
                <a16:creationId xmlns:a16="http://schemas.microsoft.com/office/drawing/2014/main" id="{F48FFCE6-8BA6-40EC-B0D0-B6A6E81597AF}"/>
              </a:ext>
            </a:extLst>
          </p:cNvPr>
          <p:cNvSpPr/>
          <p:nvPr/>
        </p:nvSpPr>
        <p:spPr>
          <a:xfrm rot="16200000">
            <a:off x="7765570" y="448713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9" name="Esagono 108">
            <a:extLst>
              <a:ext uri="{FF2B5EF4-FFF2-40B4-BE49-F238E27FC236}">
                <a16:creationId xmlns:a16="http://schemas.microsoft.com/office/drawing/2014/main" id="{4E4B1698-8C4D-4884-BF84-430D689F1177}"/>
              </a:ext>
            </a:extLst>
          </p:cNvPr>
          <p:cNvSpPr/>
          <p:nvPr/>
        </p:nvSpPr>
        <p:spPr>
          <a:xfrm rot="16200000">
            <a:off x="6202873" y="448713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0" name="Esagono 109">
            <a:extLst>
              <a:ext uri="{FF2B5EF4-FFF2-40B4-BE49-F238E27FC236}">
                <a16:creationId xmlns:a16="http://schemas.microsoft.com/office/drawing/2014/main" id="{8C443799-F1AE-4AB2-9967-13707F866972}"/>
              </a:ext>
            </a:extLst>
          </p:cNvPr>
          <p:cNvSpPr/>
          <p:nvPr/>
        </p:nvSpPr>
        <p:spPr>
          <a:xfrm rot="16200000">
            <a:off x="6984221"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2" name="Esagono 111">
            <a:extLst>
              <a:ext uri="{FF2B5EF4-FFF2-40B4-BE49-F238E27FC236}">
                <a16:creationId xmlns:a16="http://schemas.microsoft.com/office/drawing/2014/main" id="{67A9F056-BC96-4C1A-A929-3A90B14E7C17}"/>
              </a:ext>
            </a:extLst>
          </p:cNvPr>
          <p:cNvSpPr/>
          <p:nvPr/>
        </p:nvSpPr>
        <p:spPr>
          <a:xfrm rot="16200000">
            <a:off x="5804168" y="5182989"/>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3" name="Esagono 112">
            <a:extLst>
              <a:ext uri="{FF2B5EF4-FFF2-40B4-BE49-F238E27FC236}">
                <a16:creationId xmlns:a16="http://schemas.microsoft.com/office/drawing/2014/main" id="{C22D05EB-F9B3-4EF2-A408-F4C2A3061FBC}"/>
              </a:ext>
            </a:extLst>
          </p:cNvPr>
          <p:cNvSpPr/>
          <p:nvPr/>
        </p:nvSpPr>
        <p:spPr>
          <a:xfrm rot="16200000">
            <a:off x="5022820" y="5182989"/>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4" name="Esagono 113">
            <a:extLst>
              <a:ext uri="{FF2B5EF4-FFF2-40B4-BE49-F238E27FC236}">
                <a16:creationId xmlns:a16="http://schemas.microsoft.com/office/drawing/2014/main" id="{831D531B-F7CB-4F25-A01B-2BC70AFE8AF8}"/>
              </a:ext>
            </a:extLst>
          </p:cNvPr>
          <p:cNvSpPr/>
          <p:nvPr/>
        </p:nvSpPr>
        <p:spPr>
          <a:xfrm rot="16200000">
            <a:off x="4241471"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5" name="Esagono 114">
            <a:extLst>
              <a:ext uri="{FF2B5EF4-FFF2-40B4-BE49-F238E27FC236}">
                <a16:creationId xmlns:a16="http://schemas.microsoft.com/office/drawing/2014/main" id="{4A99E740-E528-49EF-9785-4094F84D99EE}"/>
              </a:ext>
            </a:extLst>
          </p:cNvPr>
          <p:cNvSpPr/>
          <p:nvPr/>
        </p:nvSpPr>
        <p:spPr>
          <a:xfrm rot="16200000">
            <a:off x="2678774"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6" name="Esagono 115">
            <a:extLst>
              <a:ext uri="{FF2B5EF4-FFF2-40B4-BE49-F238E27FC236}">
                <a16:creationId xmlns:a16="http://schemas.microsoft.com/office/drawing/2014/main" id="{7214CD7B-3A69-4C40-9358-A62F8B684350}"/>
              </a:ext>
            </a:extLst>
          </p:cNvPr>
          <p:cNvSpPr/>
          <p:nvPr/>
        </p:nvSpPr>
        <p:spPr>
          <a:xfrm rot="16200000">
            <a:off x="3460123"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7" name="Esagono 116">
            <a:extLst>
              <a:ext uri="{FF2B5EF4-FFF2-40B4-BE49-F238E27FC236}">
                <a16:creationId xmlns:a16="http://schemas.microsoft.com/office/drawing/2014/main" id="{E6084BB1-2735-420E-B475-31201A25D185}"/>
              </a:ext>
            </a:extLst>
          </p:cNvPr>
          <p:cNvSpPr/>
          <p:nvPr/>
        </p:nvSpPr>
        <p:spPr>
          <a:xfrm rot="16200000">
            <a:off x="9710910" y="518298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8" name="Esagono 117">
            <a:extLst>
              <a:ext uri="{FF2B5EF4-FFF2-40B4-BE49-F238E27FC236}">
                <a16:creationId xmlns:a16="http://schemas.microsoft.com/office/drawing/2014/main" id="{3BB22126-6207-4A7B-AD11-622CFCD5698F}"/>
              </a:ext>
            </a:extLst>
          </p:cNvPr>
          <p:cNvSpPr/>
          <p:nvPr/>
        </p:nvSpPr>
        <p:spPr>
          <a:xfrm rot="16200000">
            <a:off x="8929563" y="518298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9" name="Esagono 118">
            <a:extLst>
              <a:ext uri="{FF2B5EF4-FFF2-40B4-BE49-F238E27FC236}">
                <a16:creationId xmlns:a16="http://schemas.microsoft.com/office/drawing/2014/main" id="{F948F4F7-630C-4D47-8FA0-0FD8CE45080C}"/>
              </a:ext>
            </a:extLst>
          </p:cNvPr>
          <p:cNvSpPr/>
          <p:nvPr/>
        </p:nvSpPr>
        <p:spPr>
          <a:xfrm rot="16200000">
            <a:off x="8148214"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0" name="Esagono 119">
            <a:extLst>
              <a:ext uri="{FF2B5EF4-FFF2-40B4-BE49-F238E27FC236}">
                <a16:creationId xmlns:a16="http://schemas.microsoft.com/office/drawing/2014/main" id="{D8CA44CA-7DC8-4CD4-BE68-FA01EE765F5D}"/>
              </a:ext>
            </a:extLst>
          </p:cNvPr>
          <p:cNvSpPr/>
          <p:nvPr/>
        </p:nvSpPr>
        <p:spPr>
          <a:xfrm rot="16200000">
            <a:off x="6585517" y="518298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1" name="Esagono 120">
            <a:extLst>
              <a:ext uri="{FF2B5EF4-FFF2-40B4-BE49-F238E27FC236}">
                <a16:creationId xmlns:a16="http://schemas.microsoft.com/office/drawing/2014/main" id="{B18D04FE-B7A6-4C5F-98A4-3CFFEFF20D27}"/>
              </a:ext>
            </a:extLst>
          </p:cNvPr>
          <p:cNvSpPr/>
          <p:nvPr/>
        </p:nvSpPr>
        <p:spPr>
          <a:xfrm rot="16200000">
            <a:off x="7366866"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3" name="Esagono 122">
            <a:extLst>
              <a:ext uri="{FF2B5EF4-FFF2-40B4-BE49-F238E27FC236}">
                <a16:creationId xmlns:a16="http://schemas.microsoft.com/office/drawing/2014/main" id="{DC29876B-7764-41C2-B223-9C3C2F38556B}"/>
              </a:ext>
            </a:extLst>
          </p:cNvPr>
          <p:cNvSpPr/>
          <p:nvPr/>
        </p:nvSpPr>
        <p:spPr>
          <a:xfrm rot="16200000">
            <a:off x="5421525"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4" name="Esagono 123">
            <a:extLst>
              <a:ext uri="{FF2B5EF4-FFF2-40B4-BE49-F238E27FC236}">
                <a16:creationId xmlns:a16="http://schemas.microsoft.com/office/drawing/2014/main" id="{182B8E8E-B22A-4FA0-A97D-8138BBE5DC95}"/>
              </a:ext>
            </a:extLst>
          </p:cNvPr>
          <p:cNvSpPr/>
          <p:nvPr/>
        </p:nvSpPr>
        <p:spPr>
          <a:xfrm rot="16200000">
            <a:off x="4640176" y="5878847"/>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5" name="Esagono 124">
            <a:extLst>
              <a:ext uri="{FF2B5EF4-FFF2-40B4-BE49-F238E27FC236}">
                <a16:creationId xmlns:a16="http://schemas.microsoft.com/office/drawing/2014/main" id="{BC98CFFD-3361-4703-BF65-5BFE35E6531F}"/>
              </a:ext>
            </a:extLst>
          </p:cNvPr>
          <p:cNvSpPr/>
          <p:nvPr/>
        </p:nvSpPr>
        <p:spPr>
          <a:xfrm rot="16200000">
            <a:off x="3858828" y="5878848"/>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6" name="Esagono 125">
            <a:extLst>
              <a:ext uri="{FF2B5EF4-FFF2-40B4-BE49-F238E27FC236}">
                <a16:creationId xmlns:a16="http://schemas.microsoft.com/office/drawing/2014/main" id="{62AECDD2-6CC1-4E19-92DF-73ABDAD11C72}"/>
              </a:ext>
            </a:extLst>
          </p:cNvPr>
          <p:cNvSpPr/>
          <p:nvPr/>
        </p:nvSpPr>
        <p:spPr>
          <a:xfrm rot="16200000">
            <a:off x="2296131"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7" name="Esagono 126">
            <a:extLst>
              <a:ext uri="{FF2B5EF4-FFF2-40B4-BE49-F238E27FC236}">
                <a16:creationId xmlns:a16="http://schemas.microsoft.com/office/drawing/2014/main" id="{1B8DC40C-C79D-429A-B5F5-D7B17FA55420}"/>
              </a:ext>
            </a:extLst>
          </p:cNvPr>
          <p:cNvSpPr/>
          <p:nvPr/>
        </p:nvSpPr>
        <p:spPr>
          <a:xfrm rot="16200000">
            <a:off x="3077479" y="58788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8" name="Esagono 127">
            <a:extLst>
              <a:ext uri="{FF2B5EF4-FFF2-40B4-BE49-F238E27FC236}">
                <a16:creationId xmlns:a16="http://schemas.microsoft.com/office/drawing/2014/main" id="{BBAF2F41-E37B-4677-B3B9-D1CDA321E366}"/>
              </a:ext>
            </a:extLst>
          </p:cNvPr>
          <p:cNvSpPr/>
          <p:nvPr/>
        </p:nvSpPr>
        <p:spPr>
          <a:xfrm rot="16200000">
            <a:off x="9328266"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9" name="Esagono 128">
            <a:extLst>
              <a:ext uri="{FF2B5EF4-FFF2-40B4-BE49-F238E27FC236}">
                <a16:creationId xmlns:a16="http://schemas.microsoft.com/office/drawing/2014/main" id="{456450A5-EF52-46BE-B96B-FFFA146EC596}"/>
              </a:ext>
            </a:extLst>
          </p:cNvPr>
          <p:cNvSpPr/>
          <p:nvPr/>
        </p:nvSpPr>
        <p:spPr>
          <a:xfrm rot="16200000">
            <a:off x="8546919"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0" name="Esagono 129">
            <a:extLst>
              <a:ext uri="{FF2B5EF4-FFF2-40B4-BE49-F238E27FC236}">
                <a16:creationId xmlns:a16="http://schemas.microsoft.com/office/drawing/2014/main" id="{1989F062-4294-493B-BC30-BFFEBF9DC2E4}"/>
              </a:ext>
            </a:extLst>
          </p:cNvPr>
          <p:cNvSpPr/>
          <p:nvPr/>
        </p:nvSpPr>
        <p:spPr>
          <a:xfrm rot="16200000">
            <a:off x="7765571" y="58788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1" name="Esagono 130">
            <a:extLst>
              <a:ext uri="{FF2B5EF4-FFF2-40B4-BE49-F238E27FC236}">
                <a16:creationId xmlns:a16="http://schemas.microsoft.com/office/drawing/2014/main" id="{20CF39E8-F8C6-4F0B-8240-B296E4B51422}"/>
              </a:ext>
            </a:extLst>
          </p:cNvPr>
          <p:cNvSpPr/>
          <p:nvPr/>
        </p:nvSpPr>
        <p:spPr>
          <a:xfrm rot="16200000">
            <a:off x="6202873" y="587884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2" name="Esagono 131">
            <a:extLst>
              <a:ext uri="{FF2B5EF4-FFF2-40B4-BE49-F238E27FC236}">
                <a16:creationId xmlns:a16="http://schemas.microsoft.com/office/drawing/2014/main" id="{E324857F-8CC8-4273-A98B-3D78F637BE99}"/>
              </a:ext>
            </a:extLst>
          </p:cNvPr>
          <p:cNvSpPr/>
          <p:nvPr/>
        </p:nvSpPr>
        <p:spPr>
          <a:xfrm rot="16200000">
            <a:off x="6984222"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4" name="Esagono 133">
            <a:extLst>
              <a:ext uri="{FF2B5EF4-FFF2-40B4-BE49-F238E27FC236}">
                <a16:creationId xmlns:a16="http://schemas.microsoft.com/office/drawing/2014/main" id="{B3F1D2CD-6A83-45C7-B087-DFD914E8193C}"/>
              </a:ext>
            </a:extLst>
          </p:cNvPr>
          <p:cNvSpPr/>
          <p:nvPr/>
        </p:nvSpPr>
        <p:spPr>
          <a:xfrm rot="16200000">
            <a:off x="5408194"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5" name="Esagono 134">
            <a:extLst>
              <a:ext uri="{FF2B5EF4-FFF2-40B4-BE49-F238E27FC236}">
                <a16:creationId xmlns:a16="http://schemas.microsoft.com/office/drawing/2014/main" id="{B529DE88-D715-409E-A129-1194F0DC61F8}"/>
              </a:ext>
            </a:extLst>
          </p:cNvPr>
          <p:cNvSpPr/>
          <p:nvPr/>
        </p:nvSpPr>
        <p:spPr>
          <a:xfrm rot="16200000">
            <a:off x="4626846"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6" name="Esagono 135">
            <a:extLst>
              <a:ext uri="{FF2B5EF4-FFF2-40B4-BE49-F238E27FC236}">
                <a16:creationId xmlns:a16="http://schemas.microsoft.com/office/drawing/2014/main" id="{5086ED89-0357-4711-9766-B97DA4AE4B05}"/>
              </a:ext>
            </a:extLst>
          </p:cNvPr>
          <p:cNvSpPr/>
          <p:nvPr/>
        </p:nvSpPr>
        <p:spPr>
          <a:xfrm rot="16200000">
            <a:off x="3845497"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7" name="Esagono 136">
            <a:extLst>
              <a:ext uri="{FF2B5EF4-FFF2-40B4-BE49-F238E27FC236}">
                <a16:creationId xmlns:a16="http://schemas.microsoft.com/office/drawing/2014/main" id="{5A1AC317-5CD5-4204-8B4B-0EFE420B98B9}"/>
              </a:ext>
            </a:extLst>
          </p:cNvPr>
          <p:cNvSpPr/>
          <p:nvPr/>
        </p:nvSpPr>
        <p:spPr>
          <a:xfrm rot="16200000">
            <a:off x="2282800"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8" name="Esagono 137">
            <a:extLst>
              <a:ext uri="{FF2B5EF4-FFF2-40B4-BE49-F238E27FC236}">
                <a16:creationId xmlns:a16="http://schemas.microsoft.com/office/drawing/2014/main" id="{D51CAA89-B54B-4D82-B49B-AC910B584964}"/>
              </a:ext>
            </a:extLst>
          </p:cNvPr>
          <p:cNvSpPr/>
          <p:nvPr/>
        </p:nvSpPr>
        <p:spPr>
          <a:xfrm rot="16200000">
            <a:off x="3064148"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9" name="Esagono 138">
            <a:extLst>
              <a:ext uri="{FF2B5EF4-FFF2-40B4-BE49-F238E27FC236}">
                <a16:creationId xmlns:a16="http://schemas.microsoft.com/office/drawing/2014/main" id="{6F4FA261-F02D-4E75-86B8-67F5F2DE7216}"/>
              </a:ext>
            </a:extLst>
          </p:cNvPr>
          <p:cNvSpPr/>
          <p:nvPr/>
        </p:nvSpPr>
        <p:spPr>
          <a:xfrm rot="16200000">
            <a:off x="9314936"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0" name="Esagono 139">
            <a:extLst>
              <a:ext uri="{FF2B5EF4-FFF2-40B4-BE49-F238E27FC236}">
                <a16:creationId xmlns:a16="http://schemas.microsoft.com/office/drawing/2014/main" id="{A1A6D769-F4E9-4B29-8FFD-998A91AF2599}"/>
              </a:ext>
            </a:extLst>
          </p:cNvPr>
          <p:cNvSpPr/>
          <p:nvPr/>
        </p:nvSpPr>
        <p:spPr>
          <a:xfrm rot="16200000">
            <a:off x="8533588"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1" name="Esagono 140">
            <a:extLst>
              <a:ext uri="{FF2B5EF4-FFF2-40B4-BE49-F238E27FC236}">
                <a16:creationId xmlns:a16="http://schemas.microsoft.com/office/drawing/2014/main" id="{72740589-4999-488E-9A77-49197C709C5C}"/>
              </a:ext>
            </a:extLst>
          </p:cNvPr>
          <p:cNvSpPr/>
          <p:nvPr/>
        </p:nvSpPr>
        <p:spPr>
          <a:xfrm rot="16200000">
            <a:off x="7752240"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2" name="Esagono 141">
            <a:extLst>
              <a:ext uri="{FF2B5EF4-FFF2-40B4-BE49-F238E27FC236}">
                <a16:creationId xmlns:a16="http://schemas.microsoft.com/office/drawing/2014/main" id="{FDC1D3F4-141F-42E6-BAE4-C079F5010693}"/>
              </a:ext>
            </a:extLst>
          </p:cNvPr>
          <p:cNvSpPr/>
          <p:nvPr/>
        </p:nvSpPr>
        <p:spPr>
          <a:xfrm rot="16200000">
            <a:off x="6189543"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3" name="Esagono 142">
            <a:extLst>
              <a:ext uri="{FF2B5EF4-FFF2-40B4-BE49-F238E27FC236}">
                <a16:creationId xmlns:a16="http://schemas.microsoft.com/office/drawing/2014/main" id="{E3DCD925-68D2-40D7-A5E1-7C376AFCFE15}"/>
              </a:ext>
            </a:extLst>
          </p:cNvPr>
          <p:cNvSpPr/>
          <p:nvPr/>
        </p:nvSpPr>
        <p:spPr>
          <a:xfrm rot="16200000">
            <a:off x="6970891"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 name="Rettangolo 3">
            <a:extLst>
              <a:ext uri="{FF2B5EF4-FFF2-40B4-BE49-F238E27FC236}">
                <a16:creationId xmlns:a16="http://schemas.microsoft.com/office/drawing/2014/main" id="{3E056A1B-4B9E-4219-A948-63CA52E09F4D}"/>
              </a:ext>
            </a:extLst>
          </p:cNvPr>
          <p:cNvSpPr/>
          <p:nvPr/>
        </p:nvSpPr>
        <p:spPr>
          <a:xfrm>
            <a:off x="1854360" y="350358"/>
            <a:ext cx="188788" cy="6149656"/>
          </a:xfrm>
          <a:prstGeom prst="rect">
            <a:avLst/>
          </a:prstGeom>
          <a:gradFill>
            <a:gsLst>
              <a:gs pos="0">
                <a:srgbClr val="FF0000"/>
              </a:gs>
              <a:gs pos="25000">
                <a:srgbClr val="FFC000"/>
              </a:gs>
              <a:gs pos="75000">
                <a:srgbClr val="66FFFF"/>
              </a:gs>
              <a:gs pos="50000">
                <a:srgbClr val="FFFF00"/>
              </a:gs>
              <a:gs pos="100000">
                <a:srgbClr val="0070C0"/>
              </a:gs>
            </a:gsLst>
            <a:lin ang="5400000" scaled="1"/>
          </a:gra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cxnSp>
        <p:nvCxnSpPr>
          <p:cNvPr id="6" name="Connettore diritto 5">
            <a:extLst>
              <a:ext uri="{FF2B5EF4-FFF2-40B4-BE49-F238E27FC236}">
                <a16:creationId xmlns:a16="http://schemas.microsoft.com/office/drawing/2014/main" id="{6C44615D-7275-4558-B43E-E8C55EDFA588}"/>
              </a:ext>
            </a:extLst>
          </p:cNvPr>
          <p:cNvCxnSpPr>
            <a:cxnSpLocks/>
          </p:cNvCxnSpPr>
          <p:nvPr/>
        </p:nvCxnSpPr>
        <p:spPr>
          <a:xfrm>
            <a:off x="1854359" y="1886074"/>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a:extLst>
              <a:ext uri="{FF2B5EF4-FFF2-40B4-BE49-F238E27FC236}">
                <a16:creationId xmlns:a16="http://schemas.microsoft.com/office/drawing/2014/main" id="{4184459C-D7D3-446C-ABBC-E55FC3B91B01}"/>
              </a:ext>
            </a:extLst>
          </p:cNvPr>
          <p:cNvCxnSpPr>
            <a:cxnSpLocks/>
          </p:cNvCxnSpPr>
          <p:nvPr/>
        </p:nvCxnSpPr>
        <p:spPr>
          <a:xfrm>
            <a:off x="1854780" y="342900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a:extLst>
              <a:ext uri="{FF2B5EF4-FFF2-40B4-BE49-F238E27FC236}">
                <a16:creationId xmlns:a16="http://schemas.microsoft.com/office/drawing/2014/main" id="{1D6D2990-C2C7-4100-9CDD-DAB9F1F66656}"/>
              </a:ext>
            </a:extLst>
          </p:cNvPr>
          <p:cNvCxnSpPr>
            <a:cxnSpLocks/>
          </p:cNvCxnSpPr>
          <p:nvPr/>
        </p:nvCxnSpPr>
        <p:spPr>
          <a:xfrm>
            <a:off x="1854359" y="497205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riangolo isoscele 8">
            <a:extLst>
              <a:ext uri="{FF2B5EF4-FFF2-40B4-BE49-F238E27FC236}">
                <a16:creationId xmlns:a16="http://schemas.microsoft.com/office/drawing/2014/main" id="{04409B7F-1928-4D45-AFE4-566BB08EDF06}"/>
              </a:ext>
            </a:extLst>
          </p:cNvPr>
          <p:cNvSpPr/>
          <p:nvPr/>
        </p:nvSpPr>
        <p:spPr>
          <a:xfrm rot="5400000">
            <a:off x="1424936" y="3279155"/>
            <a:ext cx="497446" cy="2993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 name="CasellaDiTesto 9">
            <a:extLst>
              <a:ext uri="{FF2B5EF4-FFF2-40B4-BE49-F238E27FC236}">
                <a16:creationId xmlns:a16="http://schemas.microsoft.com/office/drawing/2014/main" id="{BB9614FE-FD1A-4A4A-B418-AB5B7DBBD1DD}"/>
              </a:ext>
            </a:extLst>
          </p:cNvPr>
          <p:cNvSpPr txBox="1"/>
          <p:nvPr/>
        </p:nvSpPr>
        <p:spPr>
          <a:xfrm rot="5400000">
            <a:off x="2016052" y="6302941"/>
            <a:ext cx="356188" cy="400110"/>
          </a:xfrm>
          <a:prstGeom prst="rect">
            <a:avLst/>
          </a:prstGeom>
          <a:noFill/>
        </p:spPr>
        <p:txBody>
          <a:bodyPr wrap="none" rtlCol="0">
            <a:spAutoFit/>
          </a:bodyPr>
          <a:lstStyle/>
          <a:p>
            <a:r>
              <a:rPr lang="en-GB" sz="2000" dirty="0">
                <a:latin typeface="Arial Black" panose="020B0A04020102020204" pitchFamily="34" charset="0"/>
              </a:rPr>
              <a:t>1</a:t>
            </a:r>
          </a:p>
        </p:txBody>
      </p:sp>
      <p:sp>
        <p:nvSpPr>
          <p:cNvPr id="144" name="CasellaDiTesto 143">
            <a:extLst>
              <a:ext uri="{FF2B5EF4-FFF2-40B4-BE49-F238E27FC236}">
                <a16:creationId xmlns:a16="http://schemas.microsoft.com/office/drawing/2014/main" id="{C13914DD-E9C0-43B3-B4D3-B97BE68C18A6}"/>
              </a:ext>
            </a:extLst>
          </p:cNvPr>
          <p:cNvSpPr txBox="1"/>
          <p:nvPr/>
        </p:nvSpPr>
        <p:spPr>
          <a:xfrm rot="5400000">
            <a:off x="2016052" y="1692438"/>
            <a:ext cx="356188" cy="400110"/>
          </a:xfrm>
          <a:prstGeom prst="rect">
            <a:avLst/>
          </a:prstGeom>
          <a:noFill/>
        </p:spPr>
        <p:txBody>
          <a:bodyPr wrap="none" rtlCol="0">
            <a:spAutoFit/>
          </a:bodyPr>
          <a:lstStyle/>
          <a:p>
            <a:r>
              <a:rPr lang="en-GB" sz="2000" dirty="0">
                <a:latin typeface="Arial Black" panose="020B0A04020102020204" pitchFamily="34" charset="0"/>
              </a:rPr>
              <a:t>4</a:t>
            </a:r>
          </a:p>
        </p:txBody>
      </p:sp>
      <p:sp>
        <p:nvSpPr>
          <p:cNvPr id="145" name="CasellaDiTesto 144">
            <a:extLst>
              <a:ext uri="{FF2B5EF4-FFF2-40B4-BE49-F238E27FC236}">
                <a16:creationId xmlns:a16="http://schemas.microsoft.com/office/drawing/2014/main" id="{1DF6F8B4-58C4-42D5-B770-39C99881F33E}"/>
              </a:ext>
            </a:extLst>
          </p:cNvPr>
          <p:cNvSpPr txBox="1"/>
          <p:nvPr/>
        </p:nvSpPr>
        <p:spPr>
          <a:xfrm rot="5400000">
            <a:off x="2016052" y="4772953"/>
            <a:ext cx="356188" cy="400110"/>
          </a:xfrm>
          <a:prstGeom prst="rect">
            <a:avLst/>
          </a:prstGeom>
          <a:noFill/>
        </p:spPr>
        <p:txBody>
          <a:bodyPr wrap="none" rtlCol="0">
            <a:spAutoFit/>
          </a:bodyPr>
          <a:lstStyle/>
          <a:p>
            <a:r>
              <a:rPr lang="en-GB" sz="2000" dirty="0">
                <a:latin typeface="Arial Black" panose="020B0A04020102020204" pitchFamily="34" charset="0"/>
              </a:rPr>
              <a:t>2</a:t>
            </a:r>
          </a:p>
        </p:txBody>
      </p:sp>
      <p:sp>
        <p:nvSpPr>
          <p:cNvPr id="146" name="CasellaDiTesto 145">
            <a:extLst>
              <a:ext uri="{FF2B5EF4-FFF2-40B4-BE49-F238E27FC236}">
                <a16:creationId xmlns:a16="http://schemas.microsoft.com/office/drawing/2014/main" id="{68F99E9C-A1D2-40AD-B7F0-F55F75D8E9B1}"/>
              </a:ext>
            </a:extLst>
          </p:cNvPr>
          <p:cNvSpPr txBox="1"/>
          <p:nvPr/>
        </p:nvSpPr>
        <p:spPr>
          <a:xfrm rot="5400000">
            <a:off x="2016052" y="3238210"/>
            <a:ext cx="356188" cy="400110"/>
          </a:xfrm>
          <a:prstGeom prst="rect">
            <a:avLst/>
          </a:prstGeom>
          <a:noFill/>
        </p:spPr>
        <p:txBody>
          <a:bodyPr wrap="none" rtlCol="0">
            <a:spAutoFit/>
          </a:bodyPr>
          <a:lstStyle/>
          <a:p>
            <a:r>
              <a:rPr lang="en-GB" sz="2000" dirty="0">
                <a:latin typeface="Arial Black" panose="020B0A04020102020204" pitchFamily="34" charset="0"/>
              </a:rPr>
              <a:t>3</a:t>
            </a:r>
          </a:p>
        </p:txBody>
      </p:sp>
      <p:sp>
        <p:nvSpPr>
          <p:cNvPr id="147" name="CasellaDiTesto 146">
            <a:extLst>
              <a:ext uri="{FF2B5EF4-FFF2-40B4-BE49-F238E27FC236}">
                <a16:creationId xmlns:a16="http://schemas.microsoft.com/office/drawing/2014/main" id="{87F3E373-CA35-4552-8EFD-4BC248D5CC61}"/>
              </a:ext>
            </a:extLst>
          </p:cNvPr>
          <p:cNvSpPr txBox="1"/>
          <p:nvPr/>
        </p:nvSpPr>
        <p:spPr>
          <a:xfrm rot="5400000">
            <a:off x="2016052" y="145578"/>
            <a:ext cx="356188" cy="400110"/>
          </a:xfrm>
          <a:prstGeom prst="rect">
            <a:avLst/>
          </a:prstGeom>
          <a:noFill/>
        </p:spPr>
        <p:txBody>
          <a:bodyPr wrap="none" rtlCol="0">
            <a:spAutoFit/>
          </a:bodyPr>
          <a:lstStyle/>
          <a:p>
            <a:r>
              <a:rPr lang="en-GB" sz="2000" dirty="0">
                <a:latin typeface="Arial Black" panose="020B0A04020102020204" pitchFamily="34" charset="0"/>
              </a:rPr>
              <a:t>5</a:t>
            </a:r>
          </a:p>
        </p:txBody>
      </p:sp>
      <p:sp>
        <p:nvSpPr>
          <p:cNvPr id="148" name="CasellaDiTesto 147">
            <a:extLst>
              <a:ext uri="{FF2B5EF4-FFF2-40B4-BE49-F238E27FC236}">
                <a16:creationId xmlns:a16="http://schemas.microsoft.com/office/drawing/2014/main" id="{108038B4-5EBC-4188-BAB5-9AD8676C0870}"/>
              </a:ext>
            </a:extLst>
          </p:cNvPr>
          <p:cNvSpPr txBox="1"/>
          <p:nvPr/>
        </p:nvSpPr>
        <p:spPr>
          <a:xfrm rot="5400000">
            <a:off x="1532727" y="6505013"/>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3</a:t>
            </a:r>
          </a:p>
        </p:txBody>
      </p:sp>
      <p:sp>
        <p:nvSpPr>
          <p:cNvPr id="149" name="CasellaDiTesto 148">
            <a:extLst>
              <a:ext uri="{FF2B5EF4-FFF2-40B4-BE49-F238E27FC236}">
                <a16:creationId xmlns:a16="http://schemas.microsoft.com/office/drawing/2014/main" id="{F79557F5-F498-409B-9778-770722AB5481}"/>
              </a:ext>
            </a:extLst>
          </p:cNvPr>
          <p:cNvSpPr txBox="1"/>
          <p:nvPr/>
        </p:nvSpPr>
        <p:spPr>
          <a:xfrm>
            <a:off x="10366096" y="6483858"/>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3</a:t>
            </a:r>
          </a:p>
        </p:txBody>
      </p:sp>
      <p:sp>
        <p:nvSpPr>
          <p:cNvPr id="150" name="CasellaDiTesto 149">
            <a:extLst>
              <a:ext uri="{FF2B5EF4-FFF2-40B4-BE49-F238E27FC236}">
                <a16:creationId xmlns:a16="http://schemas.microsoft.com/office/drawing/2014/main" id="{DD7A85D9-C7BD-45A9-AC44-70F6764AF0F2}"/>
              </a:ext>
            </a:extLst>
          </p:cNvPr>
          <p:cNvSpPr txBox="1"/>
          <p:nvPr/>
        </p:nvSpPr>
        <p:spPr>
          <a:xfrm rot="16200000">
            <a:off x="10303042" y="-49219"/>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3</a:t>
            </a:r>
          </a:p>
        </p:txBody>
      </p:sp>
      <p:sp>
        <p:nvSpPr>
          <p:cNvPr id="151" name="CasellaDiTesto 150">
            <a:extLst>
              <a:ext uri="{FF2B5EF4-FFF2-40B4-BE49-F238E27FC236}">
                <a16:creationId xmlns:a16="http://schemas.microsoft.com/office/drawing/2014/main" id="{A55A797B-4982-4CF2-B48C-04147C1C61E1}"/>
              </a:ext>
            </a:extLst>
          </p:cNvPr>
          <p:cNvSpPr txBox="1"/>
          <p:nvPr/>
        </p:nvSpPr>
        <p:spPr>
          <a:xfrm rot="10800000">
            <a:off x="1498114" y="-15160"/>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3</a:t>
            </a:r>
          </a:p>
        </p:txBody>
      </p:sp>
    </p:spTree>
    <p:extLst>
      <p:ext uri="{BB962C8B-B14F-4D97-AF65-F5344CB8AC3E}">
        <p14:creationId xmlns:p14="http://schemas.microsoft.com/office/powerpoint/2010/main" val="173054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E056A1B-4B9E-4219-A948-63CA52E09F4D}"/>
              </a:ext>
            </a:extLst>
          </p:cNvPr>
          <p:cNvSpPr/>
          <p:nvPr/>
        </p:nvSpPr>
        <p:spPr>
          <a:xfrm>
            <a:off x="1854360" y="350358"/>
            <a:ext cx="188788" cy="6149656"/>
          </a:xfrm>
          <a:prstGeom prst="rect">
            <a:avLst/>
          </a:prstGeom>
          <a:gradFill>
            <a:gsLst>
              <a:gs pos="0">
                <a:srgbClr val="FF0000"/>
              </a:gs>
              <a:gs pos="25000">
                <a:srgbClr val="FFC000"/>
              </a:gs>
              <a:gs pos="75000">
                <a:srgbClr val="66FFFF"/>
              </a:gs>
              <a:gs pos="50000">
                <a:srgbClr val="FFFF00"/>
              </a:gs>
              <a:gs pos="100000">
                <a:srgbClr val="0070C0"/>
              </a:gs>
            </a:gsLst>
            <a:lin ang="5400000" scaled="1"/>
          </a:gra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cxnSp>
        <p:nvCxnSpPr>
          <p:cNvPr id="6" name="Connettore diritto 5">
            <a:extLst>
              <a:ext uri="{FF2B5EF4-FFF2-40B4-BE49-F238E27FC236}">
                <a16:creationId xmlns:a16="http://schemas.microsoft.com/office/drawing/2014/main" id="{6C44615D-7275-4558-B43E-E8C55EDFA588}"/>
              </a:ext>
            </a:extLst>
          </p:cNvPr>
          <p:cNvCxnSpPr>
            <a:cxnSpLocks/>
          </p:cNvCxnSpPr>
          <p:nvPr/>
        </p:nvCxnSpPr>
        <p:spPr>
          <a:xfrm>
            <a:off x="1854359" y="1886074"/>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a:extLst>
              <a:ext uri="{FF2B5EF4-FFF2-40B4-BE49-F238E27FC236}">
                <a16:creationId xmlns:a16="http://schemas.microsoft.com/office/drawing/2014/main" id="{4184459C-D7D3-446C-ABBC-E55FC3B91B01}"/>
              </a:ext>
            </a:extLst>
          </p:cNvPr>
          <p:cNvCxnSpPr>
            <a:cxnSpLocks/>
          </p:cNvCxnSpPr>
          <p:nvPr/>
        </p:nvCxnSpPr>
        <p:spPr>
          <a:xfrm>
            <a:off x="1854780" y="342900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a:extLst>
              <a:ext uri="{FF2B5EF4-FFF2-40B4-BE49-F238E27FC236}">
                <a16:creationId xmlns:a16="http://schemas.microsoft.com/office/drawing/2014/main" id="{1D6D2990-C2C7-4100-9CDD-DAB9F1F66656}"/>
              </a:ext>
            </a:extLst>
          </p:cNvPr>
          <p:cNvCxnSpPr>
            <a:cxnSpLocks/>
          </p:cNvCxnSpPr>
          <p:nvPr/>
        </p:nvCxnSpPr>
        <p:spPr>
          <a:xfrm>
            <a:off x="1854359" y="497205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riangolo isoscele 8">
            <a:extLst>
              <a:ext uri="{FF2B5EF4-FFF2-40B4-BE49-F238E27FC236}">
                <a16:creationId xmlns:a16="http://schemas.microsoft.com/office/drawing/2014/main" id="{04409B7F-1928-4D45-AFE4-566BB08EDF06}"/>
              </a:ext>
            </a:extLst>
          </p:cNvPr>
          <p:cNvSpPr/>
          <p:nvPr/>
        </p:nvSpPr>
        <p:spPr>
          <a:xfrm rot="5400000">
            <a:off x="1424936" y="1737193"/>
            <a:ext cx="497446" cy="2993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 name="CasellaDiTesto 9">
            <a:extLst>
              <a:ext uri="{FF2B5EF4-FFF2-40B4-BE49-F238E27FC236}">
                <a16:creationId xmlns:a16="http://schemas.microsoft.com/office/drawing/2014/main" id="{BB9614FE-FD1A-4A4A-B418-AB5B7DBBD1DD}"/>
              </a:ext>
            </a:extLst>
          </p:cNvPr>
          <p:cNvSpPr txBox="1"/>
          <p:nvPr/>
        </p:nvSpPr>
        <p:spPr>
          <a:xfrm rot="5400000">
            <a:off x="2016052" y="6302941"/>
            <a:ext cx="356188" cy="400110"/>
          </a:xfrm>
          <a:prstGeom prst="rect">
            <a:avLst/>
          </a:prstGeom>
          <a:noFill/>
        </p:spPr>
        <p:txBody>
          <a:bodyPr wrap="none" rtlCol="0">
            <a:spAutoFit/>
          </a:bodyPr>
          <a:lstStyle/>
          <a:p>
            <a:r>
              <a:rPr lang="en-GB" sz="2000" dirty="0">
                <a:latin typeface="Arial Black" panose="020B0A04020102020204" pitchFamily="34" charset="0"/>
              </a:rPr>
              <a:t>1</a:t>
            </a:r>
          </a:p>
        </p:txBody>
      </p:sp>
      <p:sp>
        <p:nvSpPr>
          <p:cNvPr id="144" name="CasellaDiTesto 143">
            <a:extLst>
              <a:ext uri="{FF2B5EF4-FFF2-40B4-BE49-F238E27FC236}">
                <a16:creationId xmlns:a16="http://schemas.microsoft.com/office/drawing/2014/main" id="{C13914DD-E9C0-43B3-B4D3-B97BE68C18A6}"/>
              </a:ext>
            </a:extLst>
          </p:cNvPr>
          <p:cNvSpPr txBox="1"/>
          <p:nvPr/>
        </p:nvSpPr>
        <p:spPr>
          <a:xfrm rot="5400000">
            <a:off x="2016052" y="1692438"/>
            <a:ext cx="356188" cy="400110"/>
          </a:xfrm>
          <a:prstGeom prst="rect">
            <a:avLst/>
          </a:prstGeom>
          <a:noFill/>
        </p:spPr>
        <p:txBody>
          <a:bodyPr wrap="none" rtlCol="0">
            <a:spAutoFit/>
          </a:bodyPr>
          <a:lstStyle/>
          <a:p>
            <a:r>
              <a:rPr lang="en-GB" sz="2000" dirty="0">
                <a:latin typeface="Arial Black" panose="020B0A04020102020204" pitchFamily="34" charset="0"/>
              </a:rPr>
              <a:t>4</a:t>
            </a:r>
          </a:p>
        </p:txBody>
      </p:sp>
      <p:sp>
        <p:nvSpPr>
          <p:cNvPr id="145" name="CasellaDiTesto 144">
            <a:extLst>
              <a:ext uri="{FF2B5EF4-FFF2-40B4-BE49-F238E27FC236}">
                <a16:creationId xmlns:a16="http://schemas.microsoft.com/office/drawing/2014/main" id="{1DF6F8B4-58C4-42D5-B770-39C99881F33E}"/>
              </a:ext>
            </a:extLst>
          </p:cNvPr>
          <p:cNvSpPr txBox="1"/>
          <p:nvPr/>
        </p:nvSpPr>
        <p:spPr>
          <a:xfrm rot="5400000">
            <a:off x="2016052" y="4772953"/>
            <a:ext cx="356188" cy="400110"/>
          </a:xfrm>
          <a:prstGeom prst="rect">
            <a:avLst/>
          </a:prstGeom>
          <a:noFill/>
        </p:spPr>
        <p:txBody>
          <a:bodyPr wrap="none" rtlCol="0">
            <a:spAutoFit/>
          </a:bodyPr>
          <a:lstStyle/>
          <a:p>
            <a:r>
              <a:rPr lang="en-GB" sz="2000" dirty="0">
                <a:latin typeface="Arial Black" panose="020B0A04020102020204" pitchFamily="34" charset="0"/>
              </a:rPr>
              <a:t>2</a:t>
            </a:r>
          </a:p>
        </p:txBody>
      </p:sp>
      <p:sp>
        <p:nvSpPr>
          <p:cNvPr id="146" name="CasellaDiTesto 145">
            <a:extLst>
              <a:ext uri="{FF2B5EF4-FFF2-40B4-BE49-F238E27FC236}">
                <a16:creationId xmlns:a16="http://schemas.microsoft.com/office/drawing/2014/main" id="{68F99E9C-A1D2-40AD-B7F0-F55F75D8E9B1}"/>
              </a:ext>
            </a:extLst>
          </p:cNvPr>
          <p:cNvSpPr txBox="1"/>
          <p:nvPr/>
        </p:nvSpPr>
        <p:spPr>
          <a:xfrm rot="5400000">
            <a:off x="2016052" y="3238210"/>
            <a:ext cx="356188" cy="400110"/>
          </a:xfrm>
          <a:prstGeom prst="rect">
            <a:avLst/>
          </a:prstGeom>
          <a:noFill/>
        </p:spPr>
        <p:txBody>
          <a:bodyPr wrap="none" rtlCol="0">
            <a:spAutoFit/>
          </a:bodyPr>
          <a:lstStyle/>
          <a:p>
            <a:r>
              <a:rPr lang="en-GB" sz="2000" dirty="0">
                <a:latin typeface="Arial Black" panose="020B0A04020102020204" pitchFamily="34" charset="0"/>
              </a:rPr>
              <a:t>3</a:t>
            </a:r>
          </a:p>
        </p:txBody>
      </p:sp>
      <p:sp>
        <p:nvSpPr>
          <p:cNvPr id="147" name="CasellaDiTesto 146">
            <a:extLst>
              <a:ext uri="{FF2B5EF4-FFF2-40B4-BE49-F238E27FC236}">
                <a16:creationId xmlns:a16="http://schemas.microsoft.com/office/drawing/2014/main" id="{87F3E373-CA35-4552-8EFD-4BC248D5CC61}"/>
              </a:ext>
            </a:extLst>
          </p:cNvPr>
          <p:cNvSpPr txBox="1"/>
          <p:nvPr/>
        </p:nvSpPr>
        <p:spPr>
          <a:xfrm rot="5400000">
            <a:off x="2016052" y="145578"/>
            <a:ext cx="356188" cy="400110"/>
          </a:xfrm>
          <a:prstGeom prst="rect">
            <a:avLst/>
          </a:prstGeom>
          <a:noFill/>
        </p:spPr>
        <p:txBody>
          <a:bodyPr wrap="none" rtlCol="0">
            <a:spAutoFit/>
          </a:bodyPr>
          <a:lstStyle/>
          <a:p>
            <a:r>
              <a:rPr lang="en-GB" sz="2000" dirty="0">
                <a:latin typeface="Arial Black" panose="020B0A04020102020204" pitchFamily="34" charset="0"/>
              </a:rPr>
              <a:t>5</a:t>
            </a:r>
          </a:p>
        </p:txBody>
      </p:sp>
      <p:sp>
        <p:nvSpPr>
          <p:cNvPr id="148" name="CasellaDiTesto 147">
            <a:extLst>
              <a:ext uri="{FF2B5EF4-FFF2-40B4-BE49-F238E27FC236}">
                <a16:creationId xmlns:a16="http://schemas.microsoft.com/office/drawing/2014/main" id="{108038B4-5EBC-4188-BAB5-9AD8676C0870}"/>
              </a:ext>
            </a:extLst>
          </p:cNvPr>
          <p:cNvSpPr txBox="1"/>
          <p:nvPr/>
        </p:nvSpPr>
        <p:spPr>
          <a:xfrm rot="5400000">
            <a:off x="1532727" y="6505013"/>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4</a:t>
            </a:r>
          </a:p>
        </p:txBody>
      </p:sp>
      <p:sp>
        <p:nvSpPr>
          <p:cNvPr id="149" name="CasellaDiTesto 148">
            <a:extLst>
              <a:ext uri="{FF2B5EF4-FFF2-40B4-BE49-F238E27FC236}">
                <a16:creationId xmlns:a16="http://schemas.microsoft.com/office/drawing/2014/main" id="{F79557F5-F498-409B-9778-770722AB5481}"/>
              </a:ext>
            </a:extLst>
          </p:cNvPr>
          <p:cNvSpPr txBox="1"/>
          <p:nvPr/>
        </p:nvSpPr>
        <p:spPr>
          <a:xfrm>
            <a:off x="10366096" y="6483858"/>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4</a:t>
            </a:r>
          </a:p>
        </p:txBody>
      </p:sp>
      <p:sp>
        <p:nvSpPr>
          <p:cNvPr id="150" name="CasellaDiTesto 149">
            <a:extLst>
              <a:ext uri="{FF2B5EF4-FFF2-40B4-BE49-F238E27FC236}">
                <a16:creationId xmlns:a16="http://schemas.microsoft.com/office/drawing/2014/main" id="{DD7A85D9-C7BD-45A9-AC44-70F6764AF0F2}"/>
              </a:ext>
            </a:extLst>
          </p:cNvPr>
          <p:cNvSpPr txBox="1"/>
          <p:nvPr/>
        </p:nvSpPr>
        <p:spPr>
          <a:xfrm rot="16200000">
            <a:off x="10303042" y="-49219"/>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4</a:t>
            </a:r>
          </a:p>
        </p:txBody>
      </p:sp>
      <p:sp>
        <p:nvSpPr>
          <p:cNvPr id="151" name="CasellaDiTesto 150">
            <a:extLst>
              <a:ext uri="{FF2B5EF4-FFF2-40B4-BE49-F238E27FC236}">
                <a16:creationId xmlns:a16="http://schemas.microsoft.com/office/drawing/2014/main" id="{A55A797B-4982-4CF2-B48C-04147C1C61E1}"/>
              </a:ext>
            </a:extLst>
          </p:cNvPr>
          <p:cNvSpPr txBox="1"/>
          <p:nvPr/>
        </p:nvSpPr>
        <p:spPr>
          <a:xfrm rot="10800000">
            <a:off x="1498114" y="-15160"/>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4</a:t>
            </a:r>
          </a:p>
        </p:txBody>
      </p:sp>
      <p:sp>
        <p:nvSpPr>
          <p:cNvPr id="122" name="Esagono 121">
            <a:extLst>
              <a:ext uri="{FF2B5EF4-FFF2-40B4-BE49-F238E27FC236}">
                <a16:creationId xmlns:a16="http://schemas.microsoft.com/office/drawing/2014/main" id="{9CC4BC98-F0AE-49DD-8F61-B0712652BF0A}"/>
              </a:ext>
            </a:extLst>
          </p:cNvPr>
          <p:cNvSpPr/>
          <p:nvPr/>
        </p:nvSpPr>
        <p:spPr>
          <a:xfrm rot="16200000">
            <a:off x="5800852"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3" name="Esagono 132">
            <a:extLst>
              <a:ext uri="{FF2B5EF4-FFF2-40B4-BE49-F238E27FC236}">
                <a16:creationId xmlns:a16="http://schemas.microsoft.com/office/drawing/2014/main" id="{6427CA4B-388E-4503-A660-A9681D4B9B50}"/>
              </a:ext>
            </a:extLst>
          </p:cNvPr>
          <p:cNvSpPr/>
          <p:nvPr/>
        </p:nvSpPr>
        <p:spPr>
          <a:xfrm rot="16200000">
            <a:off x="5019503"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2" name="Esagono 151">
            <a:extLst>
              <a:ext uri="{FF2B5EF4-FFF2-40B4-BE49-F238E27FC236}">
                <a16:creationId xmlns:a16="http://schemas.microsoft.com/office/drawing/2014/main" id="{A63CB468-2F67-4419-BE2F-767F19202CF6}"/>
              </a:ext>
            </a:extLst>
          </p:cNvPr>
          <p:cNvSpPr/>
          <p:nvPr/>
        </p:nvSpPr>
        <p:spPr>
          <a:xfrm rot="16200000">
            <a:off x="4238155"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3" name="Esagono 152">
            <a:extLst>
              <a:ext uri="{FF2B5EF4-FFF2-40B4-BE49-F238E27FC236}">
                <a16:creationId xmlns:a16="http://schemas.microsoft.com/office/drawing/2014/main" id="{31F4C633-E2EA-400E-82F6-DAF66CE07858}"/>
              </a:ext>
            </a:extLst>
          </p:cNvPr>
          <p:cNvSpPr/>
          <p:nvPr/>
        </p:nvSpPr>
        <p:spPr>
          <a:xfrm rot="16200000">
            <a:off x="2675458" y="10061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4" name="Esagono 153">
            <a:extLst>
              <a:ext uri="{FF2B5EF4-FFF2-40B4-BE49-F238E27FC236}">
                <a16:creationId xmlns:a16="http://schemas.microsoft.com/office/drawing/2014/main" id="{0CDE4603-4F84-4036-AD36-46F0A70D4840}"/>
              </a:ext>
            </a:extLst>
          </p:cNvPr>
          <p:cNvSpPr/>
          <p:nvPr/>
        </p:nvSpPr>
        <p:spPr>
          <a:xfrm rot="16200000">
            <a:off x="3456806"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5" name="Esagono 154">
            <a:extLst>
              <a:ext uri="{FF2B5EF4-FFF2-40B4-BE49-F238E27FC236}">
                <a16:creationId xmlns:a16="http://schemas.microsoft.com/office/drawing/2014/main" id="{FF42E379-C4EC-4AED-A6F2-615A8AA89DF1}"/>
              </a:ext>
            </a:extLst>
          </p:cNvPr>
          <p:cNvSpPr/>
          <p:nvPr/>
        </p:nvSpPr>
        <p:spPr>
          <a:xfrm rot="16200000">
            <a:off x="9707593" y="10061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6" name="Esagono 155">
            <a:extLst>
              <a:ext uri="{FF2B5EF4-FFF2-40B4-BE49-F238E27FC236}">
                <a16:creationId xmlns:a16="http://schemas.microsoft.com/office/drawing/2014/main" id="{30809931-B7BB-49CD-8793-4D30F10B6FC5}"/>
              </a:ext>
            </a:extLst>
          </p:cNvPr>
          <p:cNvSpPr/>
          <p:nvPr/>
        </p:nvSpPr>
        <p:spPr>
          <a:xfrm rot="16200000">
            <a:off x="8926246" y="100614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7" name="Esagono 156">
            <a:extLst>
              <a:ext uri="{FF2B5EF4-FFF2-40B4-BE49-F238E27FC236}">
                <a16:creationId xmlns:a16="http://schemas.microsoft.com/office/drawing/2014/main" id="{736B5233-FAC4-4091-8E7F-0EF27A18C67B}"/>
              </a:ext>
            </a:extLst>
          </p:cNvPr>
          <p:cNvSpPr/>
          <p:nvPr/>
        </p:nvSpPr>
        <p:spPr>
          <a:xfrm rot="16200000">
            <a:off x="8144898"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8" name="Esagono 157">
            <a:extLst>
              <a:ext uri="{FF2B5EF4-FFF2-40B4-BE49-F238E27FC236}">
                <a16:creationId xmlns:a16="http://schemas.microsoft.com/office/drawing/2014/main" id="{4546C555-3143-4C03-A6C1-F5F97B2D9677}"/>
              </a:ext>
            </a:extLst>
          </p:cNvPr>
          <p:cNvSpPr/>
          <p:nvPr/>
        </p:nvSpPr>
        <p:spPr>
          <a:xfrm rot="16200000">
            <a:off x="6582201" y="100614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9" name="Esagono 158">
            <a:extLst>
              <a:ext uri="{FF2B5EF4-FFF2-40B4-BE49-F238E27FC236}">
                <a16:creationId xmlns:a16="http://schemas.microsoft.com/office/drawing/2014/main" id="{AF6BC4BF-F877-47FA-9749-924D0142564A}"/>
              </a:ext>
            </a:extLst>
          </p:cNvPr>
          <p:cNvSpPr/>
          <p:nvPr/>
        </p:nvSpPr>
        <p:spPr>
          <a:xfrm rot="16200000">
            <a:off x="7363549"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0" name="Esagono 159">
            <a:extLst>
              <a:ext uri="{FF2B5EF4-FFF2-40B4-BE49-F238E27FC236}">
                <a16:creationId xmlns:a16="http://schemas.microsoft.com/office/drawing/2014/main" id="{03DF6F91-D928-4D1E-9B68-DAC88211ABC9}"/>
              </a:ext>
            </a:extLst>
          </p:cNvPr>
          <p:cNvSpPr/>
          <p:nvPr/>
        </p:nvSpPr>
        <p:spPr>
          <a:xfrm rot="16200000">
            <a:off x="5416224"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1" name="Esagono 160">
            <a:extLst>
              <a:ext uri="{FF2B5EF4-FFF2-40B4-BE49-F238E27FC236}">
                <a16:creationId xmlns:a16="http://schemas.microsoft.com/office/drawing/2014/main" id="{8C907C9C-574B-4183-8D12-BDCBAE792300}"/>
              </a:ext>
            </a:extLst>
          </p:cNvPr>
          <p:cNvSpPr/>
          <p:nvPr/>
        </p:nvSpPr>
        <p:spPr>
          <a:xfrm rot="16200000">
            <a:off x="4634876"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2" name="Esagono 161">
            <a:extLst>
              <a:ext uri="{FF2B5EF4-FFF2-40B4-BE49-F238E27FC236}">
                <a16:creationId xmlns:a16="http://schemas.microsoft.com/office/drawing/2014/main" id="{D90E7670-4288-419D-BA25-559E88FCCD1E}"/>
              </a:ext>
            </a:extLst>
          </p:cNvPr>
          <p:cNvSpPr/>
          <p:nvPr/>
        </p:nvSpPr>
        <p:spPr>
          <a:xfrm rot="16200000">
            <a:off x="3853527"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3" name="Esagono 162">
            <a:extLst>
              <a:ext uri="{FF2B5EF4-FFF2-40B4-BE49-F238E27FC236}">
                <a16:creationId xmlns:a16="http://schemas.microsoft.com/office/drawing/2014/main" id="{9E24C421-6E51-4C92-95FD-E2452008D61E}"/>
              </a:ext>
            </a:extLst>
          </p:cNvPr>
          <p:cNvSpPr/>
          <p:nvPr/>
        </p:nvSpPr>
        <p:spPr>
          <a:xfrm rot="16200000">
            <a:off x="2290830"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4" name="Esagono 163">
            <a:extLst>
              <a:ext uri="{FF2B5EF4-FFF2-40B4-BE49-F238E27FC236}">
                <a16:creationId xmlns:a16="http://schemas.microsoft.com/office/drawing/2014/main" id="{F067C8B3-7116-4EE7-825E-62E39A3BE397}"/>
              </a:ext>
            </a:extLst>
          </p:cNvPr>
          <p:cNvSpPr/>
          <p:nvPr/>
        </p:nvSpPr>
        <p:spPr>
          <a:xfrm rot="16200000">
            <a:off x="3072178"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5" name="Esagono 164">
            <a:extLst>
              <a:ext uri="{FF2B5EF4-FFF2-40B4-BE49-F238E27FC236}">
                <a16:creationId xmlns:a16="http://schemas.microsoft.com/office/drawing/2014/main" id="{7F9FF2FA-F214-482E-8233-0E47538E4C0D}"/>
              </a:ext>
            </a:extLst>
          </p:cNvPr>
          <p:cNvSpPr/>
          <p:nvPr/>
        </p:nvSpPr>
        <p:spPr>
          <a:xfrm rot="16200000">
            <a:off x="9322966" y="170200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6" name="Esagono 165">
            <a:extLst>
              <a:ext uri="{FF2B5EF4-FFF2-40B4-BE49-F238E27FC236}">
                <a16:creationId xmlns:a16="http://schemas.microsoft.com/office/drawing/2014/main" id="{C6F09F76-2B4A-433D-BE63-ECDAC3319FF2}"/>
              </a:ext>
            </a:extLst>
          </p:cNvPr>
          <p:cNvSpPr/>
          <p:nvPr/>
        </p:nvSpPr>
        <p:spPr>
          <a:xfrm rot="16200000">
            <a:off x="8541618"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7" name="Esagono 166">
            <a:extLst>
              <a:ext uri="{FF2B5EF4-FFF2-40B4-BE49-F238E27FC236}">
                <a16:creationId xmlns:a16="http://schemas.microsoft.com/office/drawing/2014/main" id="{20129551-75F5-44C2-9FF0-F12D8069FA30}"/>
              </a:ext>
            </a:extLst>
          </p:cNvPr>
          <p:cNvSpPr/>
          <p:nvPr/>
        </p:nvSpPr>
        <p:spPr>
          <a:xfrm rot="16200000">
            <a:off x="7760270"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8" name="Esagono 167">
            <a:extLst>
              <a:ext uri="{FF2B5EF4-FFF2-40B4-BE49-F238E27FC236}">
                <a16:creationId xmlns:a16="http://schemas.microsoft.com/office/drawing/2014/main" id="{AC2CF9CD-C0C7-4224-9633-723A697CAF55}"/>
              </a:ext>
            </a:extLst>
          </p:cNvPr>
          <p:cNvSpPr/>
          <p:nvPr/>
        </p:nvSpPr>
        <p:spPr>
          <a:xfrm rot="16200000">
            <a:off x="6197573" y="1702005"/>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69" name="Esagono 168">
            <a:extLst>
              <a:ext uri="{FF2B5EF4-FFF2-40B4-BE49-F238E27FC236}">
                <a16:creationId xmlns:a16="http://schemas.microsoft.com/office/drawing/2014/main" id="{CB9657E9-3BEF-4ECA-80FC-3F85EEF06D11}"/>
              </a:ext>
            </a:extLst>
          </p:cNvPr>
          <p:cNvSpPr/>
          <p:nvPr/>
        </p:nvSpPr>
        <p:spPr>
          <a:xfrm rot="16200000">
            <a:off x="6978921" y="1702006"/>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0" name="Esagono 169">
            <a:extLst>
              <a:ext uri="{FF2B5EF4-FFF2-40B4-BE49-F238E27FC236}">
                <a16:creationId xmlns:a16="http://schemas.microsoft.com/office/drawing/2014/main" id="{580BBE98-5D52-4D01-BA38-5762ED13DE02}"/>
              </a:ext>
            </a:extLst>
          </p:cNvPr>
          <p:cNvSpPr/>
          <p:nvPr/>
        </p:nvSpPr>
        <p:spPr>
          <a:xfrm rot="16200000">
            <a:off x="5798868"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1" name="Esagono 170">
            <a:extLst>
              <a:ext uri="{FF2B5EF4-FFF2-40B4-BE49-F238E27FC236}">
                <a16:creationId xmlns:a16="http://schemas.microsoft.com/office/drawing/2014/main" id="{E6ED140E-49F6-4357-ABE9-217A91454EAE}"/>
              </a:ext>
            </a:extLst>
          </p:cNvPr>
          <p:cNvSpPr/>
          <p:nvPr/>
        </p:nvSpPr>
        <p:spPr>
          <a:xfrm rot="16200000">
            <a:off x="5017520"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2" name="Esagono 171">
            <a:extLst>
              <a:ext uri="{FF2B5EF4-FFF2-40B4-BE49-F238E27FC236}">
                <a16:creationId xmlns:a16="http://schemas.microsoft.com/office/drawing/2014/main" id="{527A21F5-1EC6-43E8-9455-C513826B7F9D}"/>
              </a:ext>
            </a:extLst>
          </p:cNvPr>
          <p:cNvSpPr/>
          <p:nvPr/>
        </p:nvSpPr>
        <p:spPr>
          <a:xfrm rot="16200000">
            <a:off x="4236171"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3" name="Esagono 172">
            <a:extLst>
              <a:ext uri="{FF2B5EF4-FFF2-40B4-BE49-F238E27FC236}">
                <a16:creationId xmlns:a16="http://schemas.microsoft.com/office/drawing/2014/main" id="{B8A3DB6B-AA83-4890-A743-F4C45A26F91C}"/>
              </a:ext>
            </a:extLst>
          </p:cNvPr>
          <p:cNvSpPr/>
          <p:nvPr/>
        </p:nvSpPr>
        <p:spPr>
          <a:xfrm rot="16200000">
            <a:off x="2673474" y="2397864"/>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4" name="Esagono 173">
            <a:extLst>
              <a:ext uri="{FF2B5EF4-FFF2-40B4-BE49-F238E27FC236}">
                <a16:creationId xmlns:a16="http://schemas.microsoft.com/office/drawing/2014/main" id="{822E5034-7DB1-4530-8D28-61694069EB12}"/>
              </a:ext>
            </a:extLst>
          </p:cNvPr>
          <p:cNvSpPr/>
          <p:nvPr/>
        </p:nvSpPr>
        <p:spPr>
          <a:xfrm rot="16200000">
            <a:off x="3454823" y="239786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5" name="Esagono 174">
            <a:extLst>
              <a:ext uri="{FF2B5EF4-FFF2-40B4-BE49-F238E27FC236}">
                <a16:creationId xmlns:a16="http://schemas.microsoft.com/office/drawing/2014/main" id="{E2734315-8E6D-472A-BF65-4398EEE1BBE9}"/>
              </a:ext>
            </a:extLst>
          </p:cNvPr>
          <p:cNvSpPr/>
          <p:nvPr/>
        </p:nvSpPr>
        <p:spPr>
          <a:xfrm rot="16200000">
            <a:off x="9705610" y="239786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6" name="Esagono 175">
            <a:extLst>
              <a:ext uri="{FF2B5EF4-FFF2-40B4-BE49-F238E27FC236}">
                <a16:creationId xmlns:a16="http://schemas.microsoft.com/office/drawing/2014/main" id="{356FC01E-5DD6-4BBE-9711-1C3A7CDC569D}"/>
              </a:ext>
            </a:extLst>
          </p:cNvPr>
          <p:cNvSpPr/>
          <p:nvPr/>
        </p:nvSpPr>
        <p:spPr>
          <a:xfrm rot="16200000">
            <a:off x="8924263"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7" name="Esagono 176">
            <a:extLst>
              <a:ext uri="{FF2B5EF4-FFF2-40B4-BE49-F238E27FC236}">
                <a16:creationId xmlns:a16="http://schemas.microsoft.com/office/drawing/2014/main" id="{2F7708FE-D8DF-4D22-89DA-D9A1FCA6325E}"/>
              </a:ext>
            </a:extLst>
          </p:cNvPr>
          <p:cNvSpPr/>
          <p:nvPr/>
        </p:nvSpPr>
        <p:spPr>
          <a:xfrm rot="16200000">
            <a:off x="8142914"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8" name="Esagono 177">
            <a:extLst>
              <a:ext uri="{FF2B5EF4-FFF2-40B4-BE49-F238E27FC236}">
                <a16:creationId xmlns:a16="http://schemas.microsoft.com/office/drawing/2014/main" id="{7C982DFA-2C2E-4F99-B274-2CD1A2D2648C}"/>
              </a:ext>
            </a:extLst>
          </p:cNvPr>
          <p:cNvSpPr/>
          <p:nvPr/>
        </p:nvSpPr>
        <p:spPr>
          <a:xfrm rot="16200000">
            <a:off x="6580217" y="2397863"/>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79" name="Esagono 178">
            <a:extLst>
              <a:ext uri="{FF2B5EF4-FFF2-40B4-BE49-F238E27FC236}">
                <a16:creationId xmlns:a16="http://schemas.microsoft.com/office/drawing/2014/main" id="{954226C8-1214-4F33-B457-D59D4752E944}"/>
              </a:ext>
            </a:extLst>
          </p:cNvPr>
          <p:cNvSpPr/>
          <p:nvPr/>
        </p:nvSpPr>
        <p:spPr>
          <a:xfrm rot="16200000">
            <a:off x="7361566" y="2397864"/>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0" name="Esagono 179">
            <a:extLst>
              <a:ext uri="{FF2B5EF4-FFF2-40B4-BE49-F238E27FC236}">
                <a16:creationId xmlns:a16="http://schemas.microsoft.com/office/drawing/2014/main" id="{6A0D41C4-5E67-48D4-8D5C-5D9F98152001}"/>
              </a:ext>
            </a:extLst>
          </p:cNvPr>
          <p:cNvSpPr/>
          <p:nvPr/>
        </p:nvSpPr>
        <p:spPr>
          <a:xfrm rot="16200000">
            <a:off x="5416225" y="309372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1" name="Esagono 180">
            <a:extLst>
              <a:ext uri="{FF2B5EF4-FFF2-40B4-BE49-F238E27FC236}">
                <a16:creationId xmlns:a16="http://schemas.microsoft.com/office/drawing/2014/main" id="{C5067517-D52A-443F-8A21-271DBD8B0F54}"/>
              </a:ext>
            </a:extLst>
          </p:cNvPr>
          <p:cNvSpPr/>
          <p:nvPr/>
        </p:nvSpPr>
        <p:spPr>
          <a:xfrm rot="16200000">
            <a:off x="4634876" y="309372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2" name="Esagono 181">
            <a:extLst>
              <a:ext uri="{FF2B5EF4-FFF2-40B4-BE49-F238E27FC236}">
                <a16:creationId xmlns:a16="http://schemas.microsoft.com/office/drawing/2014/main" id="{E1BD770E-D34C-48F3-ACFD-E40379D1C2FA}"/>
              </a:ext>
            </a:extLst>
          </p:cNvPr>
          <p:cNvSpPr/>
          <p:nvPr/>
        </p:nvSpPr>
        <p:spPr>
          <a:xfrm rot="16200000">
            <a:off x="3853528"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3" name="Esagono 182">
            <a:extLst>
              <a:ext uri="{FF2B5EF4-FFF2-40B4-BE49-F238E27FC236}">
                <a16:creationId xmlns:a16="http://schemas.microsoft.com/office/drawing/2014/main" id="{2A42E75E-70F7-4908-B03D-8C1EEB9EC959}"/>
              </a:ext>
            </a:extLst>
          </p:cNvPr>
          <p:cNvSpPr/>
          <p:nvPr/>
        </p:nvSpPr>
        <p:spPr>
          <a:xfrm rot="16200000">
            <a:off x="2290831" y="3093722"/>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4" name="Esagono 183">
            <a:extLst>
              <a:ext uri="{FF2B5EF4-FFF2-40B4-BE49-F238E27FC236}">
                <a16:creationId xmlns:a16="http://schemas.microsoft.com/office/drawing/2014/main" id="{8A3A2769-3FCA-4F99-B35F-B885770A5513}"/>
              </a:ext>
            </a:extLst>
          </p:cNvPr>
          <p:cNvSpPr/>
          <p:nvPr/>
        </p:nvSpPr>
        <p:spPr>
          <a:xfrm rot="16200000">
            <a:off x="3072179"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5" name="Esagono 184">
            <a:extLst>
              <a:ext uri="{FF2B5EF4-FFF2-40B4-BE49-F238E27FC236}">
                <a16:creationId xmlns:a16="http://schemas.microsoft.com/office/drawing/2014/main" id="{ECA57D96-67DB-4F41-84AA-A9644EC3BBA2}"/>
              </a:ext>
            </a:extLst>
          </p:cNvPr>
          <p:cNvSpPr/>
          <p:nvPr/>
        </p:nvSpPr>
        <p:spPr>
          <a:xfrm rot="16200000">
            <a:off x="9322966" y="309372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6" name="Esagono 185">
            <a:extLst>
              <a:ext uri="{FF2B5EF4-FFF2-40B4-BE49-F238E27FC236}">
                <a16:creationId xmlns:a16="http://schemas.microsoft.com/office/drawing/2014/main" id="{92F7338A-F88C-4D80-9ED9-032AA748B868}"/>
              </a:ext>
            </a:extLst>
          </p:cNvPr>
          <p:cNvSpPr/>
          <p:nvPr/>
        </p:nvSpPr>
        <p:spPr>
          <a:xfrm rot="16200000">
            <a:off x="8541619" y="309372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7" name="Esagono 186">
            <a:extLst>
              <a:ext uri="{FF2B5EF4-FFF2-40B4-BE49-F238E27FC236}">
                <a16:creationId xmlns:a16="http://schemas.microsoft.com/office/drawing/2014/main" id="{D7719CED-59F6-4A99-A4E6-CBCC766E794B}"/>
              </a:ext>
            </a:extLst>
          </p:cNvPr>
          <p:cNvSpPr/>
          <p:nvPr/>
        </p:nvSpPr>
        <p:spPr>
          <a:xfrm rot="16200000">
            <a:off x="7760271" y="309372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8" name="Esagono 187">
            <a:extLst>
              <a:ext uri="{FF2B5EF4-FFF2-40B4-BE49-F238E27FC236}">
                <a16:creationId xmlns:a16="http://schemas.microsoft.com/office/drawing/2014/main" id="{D4751FB6-BE53-4BA3-96D7-F36CB60C1C38}"/>
              </a:ext>
            </a:extLst>
          </p:cNvPr>
          <p:cNvSpPr/>
          <p:nvPr/>
        </p:nvSpPr>
        <p:spPr>
          <a:xfrm rot="16200000">
            <a:off x="6197573" y="309372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89" name="Esagono 188">
            <a:extLst>
              <a:ext uri="{FF2B5EF4-FFF2-40B4-BE49-F238E27FC236}">
                <a16:creationId xmlns:a16="http://schemas.microsoft.com/office/drawing/2014/main" id="{AA4A52A1-D2FB-4B90-94A8-D7CFFAD27759}"/>
              </a:ext>
            </a:extLst>
          </p:cNvPr>
          <p:cNvSpPr/>
          <p:nvPr/>
        </p:nvSpPr>
        <p:spPr>
          <a:xfrm rot="16200000">
            <a:off x="6978922" y="309372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0" name="Esagono 189">
            <a:extLst>
              <a:ext uri="{FF2B5EF4-FFF2-40B4-BE49-F238E27FC236}">
                <a16:creationId xmlns:a16="http://schemas.microsoft.com/office/drawing/2014/main" id="{8252E382-BABC-4FDD-BEEC-15214BCEFDBD}"/>
              </a:ext>
            </a:extLst>
          </p:cNvPr>
          <p:cNvSpPr/>
          <p:nvPr/>
        </p:nvSpPr>
        <p:spPr>
          <a:xfrm rot="16200000">
            <a:off x="5806152"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1" name="Esagono 190">
            <a:extLst>
              <a:ext uri="{FF2B5EF4-FFF2-40B4-BE49-F238E27FC236}">
                <a16:creationId xmlns:a16="http://schemas.microsoft.com/office/drawing/2014/main" id="{C1CAB1A6-4D73-4F7E-94CE-D48B40AA4BAF}"/>
              </a:ext>
            </a:extLst>
          </p:cNvPr>
          <p:cNvSpPr/>
          <p:nvPr/>
        </p:nvSpPr>
        <p:spPr>
          <a:xfrm rot="16200000">
            <a:off x="5024803" y="379127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2" name="Esagono 191">
            <a:extLst>
              <a:ext uri="{FF2B5EF4-FFF2-40B4-BE49-F238E27FC236}">
                <a16:creationId xmlns:a16="http://schemas.microsoft.com/office/drawing/2014/main" id="{8B8EC5E7-C695-4886-B120-31F18AADE64F}"/>
              </a:ext>
            </a:extLst>
          </p:cNvPr>
          <p:cNvSpPr/>
          <p:nvPr/>
        </p:nvSpPr>
        <p:spPr>
          <a:xfrm rot="16200000">
            <a:off x="4243455" y="379127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3" name="Esagono 192">
            <a:extLst>
              <a:ext uri="{FF2B5EF4-FFF2-40B4-BE49-F238E27FC236}">
                <a16:creationId xmlns:a16="http://schemas.microsoft.com/office/drawing/2014/main" id="{C405D52B-631A-40FD-AA51-AB37F44F083A}"/>
              </a:ext>
            </a:extLst>
          </p:cNvPr>
          <p:cNvSpPr/>
          <p:nvPr/>
        </p:nvSpPr>
        <p:spPr>
          <a:xfrm rot="16200000">
            <a:off x="2680758" y="3791272"/>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4" name="Esagono 193">
            <a:extLst>
              <a:ext uri="{FF2B5EF4-FFF2-40B4-BE49-F238E27FC236}">
                <a16:creationId xmlns:a16="http://schemas.microsoft.com/office/drawing/2014/main" id="{9FFAFFA5-DE9F-45FF-8400-D66A67C4B227}"/>
              </a:ext>
            </a:extLst>
          </p:cNvPr>
          <p:cNvSpPr/>
          <p:nvPr/>
        </p:nvSpPr>
        <p:spPr>
          <a:xfrm rot="16200000">
            <a:off x="3462106" y="379127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5" name="Esagono 194">
            <a:extLst>
              <a:ext uri="{FF2B5EF4-FFF2-40B4-BE49-F238E27FC236}">
                <a16:creationId xmlns:a16="http://schemas.microsoft.com/office/drawing/2014/main" id="{C98D7C6D-E818-495D-85DE-534063FC2E38}"/>
              </a:ext>
            </a:extLst>
          </p:cNvPr>
          <p:cNvSpPr/>
          <p:nvPr/>
        </p:nvSpPr>
        <p:spPr>
          <a:xfrm rot="16200000">
            <a:off x="9712893" y="379127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6" name="Esagono 195">
            <a:extLst>
              <a:ext uri="{FF2B5EF4-FFF2-40B4-BE49-F238E27FC236}">
                <a16:creationId xmlns:a16="http://schemas.microsoft.com/office/drawing/2014/main" id="{0DCF274D-2FA6-47B6-A648-372356370B10}"/>
              </a:ext>
            </a:extLst>
          </p:cNvPr>
          <p:cNvSpPr/>
          <p:nvPr/>
        </p:nvSpPr>
        <p:spPr>
          <a:xfrm rot="16200000">
            <a:off x="8931546" y="379127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7" name="Esagono 196">
            <a:extLst>
              <a:ext uri="{FF2B5EF4-FFF2-40B4-BE49-F238E27FC236}">
                <a16:creationId xmlns:a16="http://schemas.microsoft.com/office/drawing/2014/main" id="{BC3735D9-1D31-440C-B194-A6694C4A4F1A}"/>
              </a:ext>
            </a:extLst>
          </p:cNvPr>
          <p:cNvSpPr/>
          <p:nvPr/>
        </p:nvSpPr>
        <p:spPr>
          <a:xfrm rot="16200000">
            <a:off x="8150198" y="379127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8" name="Esagono 197">
            <a:extLst>
              <a:ext uri="{FF2B5EF4-FFF2-40B4-BE49-F238E27FC236}">
                <a16:creationId xmlns:a16="http://schemas.microsoft.com/office/drawing/2014/main" id="{6463B531-6A69-49E4-9961-7DD9BF1B6B9C}"/>
              </a:ext>
            </a:extLst>
          </p:cNvPr>
          <p:cNvSpPr/>
          <p:nvPr/>
        </p:nvSpPr>
        <p:spPr>
          <a:xfrm rot="16200000">
            <a:off x="6587501" y="379127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99" name="Esagono 198">
            <a:extLst>
              <a:ext uri="{FF2B5EF4-FFF2-40B4-BE49-F238E27FC236}">
                <a16:creationId xmlns:a16="http://schemas.microsoft.com/office/drawing/2014/main" id="{995B4AAD-3BD9-4308-984B-D6087785B978}"/>
              </a:ext>
            </a:extLst>
          </p:cNvPr>
          <p:cNvSpPr/>
          <p:nvPr/>
        </p:nvSpPr>
        <p:spPr>
          <a:xfrm rot="16200000">
            <a:off x="7368849" y="379127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0" name="Esagono 199">
            <a:extLst>
              <a:ext uri="{FF2B5EF4-FFF2-40B4-BE49-F238E27FC236}">
                <a16:creationId xmlns:a16="http://schemas.microsoft.com/office/drawing/2014/main" id="{43BBF161-DDC3-4E87-B52A-B10C2BB00AF7}"/>
              </a:ext>
            </a:extLst>
          </p:cNvPr>
          <p:cNvSpPr/>
          <p:nvPr/>
        </p:nvSpPr>
        <p:spPr>
          <a:xfrm rot="16200000">
            <a:off x="5421524" y="4487131"/>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1" name="Esagono 200">
            <a:extLst>
              <a:ext uri="{FF2B5EF4-FFF2-40B4-BE49-F238E27FC236}">
                <a16:creationId xmlns:a16="http://schemas.microsoft.com/office/drawing/2014/main" id="{4B07F822-F71B-4655-BD56-4B529C8A4775}"/>
              </a:ext>
            </a:extLst>
          </p:cNvPr>
          <p:cNvSpPr/>
          <p:nvPr/>
        </p:nvSpPr>
        <p:spPr>
          <a:xfrm rot="16200000">
            <a:off x="4640176"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2" name="Esagono 201">
            <a:extLst>
              <a:ext uri="{FF2B5EF4-FFF2-40B4-BE49-F238E27FC236}">
                <a16:creationId xmlns:a16="http://schemas.microsoft.com/office/drawing/2014/main" id="{97DAC538-E796-4D4F-9E40-53B7803EE484}"/>
              </a:ext>
            </a:extLst>
          </p:cNvPr>
          <p:cNvSpPr/>
          <p:nvPr/>
        </p:nvSpPr>
        <p:spPr>
          <a:xfrm rot="16200000">
            <a:off x="3858827"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3" name="Esagono 202">
            <a:extLst>
              <a:ext uri="{FF2B5EF4-FFF2-40B4-BE49-F238E27FC236}">
                <a16:creationId xmlns:a16="http://schemas.microsoft.com/office/drawing/2014/main" id="{CB85F4F1-B946-4D52-8E6F-8AAC118734CC}"/>
              </a:ext>
            </a:extLst>
          </p:cNvPr>
          <p:cNvSpPr/>
          <p:nvPr/>
        </p:nvSpPr>
        <p:spPr>
          <a:xfrm rot="16200000">
            <a:off x="2296130" y="4487131"/>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4" name="Esagono 203">
            <a:extLst>
              <a:ext uri="{FF2B5EF4-FFF2-40B4-BE49-F238E27FC236}">
                <a16:creationId xmlns:a16="http://schemas.microsoft.com/office/drawing/2014/main" id="{BC4AE0BB-24A2-4384-9046-7F50413544E2}"/>
              </a:ext>
            </a:extLst>
          </p:cNvPr>
          <p:cNvSpPr/>
          <p:nvPr/>
        </p:nvSpPr>
        <p:spPr>
          <a:xfrm rot="16200000">
            <a:off x="3077478" y="448713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5" name="Esagono 204">
            <a:extLst>
              <a:ext uri="{FF2B5EF4-FFF2-40B4-BE49-F238E27FC236}">
                <a16:creationId xmlns:a16="http://schemas.microsoft.com/office/drawing/2014/main" id="{B5FD3032-FD79-4077-AF88-3D2233C802A4}"/>
              </a:ext>
            </a:extLst>
          </p:cNvPr>
          <p:cNvSpPr/>
          <p:nvPr/>
        </p:nvSpPr>
        <p:spPr>
          <a:xfrm rot="16200000">
            <a:off x="9328266" y="4487130"/>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6" name="Esagono 205">
            <a:extLst>
              <a:ext uri="{FF2B5EF4-FFF2-40B4-BE49-F238E27FC236}">
                <a16:creationId xmlns:a16="http://schemas.microsoft.com/office/drawing/2014/main" id="{3F9B28FE-A685-4D12-9548-F21C30F683F7}"/>
              </a:ext>
            </a:extLst>
          </p:cNvPr>
          <p:cNvSpPr/>
          <p:nvPr/>
        </p:nvSpPr>
        <p:spPr>
          <a:xfrm rot="16200000">
            <a:off x="8546918" y="4487130"/>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7" name="Esagono 206">
            <a:extLst>
              <a:ext uri="{FF2B5EF4-FFF2-40B4-BE49-F238E27FC236}">
                <a16:creationId xmlns:a16="http://schemas.microsoft.com/office/drawing/2014/main" id="{B9C24158-662E-46CE-87FD-4F594B70B2C3}"/>
              </a:ext>
            </a:extLst>
          </p:cNvPr>
          <p:cNvSpPr/>
          <p:nvPr/>
        </p:nvSpPr>
        <p:spPr>
          <a:xfrm rot="16200000">
            <a:off x="7765570" y="448713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8" name="Esagono 207">
            <a:extLst>
              <a:ext uri="{FF2B5EF4-FFF2-40B4-BE49-F238E27FC236}">
                <a16:creationId xmlns:a16="http://schemas.microsoft.com/office/drawing/2014/main" id="{0FA10C77-FCD7-4F06-8432-9A08570F9281}"/>
              </a:ext>
            </a:extLst>
          </p:cNvPr>
          <p:cNvSpPr/>
          <p:nvPr/>
        </p:nvSpPr>
        <p:spPr>
          <a:xfrm rot="16200000">
            <a:off x="6202873" y="448713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09" name="Esagono 208">
            <a:extLst>
              <a:ext uri="{FF2B5EF4-FFF2-40B4-BE49-F238E27FC236}">
                <a16:creationId xmlns:a16="http://schemas.microsoft.com/office/drawing/2014/main" id="{B25BDF9F-2EDE-47A3-92A0-62B9F255A9F8}"/>
              </a:ext>
            </a:extLst>
          </p:cNvPr>
          <p:cNvSpPr/>
          <p:nvPr/>
        </p:nvSpPr>
        <p:spPr>
          <a:xfrm rot="16200000">
            <a:off x="6984221"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0" name="Esagono 209">
            <a:extLst>
              <a:ext uri="{FF2B5EF4-FFF2-40B4-BE49-F238E27FC236}">
                <a16:creationId xmlns:a16="http://schemas.microsoft.com/office/drawing/2014/main" id="{33659CD4-C8A1-4274-A2C1-92C57F661345}"/>
              </a:ext>
            </a:extLst>
          </p:cNvPr>
          <p:cNvSpPr/>
          <p:nvPr/>
        </p:nvSpPr>
        <p:spPr>
          <a:xfrm rot="16200000">
            <a:off x="5804168" y="5182989"/>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1" name="Esagono 210">
            <a:extLst>
              <a:ext uri="{FF2B5EF4-FFF2-40B4-BE49-F238E27FC236}">
                <a16:creationId xmlns:a16="http://schemas.microsoft.com/office/drawing/2014/main" id="{00C8C796-BFF3-4893-99BC-E4518FAAEC5F}"/>
              </a:ext>
            </a:extLst>
          </p:cNvPr>
          <p:cNvSpPr/>
          <p:nvPr/>
        </p:nvSpPr>
        <p:spPr>
          <a:xfrm rot="16200000">
            <a:off x="5022820" y="5182989"/>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2" name="Esagono 211">
            <a:extLst>
              <a:ext uri="{FF2B5EF4-FFF2-40B4-BE49-F238E27FC236}">
                <a16:creationId xmlns:a16="http://schemas.microsoft.com/office/drawing/2014/main" id="{99ADE552-5183-468A-AB91-14B3E5CF583E}"/>
              </a:ext>
            </a:extLst>
          </p:cNvPr>
          <p:cNvSpPr/>
          <p:nvPr/>
        </p:nvSpPr>
        <p:spPr>
          <a:xfrm rot="16200000">
            <a:off x="4241471" y="518299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3" name="Esagono 212">
            <a:extLst>
              <a:ext uri="{FF2B5EF4-FFF2-40B4-BE49-F238E27FC236}">
                <a16:creationId xmlns:a16="http://schemas.microsoft.com/office/drawing/2014/main" id="{1B55045C-5628-4DF7-A4A3-329E8AA47A74}"/>
              </a:ext>
            </a:extLst>
          </p:cNvPr>
          <p:cNvSpPr/>
          <p:nvPr/>
        </p:nvSpPr>
        <p:spPr>
          <a:xfrm rot="16200000">
            <a:off x="2678774" y="5182989"/>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4" name="Esagono 213">
            <a:extLst>
              <a:ext uri="{FF2B5EF4-FFF2-40B4-BE49-F238E27FC236}">
                <a16:creationId xmlns:a16="http://schemas.microsoft.com/office/drawing/2014/main" id="{21026CDE-5CA4-4155-B7A5-81C8B146AF70}"/>
              </a:ext>
            </a:extLst>
          </p:cNvPr>
          <p:cNvSpPr/>
          <p:nvPr/>
        </p:nvSpPr>
        <p:spPr>
          <a:xfrm rot="16200000">
            <a:off x="3460123" y="5182990"/>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5" name="Esagono 214">
            <a:extLst>
              <a:ext uri="{FF2B5EF4-FFF2-40B4-BE49-F238E27FC236}">
                <a16:creationId xmlns:a16="http://schemas.microsoft.com/office/drawing/2014/main" id="{BE469E9F-231E-4BED-AE6E-6A8EBEE4912A}"/>
              </a:ext>
            </a:extLst>
          </p:cNvPr>
          <p:cNvSpPr/>
          <p:nvPr/>
        </p:nvSpPr>
        <p:spPr>
          <a:xfrm rot="16200000">
            <a:off x="9710910" y="518298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6" name="Esagono 215">
            <a:extLst>
              <a:ext uri="{FF2B5EF4-FFF2-40B4-BE49-F238E27FC236}">
                <a16:creationId xmlns:a16="http://schemas.microsoft.com/office/drawing/2014/main" id="{D2081A57-9486-418E-BF10-0BF8E08C44C0}"/>
              </a:ext>
            </a:extLst>
          </p:cNvPr>
          <p:cNvSpPr/>
          <p:nvPr/>
        </p:nvSpPr>
        <p:spPr>
          <a:xfrm rot="16200000">
            <a:off x="8929563" y="518298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7" name="Esagono 216">
            <a:extLst>
              <a:ext uri="{FF2B5EF4-FFF2-40B4-BE49-F238E27FC236}">
                <a16:creationId xmlns:a16="http://schemas.microsoft.com/office/drawing/2014/main" id="{C1B98386-0744-40FD-BF49-97F35AFEB104}"/>
              </a:ext>
            </a:extLst>
          </p:cNvPr>
          <p:cNvSpPr/>
          <p:nvPr/>
        </p:nvSpPr>
        <p:spPr>
          <a:xfrm rot="16200000">
            <a:off x="8148214" y="5182989"/>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8" name="Esagono 217">
            <a:extLst>
              <a:ext uri="{FF2B5EF4-FFF2-40B4-BE49-F238E27FC236}">
                <a16:creationId xmlns:a16="http://schemas.microsoft.com/office/drawing/2014/main" id="{4EE91DF2-C315-4AA4-AF7C-FD5B935CB72B}"/>
              </a:ext>
            </a:extLst>
          </p:cNvPr>
          <p:cNvSpPr/>
          <p:nvPr/>
        </p:nvSpPr>
        <p:spPr>
          <a:xfrm rot="16200000">
            <a:off x="6585517" y="518298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19" name="Esagono 218">
            <a:extLst>
              <a:ext uri="{FF2B5EF4-FFF2-40B4-BE49-F238E27FC236}">
                <a16:creationId xmlns:a16="http://schemas.microsoft.com/office/drawing/2014/main" id="{3E79F071-D5F8-4FE2-8524-32CED27557C9}"/>
              </a:ext>
            </a:extLst>
          </p:cNvPr>
          <p:cNvSpPr/>
          <p:nvPr/>
        </p:nvSpPr>
        <p:spPr>
          <a:xfrm rot="16200000">
            <a:off x="7366866"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0" name="Esagono 219">
            <a:extLst>
              <a:ext uri="{FF2B5EF4-FFF2-40B4-BE49-F238E27FC236}">
                <a16:creationId xmlns:a16="http://schemas.microsoft.com/office/drawing/2014/main" id="{FF36D4EA-5054-4A2E-BBB1-FDE4E92FEF30}"/>
              </a:ext>
            </a:extLst>
          </p:cNvPr>
          <p:cNvSpPr/>
          <p:nvPr/>
        </p:nvSpPr>
        <p:spPr>
          <a:xfrm rot="16200000">
            <a:off x="5421525"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1" name="Esagono 220">
            <a:extLst>
              <a:ext uri="{FF2B5EF4-FFF2-40B4-BE49-F238E27FC236}">
                <a16:creationId xmlns:a16="http://schemas.microsoft.com/office/drawing/2014/main" id="{42C72691-7DEB-4888-8FCC-E1B515A65043}"/>
              </a:ext>
            </a:extLst>
          </p:cNvPr>
          <p:cNvSpPr/>
          <p:nvPr/>
        </p:nvSpPr>
        <p:spPr>
          <a:xfrm rot="16200000">
            <a:off x="4640176" y="58788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2" name="Esagono 221">
            <a:extLst>
              <a:ext uri="{FF2B5EF4-FFF2-40B4-BE49-F238E27FC236}">
                <a16:creationId xmlns:a16="http://schemas.microsoft.com/office/drawing/2014/main" id="{EF334132-04EE-45B4-A64C-DD983AD51949}"/>
              </a:ext>
            </a:extLst>
          </p:cNvPr>
          <p:cNvSpPr/>
          <p:nvPr/>
        </p:nvSpPr>
        <p:spPr>
          <a:xfrm rot="16200000">
            <a:off x="3858828" y="58788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3" name="Esagono 222">
            <a:extLst>
              <a:ext uri="{FF2B5EF4-FFF2-40B4-BE49-F238E27FC236}">
                <a16:creationId xmlns:a16="http://schemas.microsoft.com/office/drawing/2014/main" id="{CB913126-84FD-4497-AB92-1D21B8B7E9A2}"/>
              </a:ext>
            </a:extLst>
          </p:cNvPr>
          <p:cNvSpPr/>
          <p:nvPr/>
        </p:nvSpPr>
        <p:spPr>
          <a:xfrm rot="16200000">
            <a:off x="2296131" y="58788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4" name="Esagono 223">
            <a:extLst>
              <a:ext uri="{FF2B5EF4-FFF2-40B4-BE49-F238E27FC236}">
                <a16:creationId xmlns:a16="http://schemas.microsoft.com/office/drawing/2014/main" id="{5E94D9E5-55C6-49FD-8F5F-CC8FBC96D29A}"/>
              </a:ext>
            </a:extLst>
          </p:cNvPr>
          <p:cNvSpPr/>
          <p:nvPr/>
        </p:nvSpPr>
        <p:spPr>
          <a:xfrm rot="16200000">
            <a:off x="3077479" y="587884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5" name="Esagono 224">
            <a:extLst>
              <a:ext uri="{FF2B5EF4-FFF2-40B4-BE49-F238E27FC236}">
                <a16:creationId xmlns:a16="http://schemas.microsoft.com/office/drawing/2014/main" id="{DB8BB60A-9821-494A-933B-D52B8195D8D6}"/>
              </a:ext>
            </a:extLst>
          </p:cNvPr>
          <p:cNvSpPr/>
          <p:nvPr/>
        </p:nvSpPr>
        <p:spPr>
          <a:xfrm rot="16200000">
            <a:off x="9328266"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6" name="Esagono 225">
            <a:extLst>
              <a:ext uri="{FF2B5EF4-FFF2-40B4-BE49-F238E27FC236}">
                <a16:creationId xmlns:a16="http://schemas.microsoft.com/office/drawing/2014/main" id="{1C037B52-9668-444E-A7D4-AFC3F6594536}"/>
              </a:ext>
            </a:extLst>
          </p:cNvPr>
          <p:cNvSpPr/>
          <p:nvPr/>
        </p:nvSpPr>
        <p:spPr>
          <a:xfrm rot="16200000">
            <a:off x="8546919"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7" name="Esagono 226">
            <a:extLst>
              <a:ext uri="{FF2B5EF4-FFF2-40B4-BE49-F238E27FC236}">
                <a16:creationId xmlns:a16="http://schemas.microsoft.com/office/drawing/2014/main" id="{31CB42F8-3B59-4078-A256-EFF821425E67}"/>
              </a:ext>
            </a:extLst>
          </p:cNvPr>
          <p:cNvSpPr/>
          <p:nvPr/>
        </p:nvSpPr>
        <p:spPr>
          <a:xfrm rot="16200000">
            <a:off x="7765571" y="58788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8" name="Esagono 227">
            <a:extLst>
              <a:ext uri="{FF2B5EF4-FFF2-40B4-BE49-F238E27FC236}">
                <a16:creationId xmlns:a16="http://schemas.microsoft.com/office/drawing/2014/main" id="{E2AA1561-A9BA-4450-97CE-30AAE3F4AC08}"/>
              </a:ext>
            </a:extLst>
          </p:cNvPr>
          <p:cNvSpPr/>
          <p:nvPr/>
        </p:nvSpPr>
        <p:spPr>
          <a:xfrm rot="16200000">
            <a:off x="6202873" y="587884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29" name="Esagono 228">
            <a:extLst>
              <a:ext uri="{FF2B5EF4-FFF2-40B4-BE49-F238E27FC236}">
                <a16:creationId xmlns:a16="http://schemas.microsoft.com/office/drawing/2014/main" id="{C022380B-CE64-4CA5-A760-E050F99F0644}"/>
              </a:ext>
            </a:extLst>
          </p:cNvPr>
          <p:cNvSpPr/>
          <p:nvPr/>
        </p:nvSpPr>
        <p:spPr>
          <a:xfrm rot="16200000">
            <a:off x="6984222" y="58788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0" name="Esagono 229">
            <a:extLst>
              <a:ext uri="{FF2B5EF4-FFF2-40B4-BE49-F238E27FC236}">
                <a16:creationId xmlns:a16="http://schemas.microsoft.com/office/drawing/2014/main" id="{EFAD8931-155A-4F02-A698-067930104E81}"/>
              </a:ext>
            </a:extLst>
          </p:cNvPr>
          <p:cNvSpPr/>
          <p:nvPr/>
        </p:nvSpPr>
        <p:spPr>
          <a:xfrm rot="16200000">
            <a:off x="5408194"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1" name="Esagono 230">
            <a:extLst>
              <a:ext uri="{FF2B5EF4-FFF2-40B4-BE49-F238E27FC236}">
                <a16:creationId xmlns:a16="http://schemas.microsoft.com/office/drawing/2014/main" id="{23E4BD40-D93F-4E81-A450-4D7616CCA55D}"/>
              </a:ext>
            </a:extLst>
          </p:cNvPr>
          <p:cNvSpPr/>
          <p:nvPr/>
        </p:nvSpPr>
        <p:spPr>
          <a:xfrm rot="16200000">
            <a:off x="4626846"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2" name="Esagono 231">
            <a:extLst>
              <a:ext uri="{FF2B5EF4-FFF2-40B4-BE49-F238E27FC236}">
                <a16:creationId xmlns:a16="http://schemas.microsoft.com/office/drawing/2014/main" id="{3CDC6E13-50C9-4710-9E45-6AF160A86A44}"/>
              </a:ext>
            </a:extLst>
          </p:cNvPr>
          <p:cNvSpPr/>
          <p:nvPr/>
        </p:nvSpPr>
        <p:spPr>
          <a:xfrm rot="16200000">
            <a:off x="3845497"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3" name="Esagono 232">
            <a:extLst>
              <a:ext uri="{FF2B5EF4-FFF2-40B4-BE49-F238E27FC236}">
                <a16:creationId xmlns:a16="http://schemas.microsoft.com/office/drawing/2014/main" id="{6D2B692F-550E-451C-9DB8-64147733312F}"/>
              </a:ext>
            </a:extLst>
          </p:cNvPr>
          <p:cNvSpPr/>
          <p:nvPr/>
        </p:nvSpPr>
        <p:spPr>
          <a:xfrm rot="16200000">
            <a:off x="2282800"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4" name="Esagono 233">
            <a:extLst>
              <a:ext uri="{FF2B5EF4-FFF2-40B4-BE49-F238E27FC236}">
                <a16:creationId xmlns:a16="http://schemas.microsoft.com/office/drawing/2014/main" id="{E09515D3-CE86-4B2F-95DF-19100DEA0108}"/>
              </a:ext>
            </a:extLst>
          </p:cNvPr>
          <p:cNvSpPr/>
          <p:nvPr/>
        </p:nvSpPr>
        <p:spPr>
          <a:xfrm rot="16200000">
            <a:off x="3064148"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5" name="Esagono 234">
            <a:extLst>
              <a:ext uri="{FF2B5EF4-FFF2-40B4-BE49-F238E27FC236}">
                <a16:creationId xmlns:a16="http://schemas.microsoft.com/office/drawing/2014/main" id="{3006B3FE-B2EF-44F4-ABD6-B83BB607B7FF}"/>
              </a:ext>
            </a:extLst>
          </p:cNvPr>
          <p:cNvSpPr/>
          <p:nvPr/>
        </p:nvSpPr>
        <p:spPr>
          <a:xfrm rot="16200000">
            <a:off x="9314936"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6" name="Esagono 235">
            <a:extLst>
              <a:ext uri="{FF2B5EF4-FFF2-40B4-BE49-F238E27FC236}">
                <a16:creationId xmlns:a16="http://schemas.microsoft.com/office/drawing/2014/main" id="{351C6173-AB23-4DE0-B41A-2BDBE0965BB1}"/>
              </a:ext>
            </a:extLst>
          </p:cNvPr>
          <p:cNvSpPr/>
          <p:nvPr/>
        </p:nvSpPr>
        <p:spPr>
          <a:xfrm rot="16200000">
            <a:off x="8533588"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7" name="Esagono 236">
            <a:extLst>
              <a:ext uri="{FF2B5EF4-FFF2-40B4-BE49-F238E27FC236}">
                <a16:creationId xmlns:a16="http://schemas.microsoft.com/office/drawing/2014/main" id="{6CC65617-1D3F-4A23-B1E5-F536A9025BD5}"/>
              </a:ext>
            </a:extLst>
          </p:cNvPr>
          <p:cNvSpPr/>
          <p:nvPr/>
        </p:nvSpPr>
        <p:spPr>
          <a:xfrm rot="16200000">
            <a:off x="7752240"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8" name="Esagono 237">
            <a:extLst>
              <a:ext uri="{FF2B5EF4-FFF2-40B4-BE49-F238E27FC236}">
                <a16:creationId xmlns:a16="http://schemas.microsoft.com/office/drawing/2014/main" id="{CBC2FEDB-1311-4537-AE9A-CD498A2602FD}"/>
              </a:ext>
            </a:extLst>
          </p:cNvPr>
          <p:cNvSpPr/>
          <p:nvPr/>
        </p:nvSpPr>
        <p:spPr>
          <a:xfrm rot="16200000">
            <a:off x="6189543"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239" name="Esagono 238">
            <a:extLst>
              <a:ext uri="{FF2B5EF4-FFF2-40B4-BE49-F238E27FC236}">
                <a16:creationId xmlns:a16="http://schemas.microsoft.com/office/drawing/2014/main" id="{5F6E2625-C72C-45AA-8709-4B268FFC3C94}"/>
              </a:ext>
            </a:extLst>
          </p:cNvPr>
          <p:cNvSpPr/>
          <p:nvPr/>
        </p:nvSpPr>
        <p:spPr>
          <a:xfrm rot="16200000">
            <a:off x="6970891" y="30859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Tree>
    <p:extLst>
      <p:ext uri="{BB962C8B-B14F-4D97-AF65-F5344CB8AC3E}">
        <p14:creationId xmlns:p14="http://schemas.microsoft.com/office/powerpoint/2010/main" val="32770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Esagono 45">
            <a:extLst>
              <a:ext uri="{FF2B5EF4-FFF2-40B4-BE49-F238E27FC236}">
                <a16:creationId xmlns:a16="http://schemas.microsoft.com/office/drawing/2014/main" id="{815BA308-8762-4AAA-8765-EBDCEEA6E107}"/>
              </a:ext>
            </a:extLst>
          </p:cNvPr>
          <p:cNvSpPr/>
          <p:nvPr/>
        </p:nvSpPr>
        <p:spPr>
          <a:xfrm rot="16200000">
            <a:off x="5800852"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7" name="Esagono 46">
            <a:extLst>
              <a:ext uri="{FF2B5EF4-FFF2-40B4-BE49-F238E27FC236}">
                <a16:creationId xmlns:a16="http://schemas.microsoft.com/office/drawing/2014/main" id="{3AB79C9B-F844-4BAA-BB80-E3EEC7A91D2E}"/>
              </a:ext>
            </a:extLst>
          </p:cNvPr>
          <p:cNvSpPr/>
          <p:nvPr/>
        </p:nvSpPr>
        <p:spPr>
          <a:xfrm rot="16200000">
            <a:off x="5019503" y="10061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8" name="Esagono 47">
            <a:extLst>
              <a:ext uri="{FF2B5EF4-FFF2-40B4-BE49-F238E27FC236}">
                <a16:creationId xmlns:a16="http://schemas.microsoft.com/office/drawing/2014/main" id="{418BF0F9-D11E-4CBF-AD61-2FAA6A5BEFED}"/>
              </a:ext>
            </a:extLst>
          </p:cNvPr>
          <p:cNvSpPr/>
          <p:nvPr/>
        </p:nvSpPr>
        <p:spPr>
          <a:xfrm rot="16200000">
            <a:off x="4238155"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9" name="Esagono 48">
            <a:extLst>
              <a:ext uri="{FF2B5EF4-FFF2-40B4-BE49-F238E27FC236}">
                <a16:creationId xmlns:a16="http://schemas.microsoft.com/office/drawing/2014/main" id="{96E8DB8A-51DF-4627-9CAC-E6E0171A1474}"/>
              </a:ext>
            </a:extLst>
          </p:cNvPr>
          <p:cNvSpPr/>
          <p:nvPr/>
        </p:nvSpPr>
        <p:spPr>
          <a:xfrm rot="16200000">
            <a:off x="2675458" y="10061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0" name="Esagono 49">
            <a:extLst>
              <a:ext uri="{FF2B5EF4-FFF2-40B4-BE49-F238E27FC236}">
                <a16:creationId xmlns:a16="http://schemas.microsoft.com/office/drawing/2014/main" id="{9A808600-F73A-459D-9F8A-1A76B403D808}"/>
              </a:ext>
            </a:extLst>
          </p:cNvPr>
          <p:cNvSpPr/>
          <p:nvPr/>
        </p:nvSpPr>
        <p:spPr>
          <a:xfrm rot="16200000">
            <a:off x="3456806" y="10061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1" name="Esagono 50">
            <a:extLst>
              <a:ext uri="{FF2B5EF4-FFF2-40B4-BE49-F238E27FC236}">
                <a16:creationId xmlns:a16="http://schemas.microsoft.com/office/drawing/2014/main" id="{37B3DBAB-1D89-4518-8846-3A9B5F8DF3D2}"/>
              </a:ext>
            </a:extLst>
          </p:cNvPr>
          <p:cNvSpPr/>
          <p:nvPr/>
        </p:nvSpPr>
        <p:spPr>
          <a:xfrm rot="16200000">
            <a:off x="9707593" y="10061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2" name="Esagono 51">
            <a:extLst>
              <a:ext uri="{FF2B5EF4-FFF2-40B4-BE49-F238E27FC236}">
                <a16:creationId xmlns:a16="http://schemas.microsoft.com/office/drawing/2014/main" id="{2656F0A2-5A99-45E8-8A83-3A422CE60A17}"/>
              </a:ext>
            </a:extLst>
          </p:cNvPr>
          <p:cNvSpPr/>
          <p:nvPr/>
        </p:nvSpPr>
        <p:spPr>
          <a:xfrm rot="16200000">
            <a:off x="8926246" y="10061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3" name="Esagono 52">
            <a:extLst>
              <a:ext uri="{FF2B5EF4-FFF2-40B4-BE49-F238E27FC236}">
                <a16:creationId xmlns:a16="http://schemas.microsoft.com/office/drawing/2014/main" id="{38F297F6-CC54-46E0-B09A-0E1DDA02897D}"/>
              </a:ext>
            </a:extLst>
          </p:cNvPr>
          <p:cNvSpPr/>
          <p:nvPr/>
        </p:nvSpPr>
        <p:spPr>
          <a:xfrm rot="16200000">
            <a:off x="8144898"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4" name="Esagono 53">
            <a:extLst>
              <a:ext uri="{FF2B5EF4-FFF2-40B4-BE49-F238E27FC236}">
                <a16:creationId xmlns:a16="http://schemas.microsoft.com/office/drawing/2014/main" id="{CA200C0D-88EF-42B5-8370-13BFDD8AD334}"/>
              </a:ext>
            </a:extLst>
          </p:cNvPr>
          <p:cNvSpPr/>
          <p:nvPr/>
        </p:nvSpPr>
        <p:spPr>
          <a:xfrm rot="16200000">
            <a:off x="6582201" y="100614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5" name="Esagono 54">
            <a:extLst>
              <a:ext uri="{FF2B5EF4-FFF2-40B4-BE49-F238E27FC236}">
                <a16:creationId xmlns:a16="http://schemas.microsoft.com/office/drawing/2014/main" id="{0D23E166-17AD-430E-8B94-2922FF745E57}"/>
              </a:ext>
            </a:extLst>
          </p:cNvPr>
          <p:cNvSpPr/>
          <p:nvPr/>
        </p:nvSpPr>
        <p:spPr>
          <a:xfrm rot="16200000">
            <a:off x="7363549" y="1006147"/>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7" name="Esagono 56">
            <a:extLst>
              <a:ext uri="{FF2B5EF4-FFF2-40B4-BE49-F238E27FC236}">
                <a16:creationId xmlns:a16="http://schemas.microsoft.com/office/drawing/2014/main" id="{0E0668C3-8771-43A9-A288-772CBEE19D40}"/>
              </a:ext>
            </a:extLst>
          </p:cNvPr>
          <p:cNvSpPr/>
          <p:nvPr/>
        </p:nvSpPr>
        <p:spPr>
          <a:xfrm rot="16200000">
            <a:off x="5416224"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8" name="Esagono 57">
            <a:extLst>
              <a:ext uri="{FF2B5EF4-FFF2-40B4-BE49-F238E27FC236}">
                <a16:creationId xmlns:a16="http://schemas.microsoft.com/office/drawing/2014/main" id="{AD0E64B7-2845-44A4-8CE0-9F8838434A3D}"/>
              </a:ext>
            </a:extLst>
          </p:cNvPr>
          <p:cNvSpPr/>
          <p:nvPr/>
        </p:nvSpPr>
        <p:spPr>
          <a:xfrm rot="16200000">
            <a:off x="4634876"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59" name="Esagono 58">
            <a:extLst>
              <a:ext uri="{FF2B5EF4-FFF2-40B4-BE49-F238E27FC236}">
                <a16:creationId xmlns:a16="http://schemas.microsoft.com/office/drawing/2014/main" id="{34C6402E-2426-4D62-97FA-A58B6DBADD9B}"/>
              </a:ext>
            </a:extLst>
          </p:cNvPr>
          <p:cNvSpPr/>
          <p:nvPr/>
        </p:nvSpPr>
        <p:spPr>
          <a:xfrm rot="16200000">
            <a:off x="3853527"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0" name="Esagono 59">
            <a:extLst>
              <a:ext uri="{FF2B5EF4-FFF2-40B4-BE49-F238E27FC236}">
                <a16:creationId xmlns:a16="http://schemas.microsoft.com/office/drawing/2014/main" id="{30BC0837-ACEB-47B5-B78E-5433AB6AB1FF}"/>
              </a:ext>
            </a:extLst>
          </p:cNvPr>
          <p:cNvSpPr/>
          <p:nvPr/>
        </p:nvSpPr>
        <p:spPr>
          <a:xfrm rot="16200000">
            <a:off x="2290830"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1" name="Esagono 60">
            <a:extLst>
              <a:ext uri="{FF2B5EF4-FFF2-40B4-BE49-F238E27FC236}">
                <a16:creationId xmlns:a16="http://schemas.microsoft.com/office/drawing/2014/main" id="{82EF5D04-AD7B-4EC8-BB17-64F5BC31374F}"/>
              </a:ext>
            </a:extLst>
          </p:cNvPr>
          <p:cNvSpPr/>
          <p:nvPr/>
        </p:nvSpPr>
        <p:spPr>
          <a:xfrm rot="16200000">
            <a:off x="3072178" y="170200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2" name="Esagono 61">
            <a:extLst>
              <a:ext uri="{FF2B5EF4-FFF2-40B4-BE49-F238E27FC236}">
                <a16:creationId xmlns:a16="http://schemas.microsoft.com/office/drawing/2014/main" id="{5E8D118F-81C1-434A-BEF0-2DD8897AD713}"/>
              </a:ext>
            </a:extLst>
          </p:cNvPr>
          <p:cNvSpPr/>
          <p:nvPr/>
        </p:nvSpPr>
        <p:spPr>
          <a:xfrm rot="16200000">
            <a:off x="9322966" y="1702005"/>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3" name="Esagono 62">
            <a:extLst>
              <a:ext uri="{FF2B5EF4-FFF2-40B4-BE49-F238E27FC236}">
                <a16:creationId xmlns:a16="http://schemas.microsoft.com/office/drawing/2014/main" id="{B69844DF-1887-4B4B-B412-129B419D2204}"/>
              </a:ext>
            </a:extLst>
          </p:cNvPr>
          <p:cNvSpPr/>
          <p:nvPr/>
        </p:nvSpPr>
        <p:spPr>
          <a:xfrm rot="16200000">
            <a:off x="8541618" y="170200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4" name="Esagono 63">
            <a:extLst>
              <a:ext uri="{FF2B5EF4-FFF2-40B4-BE49-F238E27FC236}">
                <a16:creationId xmlns:a16="http://schemas.microsoft.com/office/drawing/2014/main" id="{9E5DFEBE-7893-4DE8-AD39-7D6E6103F637}"/>
              </a:ext>
            </a:extLst>
          </p:cNvPr>
          <p:cNvSpPr/>
          <p:nvPr/>
        </p:nvSpPr>
        <p:spPr>
          <a:xfrm rot="16200000">
            <a:off x="7760270"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5" name="Esagono 64">
            <a:extLst>
              <a:ext uri="{FF2B5EF4-FFF2-40B4-BE49-F238E27FC236}">
                <a16:creationId xmlns:a16="http://schemas.microsoft.com/office/drawing/2014/main" id="{E021299E-F8A9-4581-8EB4-D1C0647160CD}"/>
              </a:ext>
            </a:extLst>
          </p:cNvPr>
          <p:cNvSpPr/>
          <p:nvPr/>
        </p:nvSpPr>
        <p:spPr>
          <a:xfrm rot="16200000">
            <a:off x="6197573" y="1702005"/>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6" name="Esagono 65">
            <a:extLst>
              <a:ext uri="{FF2B5EF4-FFF2-40B4-BE49-F238E27FC236}">
                <a16:creationId xmlns:a16="http://schemas.microsoft.com/office/drawing/2014/main" id="{EBD263B0-2D35-40BA-9A19-12F9FAE2057A}"/>
              </a:ext>
            </a:extLst>
          </p:cNvPr>
          <p:cNvSpPr/>
          <p:nvPr/>
        </p:nvSpPr>
        <p:spPr>
          <a:xfrm rot="16200000">
            <a:off x="6978921" y="1702006"/>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8" name="Esagono 67">
            <a:extLst>
              <a:ext uri="{FF2B5EF4-FFF2-40B4-BE49-F238E27FC236}">
                <a16:creationId xmlns:a16="http://schemas.microsoft.com/office/drawing/2014/main" id="{4031060D-0F80-4D89-9052-873D88A41CAA}"/>
              </a:ext>
            </a:extLst>
          </p:cNvPr>
          <p:cNvSpPr/>
          <p:nvPr/>
        </p:nvSpPr>
        <p:spPr>
          <a:xfrm rot="16200000">
            <a:off x="5798868"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69" name="Esagono 68">
            <a:extLst>
              <a:ext uri="{FF2B5EF4-FFF2-40B4-BE49-F238E27FC236}">
                <a16:creationId xmlns:a16="http://schemas.microsoft.com/office/drawing/2014/main" id="{03645B8A-7E33-49E1-8979-2E831B1C0F66}"/>
              </a:ext>
            </a:extLst>
          </p:cNvPr>
          <p:cNvSpPr/>
          <p:nvPr/>
        </p:nvSpPr>
        <p:spPr>
          <a:xfrm rot="16200000">
            <a:off x="5017520" y="2397864"/>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0" name="Esagono 69">
            <a:extLst>
              <a:ext uri="{FF2B5EF4-FFF2-40B4-BE49-F238E27FC236}">
                <a16:creationId xmlns:a16="http://schemas.microsoft.com/office/drawing/2014/main" id="{036832B4-F2D4-45C8-A803-CADD3125DB23}"/>
              </a:ext>
            </a:extLst>
          </p:cNvPr>
          <p:cNvSpPr/>
          <p:nvPr/>
        </p:nvSpPr>
        <p:spPr>
          <a:xfrm rot="16200000">
            <a:off x="4236171" y="2397865"/>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1" name="Esagono 70">
            <a:extLst>
              <a:ext uri="{FF2B5EF4-FFF2-40B4-BE49-F238E27FC236}">
                <a16:creationId xmlns:a16="http://schemas.microsoft.com/office/drawing/2014/main" id="{401C0220-A978-4BE7-B989-1AB0E005A519}"/>
              </a:ext>
            </a:extLst>
          </p:cNvPr>
          <p:cNvSpPr/>
          <p:nvPr/>
        </p:nvSpPr>
        <p:spPr>
          <a:xfrm rot="16200000">
            <a:off x="2673474" y="2397864"/>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2" name="Esagono 71">
            <a:extLst>
              <a:ext uri="{FF2B5EF4-FFF2-40B4-BE49-F238E27FC236}">
                <a16:creationId xmlns:a16="http://schemas.microsoft.com/office/drawing/2014/main" id="{0078A539-E286-4C1E-8CC8-4EB01E0219B5}"/>
              </a:ext>
            </a:extLst>
          </p:cNvPr>
          <p:cNvSpPr/>
          <p:nvPr/>
        </p:nvSpPr>
        <p:spPr>
          <a:xfrm rot="16200000">
            <a:off x="3454823" y="2397865"/>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3" name="Esagono 72">
            <a:extLst>
              <a:ext uri="{FF2B5EF4-FFF2-40B4-BE49-F238E27FC236}">
                <a16:creationId xmlns:a16="http://schemas.microsoft.com/office/drawing/2014/main" id="{CD10644E-A726-4328-A74C-5C4AE11801A9}"/>
              </a:ext>
            </a:extLst>
          </p:cNvPr>
          <p:cNvSpPr/>
          <p:nvPr/>
        </p:nvSpPr>
        <p:spPr>
          <a:xfrm rot="16200000">
            <a:off x="9705610" y="2397863"/>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4" name="Esagono 73">
            <a:extLst>
              <a:ext uri="{FF2B5EF4-FFF2-40B4-BE49-F238E27FC236}">
                <a16:creationId xmlns:a16="http://schemas.microsoft.com/office/drawing/2014/main" id="{3924D778-0136-4A77-B7BF-9BDD9481C056}"/>
              </a:ext>
            </a:extLst>
          </p:cNvPr>
          <p:cNvSpPr/>
          <p:nvPr/>
        </p:nvSpPr>
        <p:spPr>
          <a:xfrm rot="16200000">
            <a:off x="8924263" y="239786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5" name="Esagono 74">
            <a:extLst>
              <a:ext uri="{FF2B5EF4-FFF2-40B4-BE49-F238E27FC236}">
                <a16:creationId xmlns:a16="http://schemas.microsoft.com/office/drawing/2014/main" id="{D8521BED-9357-4287-9644-C7B21AF3ACCC}"/>
              </a:ext>
            </a:extLst>
          </p:cNvPr>
          <p:cNvSpPr/>
          <p:nvPr/>
        </p:nvSpPr>
        <p:spPr>
          <a:xfrm rot="16200000">
            <a:off x="8142914"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6" name="Esagono 75">
            <a:extLst>
              <a:ext uri="{FF2B5EF4-FFF2-40B4-BE49-F238E27FC236}">
                <a16:creationId xmlns:a16="http://schemas.microsoft.com/office/drawing/2014/main" id="{93458B7D-00F1-4F57-ADDF-7D34E3650CC1}"/>
              </a:ext>
            </a:extLst>
          </p:cNvPr>
          <p:cNvSpPr/>
          <p:nvPr/>
        </p:nvSpPr>
        <p:spPr>
          <a:xfrm rot="16200000">
            <a:off x="6580217" y="2397863"/>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7" name="Esagono 76">
            <a:extLst>
              <a:ext uri="{FF2B5EF4-FFF2-40B4-BE49-F238E27FC236}">
                <a16:creationId xmlns:a16="http://schemas.microsoft.com/office/drawing/2014/main" id="{45E9CAEC-AB59-4B58-B4EB-E8D73FA934D3}"/>
              </a:ext>
            </a:extLst>
          </p:cNvPr>
          <p:cNvSpPr/>
          <p:nvPr/>
        </p:nvSpPr>
        <p:spPr>
          <a:xfrm rot="16200000">
            <a:off x="7361566" y="2397864"/>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79" name="Esagono 78">
            <a:extLst>
              <a:ext uri="{FF2B5EF4-FFF2-40B4-BE49-F238E27FC236}">
                <a16:creationId xmlns:a16="http://schemas.microsoft.com/office/drawing/2014/main" id="{C3061947-719C-4E33-98F1-2C563AB0CA18}"/>
              </a:ext>
            </a:extLst>
          </p:cNvPr>
          <p:cNvSpPr/>
          <p:nvPr/>
        </p:nvSpPr>
        <p:spPr>
          <a:xfrm rot="16200000">
            <a:off x="5416225" y="309372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0" name="Esagono 79">
            <a:extLst>
              <a:ext uri="{FF2B5EF4-FFF2-40B4-BE49-F238E27FC236}">
                <a16:creationId xmlns:a16="http://schemas.microsoft.com/office/drawing/2014/main" id="{04373D85-3E0B-4781-B1F4-349FBADCDF22}"/>
              </a:ext>
            </a:extLst>
          </p:cNvPr>
          <p:cNvSpPr/>
          <p:nvPr/>
        </p:nvSpPr>
        <p:spPr>
          <a:xfrm rot="16200000">
            <a:off x="4634876" y="309372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1" name="Esagono 80">
            <a:extLst>
              <a:ext uri="{FF2B5EF4-FFF2-40B4-BE49-F238E27FC236}">
                <a16:creationId xmlns:a16="http://schemas.microsoft.com/office/drawing/2014/main" id="{75B8187A-1B51-4ACF-BC7A-E909976F0012}"/>
              </a:ext>
            </a:extLst>
          </p:cNvPr>
          <p:cNvSpPr/>
          <p:nvPr/>
        </p:nvSpPr>
        <p:spPr>
          <a:xfrm rot="16200000">
            <a:off x="3853528" y="309372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2" name="Esagono 81">
            <a:extLst>
              <a:ext uri="{FF2B5EF4-FFF2-40B4-BE49-F238E27FC236}">
                <a16:creationId xmlns:a16="http://schemas.microsoft.com/office/drawing/2014/main" id="{78F541C3-9DB7-44A0-B37C-A09C8512536C}"/>
              </a:ext>
            </a:extLst>
          </p:cNvPr>
          <p:cNvSpPr/>
          <p:nvPr/>
        </p:nvSpPr>
        <p:spPr>
          <a:xfrm rot="16200000">
            <a:off x="2290831" y="3093722"/>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3" name="Esagono 82">
            <a:extLst>
              <a:ext uri="{FF2B5EF4-FFF2-40B4-BE49-F238E27FC236}">
                <a16:creationId xmlns:a16="http://schemas.microsoft.com/office/drawing/2014/main" id="{B9FD7554-69B9-47B8-83ED-3F1C28B619E5}"/>
              </a:ext>
            </a:extLst>
          </p:cNvPr>
          <p:cNvSpPr/>
          <p:nvPr/>
        </p:nvSpPr>
        <p:spPr>
          <a:xfrm rot="16200000">
            <a:off x="3072179" y="3093723"/>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4" name="Esagono 83">
            <a:extLst>
              <a:ext uri="{FF2B5EF4-FFF2-40B4-BE49-F238E27FC236}">
                <a16:creationId xmlns:a16="http://schemas.microsoft.com/office/drawing/2014/main" id="{1846E26C-C38C-45AE-8F7B-03AB2E4EF432}"/>
              </a:ext>
            </a:extLst>
          </p:cNvPr>
          <p:cNvSpPr/>
          <p:nvPr/>
        </p:nvSpPr>
        <p:spPr>
          <a:xfrm rot="16200000">
            <a:off x="9322966" y="309372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5" name="Esagono 84">
            <a:extLst>
              <a:ext uri="{FF2B5EF4-FFF2-40B4-BE49-F238E27FC236}">
                <a16:creationId xmlns:a16="http://schemas.microsoft.com/office/drawing/2014/main" id="{95D4EEAD-9AE0-4B9D-9427-F5D0B35E32D5}"/>
              </a:ext>
            </a:extLst>
          </p:cNvPr>
          <p:cNvSpPr/>
          <p:nvPr/>
        </p:nvSpPr>
        <p:spPr>
          <a:xfrm rot="16200000">
            <a:off x="8541619" y="309372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6" name="Esagono 85">
            <a:extLst>
              <a:ext uri="{FF2B5EF4-FFF2-40B4-BE49-F238E27FC236}">
                <a16:creationId xmlns:a16="http://schemas.microsoft.com/office/drawing/2014/main" id="{A7D57978-1840-4882-AE12-D63F8F19557E}"/>
              </a:ext>
            </a:extLst>
          </p:cNvPr>
          <p:cNvSpPr/>
          <p:nvPr/>
        </p:nvSpPr>
        <p:spPr>
          <a:xfrm rot="16200000">
            <a:off x="7760271" y="309372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7" name="Esagono 86">
            <a:extLst>
              <a:ext uri="{FF2B5EF4-FFF2-40B4-BE49-F238E27FC236}">
                <a16:creationId xmlns:a16="http://schemas.microsoft.com/office/drawing/2014/main" id="{C1F1B72D-31AC-485D-8F63-4B04E4749BE0}"/>
              </a:ext>
            </a:extLst>
          </p:cNvPr>
          <p:cNvSpPr/>
          <p:nvPr/>
        </p:nvSpPr>
        <p:spPr>
          <a:xfrm rot="16200000">
            <a:off x="6197573" y="309372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88" name="Esagono 87">
            <a:extLst>
              <a:ext uri="{FF2B5EF4-FFF2-40B4-BE49-F238E27FC236}">
                <a16:creationId xmlns:a16="http://schemas.microsoft.com/office/drawing/2014/main" id="{3F962117-EBF1-4007-924F-C54E497B202A}"/>
              </a:ext>
            </a:extLst>
          </p:cNvPr>
          <p:cNvSpPr/>
          <p:nvPr/>
        </p:nvSpPr>
        <p:spPr>
          <a:xfrm rot="16200000">
            <a:off x="6978922" y="309372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0" name="Esagono 89">
            <a:extLst>
              <a:ext uri="{FF2B5EF4-FFF2-40B4-BE49-F238E27FC236}">
                <a16:creationId xmlns:a16="http://schemas.microsoft.com/office/drawing/2014/main" id="{D792C161-2FA9-46AF-BBC4-513A5701E0B7}"/>
              </a:ext>
            </a:extLst>
          </p:cNvPr>
          <p:cNvSpPr/>
          <p:nvPr/>
        </p:nvSpPr>
        <p:spPr>
          <a:xfrm rot="16200000">
            <a:off x="5806152" y="379127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1" name="Esagono 90">
            <a:extLst>
              <a:ext uri="{FF2B5EF4-FFF2-40B4-BE49-F238E27FC236}">
                <a16:creationId xmlns:a16="http://schemas.microsoft.com/office/drawing/2014/main" id="{DE176514-2204-4FDA-B639-96D65D83F7E1}"/>
              </a:ext>
            </a:extLst>
          </p:cNvPr>
          <p:cNvSpPr/>
          <p:nvPr/>
        </p:nvSpPr>
        <p:spPr>
          <a:xfrm rot="16200000">
            <a:off x="5024803" y="3791272"/>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2" name="Esagono 91">
            <a:extLst>
              <a:ext uri="{FF2B5EF4-FFF2-40B4-BE49-F238E27FC236}">
                <a16:creationId xmlns:a16="http://schemas.microsoft.com/office/drawing/2014/main" id="{142562BD-DD86-4F8C-B75A-8D050BD45309}"/>
              </a:ext>
            </a:extLst>
          </p:cNvPr>
          <p:cNvSpPr/>
          <p:nvPr/>
        </p:nvSpPr>
        <p:spPr>
          <a:xfrm rot="16200000">
            <a:off x="4243455" y="379127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3" name="Esagono 92">
            <a:extLst>
              <a:ext uri="{FF2B5EF4-FFF2-40B4-BE49-F238E27FC236}">
                <a16:creationId xmlns:a16="http://schemas.microsoft.com/office/drawing/2014/main" id="{E6BB36A2-9B1B-4413-939A-3F09FA0BD480}"/>
              </a:ext>
            </a:extLst>
          </p:cNvPr>
          <p:cNvSpPr/>
          <p:nvPr/>
        </p:nvSpPr>
        <p:spPr>
          <a:xfrm rot="16200000">
            <a:off x="2680758" y="3791272"/>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4" name="Esagono 93">
            <a:extLst>
              <a:ext uri="{FF2B5EF4-FFF2-40B4-BE49-F238E27FC236}">
                <a16:creationId xmlns:a16="http://schemas.microsoft.com/office/drawing/2014/main" id="{48E129C6-AC4A-4579-AFB1-E903A87AA77F}"/>
              </a:ext>
            </a:extLst>
          </p:cNvPr>
          <p:cNvSpPr/>
          <p:nvPr/>
        </p:nvSpPr>
        <p:spPr>
          <a:xfrm rot="16200000">
            <a:off x="3462106" y="3791273"/>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5" name="Esagono 94">
            <a:extLst>
              <a:ext uri="{FF2B5EF4-FFF2-40B4-BE49-F238E27FC236}">
                <a16:creationId xmlns:a16="http://schemas.microsoft.com/office/drawing/2014/main" id="{3CD9AA13-CC29-4950-8F15-F39364FB4535}"/>
              </a:ext>
            </a:extLst>
          </p:cNvPr>
          <p:cNvSpPr/>
          <p:nvPr/>
        </p:nvSpPr>
        <p:spPr>
          <a:xfrm rot="16200000">
            <a:off x="9712893" y="3791271"/>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6" name="Esagono 95">
            <a:extLst>
              <a:ext uri="{FF2B5EF4-FFF2-40B4-BE49-F238E27FC236}">
                <a16:creationId xmlns:a16="http://schemas.microsoft.com/office/drawing/2014/main" id="{6CE7EC6E-4639-4FE3-8825-4E3E7285A79D}"/>
              </a:ext>
            </a:extLst>
          </p:cNvPr>
          <p:cNvSpPr/>
          <p:nvPr/>
        </p:nvSpPr>
        <p:spPr>
          <a:xfrm rot="16200000">
            <a:off x="8931546" y="379127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7" name="Esagono 96">
            <a:extLst>
              <a:ext uri="{FF2B5EF4-FFF2-40B4-BE49-F238E27FC236}">
                <a16:creationId xmlns:a16="http://schemas.microsoft.com/office/drawing/2014/main" id="{C76920F3-AD3F-4D23-9467-21EC385CAC75}"/>
              </a:ext>
            </a:extLst>
          </p:cNvPr>
          <p:cNvSpPr/>
          <p:nvPr/>
        </p:nvSpPr>
        <p:spPr>
          <a:xfrm rot="16200000">
            <a:off x="8150198"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8" name="Esagono 97">
            <a:extLst>
              <a:ext uri="{FF2B5EF4-FFF2-40B4-BE49-F238E27FC236}">
                <a16:creationId xmlns:a16="http://schemas.microsoft.com/office/drawing/2014/main" id="{F70DE567-AE41-418E-83A5-8EB33BCA5D08}"/>
              </a:ext>
            </a:extLst>
          </p:cNvPr>
          <p:cNvSpPr/>
          <p:nvPr/>
        </p:nvSpPr>
        <p:spPr>
          <a:xfrm rot="16200000">
            <a:off x="6587501" y="379127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99" name="Esagono 98">
            <a:extLst>
              <a:ext uri="{FF2B5EF4-FFF2-40B4-BE49-F238E27FC236}">
                <a16:creationId xmlns:a16="http://schemas.microsoft.com/office/drawing/2014/main" id="{CF59CAD1-CCCA-4E2B-A5BF-10233D78BE8A}"/>
              </a:ext>
            </a:extLst>
          </p:cNvPr>
          <p:cNvSpPr/>
          <p:nvPr/>
        </p:nvSpPr>
        <p:spPr>
          <a:xfrm rot="16200000">
            <a:off x="7368849" y="3791272"/>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1" name="Esagono 100">
            <a:extLst>
              <a:ext uri="{FF2B5EF4-FFF2-40B4-BE49-F238E27FC236}">
                <a16:creationId xmlns:a16="http://schemas.microsoft.com/office/drawing/2014/main" id="{FF1F7C64-9A40-444F-A2C9-4B983E49AA95}"/>
              </a:ext>
            </a:extLst>
          </p:cNvPr>
          <p:cNvSpPr/>
          <p:nvPr/>
        </p:nvSpPr>
        <p:spPr>
          <a:xfrm rot="16200000">
            <a:off x="5421524"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2" name="Esagono 101">
            <a:extLst>
              <a:ext uri="{FF2B5EF4-FFF2-40B4-BE49-F238E27FC236}">
                <a16:creationId xmlns:a16="http://schemas.microsoft.com/office/drawing/2014/main" id="{00B9CD4C-F461-404B-9259-84E8530184F7}"/>
              </a:ext>
            </a:extLst>
          </p:cNvPr>
          <p:cNvSpPr/>
          <p:nvPr/>
        </p:nvSpPr>
        <p:spPr>
          <a:xfrm rot="16200000">
            <a:off x="4640176" y="4487131"/>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3" name="Esagono 102">
            <a:extLst>
              <a:ext uri="{FF2B5EF4-FFF2-40B4-BE49-F238E27FC236}">
                <a16:creationId xmlns:a16="http://schemas.microsoft.com/office/drawing/2014/main" id="{44E24326-D6C4-45EF-AB75-059920612F9D}"/>
              </a:ext>
            </a:extLst>
          </p:cNvPr>
          <p:cNvSpPr/>
          <p:nvPr/>
        </p:nvSpPr>
        <p:spPr>
          <a:xfrm rot="16200000">
            <a:off x="3858827" y="448713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4" name="Esagono 103">
            <a:extLst>
              <a:ext uri="{FF2B5EF4-FFF2-40B4-BE49-F238E27FC236}">
                <a16:creationId xmlns:a16="http://schemas.microsoft.com/office/drawing/2014/main" id="{FC1BD3C3-B6F4-4FB7-8A34-3D8B60A1564B}"/>
              </a:ext>
            </a:extLst>
          </p:cNvPr>
          <p:cNvSpPr/>
          <p:nvPr/>
        </p:nvSpPr>
        <p:spPr>
          <a:xfrm rot="16200000">
            <a:off x="2296130" y="4487131"/>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5" name="Esagono 104">
            <a:extLst>
              <a:ext uri="{FF2B5EF4-FFF2-40B4-BE49-F238E27FC236}">
                <a16:creationId xmlns:a16="http://schemas.microsoft.com/office/drawing/2014/main" id="{B473FC52-BE4A-4D5C-A59F-4C9FCDAFBF3C}"/>
              </a:ext>
            </a:extLst>
          </p:cNvPr>
          <p:cNvSpPr/>
          <p:nvPr/>
        </p:nvSpPr>
        <p:spPr>
          <a:xfrm rot="16200000">
            <a:off x="3077478" y="4487131"/>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6" name="Esagono 105">
            <a:extLst>
              <a:ext uri="{FF2B5EF4-FFF2-40B4-BE49-F238E27FC236}">
                <a16:creationId xmlns:a16="http://schemas.microsoft.com/office/drawing/2014/main" id="{21229350-8039-429E-9901-B63E1DD65D26}"/>
              </a:ext>
            </a:extLst>
          </p:cNvPr>
          <p:cNvSpPr/>
          <p:nvPr/>
        </p:nvSpPr>
        <p:spPr>
          <a:xfrm rot="16200000">
            <a:off x="9328266" y="4487130"/>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7" name="Esagono 106">
            <a:extLst>
              <a:ext uri="{FF2B5EF4-FFF2-40B4-BE49-F238E27FC236}">
                <a16:creationId xmlns:a16="http://schemas.microsoft.com/office/drawing/2014/main" id="{0E375112-3B55-4080-A0FC-755DCA284610}"/>
              </a:ext>
            </a:extLst>
          </p:cNvPr>
          <p:cNvSpPr/>
          <p:nvPr/>
        </p:nvSpPr>
        <p:spPr>
          <a:xfrm rot="16200000">
            <a:off x="8546918" y="4487130"/>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8" name="Esagono 107">
            <a:extLst>
              <a:ext uri="{FF2B5EF4-FFF2-40B4-BE49-F238E27FC236}">
                <a16:creationId xmlns:a16="http://schemas.microsoft.com/office/drawing/2014/main" id="{F48FFCE6-8BA6-40EC-B0D0-B6A6E81597AF}"/>
              </a:ext>
            </a:extLst>
          </p:cNvPr>
          <p:cNvSpPr/>
          <p:nvPr/>
        </p:nvSpPr>
        <p:spPr>
          <a:xfrm rot="16200000">
            <a:off x="7765570" y="4487131"/>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9" name="Esagono 108">
            <a:extLst>
              <a:ext uri="{FF2B5EF4-FFF2-40B4-BE49-F238E27FC236}">
                <a16:creationId xmlns:a16="http://schemas.microsoft.com/office/drawing/2014/main" id="{4E4B1698-8C4D-4884-BF84-430D689F1177}"/>
              </a:ext>
            </a:extLst>
          </p:cNvPr>
          <p:cNvSpPr/>
          <p:nvPr/>
        </p:nvSpPr>
        <p:spPr>
          <a:xfrm rot="16200000">
            <a:off x="6202873" y="4487130"/>
            <a:ext cx="884159" cy="769256"/>
          </a:xfrm>
          <a:prstGeom prst="hexagon">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0" name="Esagono 109">
            <a:extLst>
              <a:ext uri="{FF2B5EF4-FFF2-40B4-BE49-F238E27FC236}">
                <a16:creationId xmlns:a16="http://schemas.microsoft.com/office/drawing/2014/main" id="{8C443799-F1AE-4AB2-9967-13707F866972}"/>
              </a:ext>
            </a:extLst>
          </p:cNvPr>
          <p:cNvSpPr/>
          <p:nvPr/>
        </p:nvSpPr>
        <p:spPr>
          <a:xfrm rot="16200000">
            <a:off x="6984221" y="4487131"/>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2" name="Esagono 111">
            <a:extLst>
              <a:ext uri="{FF2B5EF4-FFF2-40B4-BE49-F238E27FC236}">
                <a16:creationId xmlns:a16="http://schemas.microsoft.com/office/drawing/2014/main" id="{67A9F056-BC96-4C1A-A929-3A90B14E7C17}"/>
              </a:ext>
            </a:extLst>
          </p:cNvPr>
          <p:cNvSpPr/>
          <p:nvPr/>
        </p:nvSpPr>
        <p:spPr>
          <a:xfrm rot="16200000">
            <a:off x="5804168"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3" name="Esagono 112">
            <a:extLst>
              <a:ext uri="{FF2B5EF4-FFF2-40B4-BE49-F238E27FC236}">
                <a16:creationId xmlns:a16="http://schemas.microsoft.com/office/drawing/2014/main" id="{C22D05EB-F9B3-4EF2-A408-F4C2A3061FBC}"/>
              </a:ext>
            </a:extLst>
          </p:cNvPr>
          <p:cNvSpPr/>
          <p:nvPr/>
        </p:nvSpPr>
        <p:spPr>
          <a:xfrm rot="16200000">
            <a:off x="5022820" y="5182989"/>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4" name="Esagono 113">
            <a:extLst>
              <a:ext uri="{FF2B5EF4-FFF2-40B4-BE49-F238E27FC236}">
                <a16:creationId xmlns:a16="http://schemas.microsoft.com/office/drawing/2014/main" id="{831D531B-F7CB-4F25-A01B-2BC70AFE8AF8}"/>
              </a:ext>
            </a:extLst>
          </p:cNvPr>
          <p:cNvSpPr/>
          <p:nvPr/>
        </p:nvSpPr>
        <p:spPr>
          <a:xfrm rot="16200000">
            <a:off x="4241471" y="5182990"/>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5" name="Esagono 114">
            <a:extLst>
              <a:ext uri="{FF2B5EF4-FFF2-40B4-BE49-F238E27FC236}">
                <a16:creationId xmlns:a16="http://schemas.microsoft.com/office/drawing/2014/main" id="{4A99E740-E528-49EF-9785-4094F84D99EE}"/>
              </a:ext>
            </a:extLst>
          </p:cNvPr>
          <p:cNvSpPr/>
          <p:nvPr/>
        </p:nvSpPr>
        <p:spPr>
          <a:xfrm rot="16200000">
            <a:off x="2678774" y="5182989"/>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6" name="Esagono 115">
            <a:extLst>
              <a:ext uri="{FF2B5EF4-FFF2-40B4-BE49-F238E27FC236}">
                <a16:creationId xmlns:a16="http://schemas.microsoft.com/office/drawing/2014/main" id="{7214CD7B-3A69-4C40-9358-A62F8B684350}"/>
              </a:ext>
            </a:extLst>
          </p:cNvPr>
          <p:cNvSpPr/>
          <p:nvPr/>
        </p:nvSpPr>
        <p:spPr>
          <a:xfrm rot="16200000">
            <a:off x="3460123" y="5182990"/>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7" name="Esagono 116">
            <a:extLst>
              <a:ext uri="{FF2B5EF4-FFF2-40B4-BE49-F238E27FC236}">
                <a16:creationId xmlns:a16="http://schemas.microsoft.com/office/drawing/2014/main" id="{E6084BB1-2735-420E-B475-31201A25D185}"/>
              </a:ext>
            </a:extLst>
          </p:cNvPr>
          <p:cNvSpPr/>
          <p:nvPr/>
        </p:nvSpPr>
        <p:spPr>
          <a:xfrm rot="16200000">
            <a:off x="9710910" y="518298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8" name="Esagono 117">
            <a:extLst>
              <a:ext uri="{FF2B5EF4-FFF2-40B4-BE49-F238E27FC236}">
                <a16:creationId xmlns:a16="http://schemas.microsoft.com/office/drawing/2014/main" id="{3BB22126-6207-4A7B-AD11-622CFCD5698F}"/>
              </a:ext>
            </a:extLst>
          </p:cNvPr>
          <p:cNvSpPr/>
          <p:nvPr/>
        </p:nvSpPr>
        <p:spPr>
          <a:xfrm rot="16200000">
            <a:off x="8929563" y="518298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19" name="Esagono 118">
            <a:extLst>
              <a:ext uri="{FF2B5EF4-FFF2-40B4-BE49-F238E27FC236}">
                <a16:creationId xmlns:a16="http://schemas.microsoft.com/office/drawing/2014/main" id="{F948F4F7-630C-4D47-8FA0-0FD8CE45080C}"/>
              </a:ext>
            </a:extLst>
          </p:cNvPr>
          <p:cNvSpPr/>
          <p:nvPr/>
        </p:nvSpPr>
        <p:spPr>
          <a:xfrm rot="16200000">
            <a:off x="8148214" y="5182989"/>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0" name="Esagono 119">
            <a:extLst>
              <a:ext uri="{FF2B5EF4-FFF2-40B4-BE49-F238E27FC236}">
                <a16:creationId xmlns:a16="http://schemas.microsoft.com/office/drawing/2014/main" id="{D8CA44CA-7DC8-4CD4-BE68-FA01EE765F5D}"/>
              </a:ext>
            </a:extLst>
          </p:cNvPr>
          <p:cNvSpPr/>
          <p:nvPr/>
        </p:nvSpPr>
        <p:spPr>
          <a:xfrm rot="16200000">
            <a:off x="6585517" y="5182988"/>
            <a:ext cx="884159" cy="769256"/>
          </a:xfrm>
          <a:prstGeom prst="hexagon">
            <a:avLst/>
          </a:prstGeom>
          <a:solidFill>
            <a:srgbClr val="92D0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1" name="Esagono 120">
            <a:extLst>
              <a:ext uri="{FF2B5EF4-FFF2-40B4-BE49-F238E27FC236}">
                <a16:creationId xmlns:a16="http://schemas.microsoft.com/office/drawing/2014/main" id="{B18D04FE-B7A6-4C5F-98A4-3CFFEFF20D27}"/>
              </a:ext>
            </a:extLst>
          </p:cNvPr>
          <p:cNvSpPr/>
          <p:nvPr/>
        </p:nvSpPr>
        <p:spPr>
          <a:xfrm rot="16200000">
            <a:off x="7366866" y="5182989"/>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3" name="Esagono 122">
            <a:extLst>
              <a:ext uri="{FF2B5EF4-FFF2-40B4-BE49-F238E27FC236}">
                <a16:creationId xmlns:a16="http://schemas.microsoft.com/office/drawing/2014/main" id="{DC29876B-7764-41C2-B223-9C3C2F38556B}"/>
              </a:ext>
            </a:extLst>
          </p:cNvPr>
          <p:cNvSpPr/>
          <p:nvPr/>
        </p:nvSpPr>
        <p:spPr>
          <a:xfrm rot="16200000">
            <a:off x="5421525" y="58788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4" name="Esagono 123">
            <a:extLst>
              <a:ext uri="{FF2B5EF4-FFF2-40B4-BE49-F238E27FC236}">
                <a16:creationId xmlns:a16="http://schemas.microsoft.com/office/drawing/2014/main" id="{182B8E8E-B22A-4FA0-A97D-8138BBE5DC95}"/>
              </a:ext>
            </a:extLst>
          </p:cNvPr>
          <p:cNvSpPr/>
          <p:nvPr/>
        </p:nvSpPr>
        <p:spPr>
          <a:xfrm rot="16200000">
            <a:off x="4640176" y="58788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5" name="Esagono 124">
            <a:extLst>
              <a:ext uri="{FF2B5EF4-FFF2-40B4-BE49-F238E27FC236}">
                <a16:creationId xmlns:a16="http://schemas.microsoft.com/office/drawing/2014/main" id="{BC98CFFD-3361-4703-BF65-5BFE35E6531F}"/>
              </a:ext>
            </a:extLst>
          </p:cNvPr>
          <p:cNvSpPr/>
          <p:nvPr/>
        </p:nvSpPr>
        <p:spPr>
          <a:xfrm rot="16200000">
            <a:off x="3858828" y="58788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6" name="Esagono 125">
            <a:extLst>
              <a:ext uri="{FF2B5EF4-FFF2-40B4-BE49-F238E27FC236}">
                <a16:creationId xmlns:a16="http://schemas.microsoft.com/office/drawing/2014/main" id="{62AECDD2-6CC1-4E19-92DF-73ABDAD11C72}"/>
              </a:ext>
            </a:extLst>
          </p:cNvPr>
          <p:cNvSpPr/>
          <p:nvPr/>
        </p:nvSpPr>
        <p:spPr>
          <a:xfrm rot="16200000">
            <a:off x="2296131" y="58788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7" name="Esagono 126">
            <a:extLst>
              <a:ext uri="{FF2B5EF4-FFF2-40B4-BE49-F238E27FC236}">
                <a16:creationId xmlns:a16="http://schemas.microsoft.com/office/drawing/2014/main" id="{1B8DC40C-C79D-429A-B5F5-D7B17FA55420}"/>
              </a:ext>
            </a:extLst>
          </p:cNvPr>
          <p:cNvSpPr/>
          <p:nvPr/>
        </p:nvSpPr>
        <p:spPr>
          <a:xfrm rot="16200000">
            <a:off x="3077479" y="5878848"/>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8" name="Esagono 127">
            <a:extLst>
              <a:ext uri="{FF2B5EF4-FFF2-40B4-BE49-F238E27FC236}">
                <a16:creationId xmlns:a16="http://schemas.microsoft.com/office/drawing/2014/main" id="{BBAF2F41-E37B-4677-B3B9-D1CDA321E366}"/>
              </a:ext>
            </a:extLst>
          </p:cNvPr>
          <p:cNvSpPr/>
          <p:nvPr/>
        </p:nvSpPr>
        <p:spPr>
          <a:xfrm rot="16200000">
            <a:off x="9328266"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29" name="Esagono 128">
            <a:extLst>
              <a:ext uri="{FF2B5EF4-FFF2-40B4-BE49-F238E27FC236}">
                <a16:creationId xmlns:a16="http://schemas.microsoft.com/office/drawing/2014/main" id="{456450A5-EF52-46BE-B96B-FFFA146EC596}"/>
              </a:ext>
            </a:extLst>
          </p:cNvPr>
          <p:cNvSpPr/>
          <p:nvPr/>
        </p:nvSpPr>
        <p:spPr>
          <a:xfrm rot="16200000">
            <a:off x="8546919"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0" name="Esagono 129">
            <a:extLst>
              <a:ext uri="{FF2B5EF4-FFF2-40B4-BE49-F238E27FC236}">
                <a16:creationId xmlns:a16="http://schemas.microsoft.com/office/drawing/2014/main" id="{1989F062-4294-493B-BC30-BFFEBF9DC2E4}"/>
              </a:ext>
            </a:extLst>
          </p:cNvPr>
          <p:cNvSpPr/>
          <p:nvPr/>
        </p:nvSpPr>
        <p:spPr>
          <a:xfrm rot="16200000">
            <a:off x="7765571" y="58788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1" name="Esagono 130">
            <a:extLst>
              <a:ext uri="{FF2B5EF4-FFF2-40B4-BE49-F238E27FC236}">
                <a16:creationId xmlns:a16="http://schemas.microsoft.com/office/drawing/2014/main" id="{20CF39E8-F8C6-4F0B-8240-B296E4B51422}"/>
              </a:ext>
            </a:extLst>
          </p:cNvPr>
          <p:cNvSpPr/>
          <p:nvPr/>
        </p:nvSpPr>
        <p:spPr>
          <a:xfrm rot="16200000">
            <a:off x="6202873" y="587884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2" name="Esagono 131">
            <a:extLst>
              <a:ext uri="{FF2B5EF4-FFF2-40B4-BE49-F238E27FC236}">
                <a16:creationId xmlns:a16="http://schemas.microsoft.com/office/drawing/2014/main" id="{E324857F-8CC8-4273-A98B-3D78F637BE99}"/>
              </a:ext>
            </a:extLst>
          </p:cNvPr>
          <p:cNvSpPr/>
          <p:nvPr/>
        </p:nvSpPr>
        <p:spPr>
          <a:xfrm rot="16200000">
            <a:off x="6984222" y="587884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4" name="Esagono 133">
            <a:extLst>
              <a:ext uri="{FF2B5EF4-FFF2-40B4-BE49-F238E27FC236}">
                <a16:creationId xmlns:a16="http://schemas.microsoft.com/office/drawing/2014/main" id="{B3F1D2CD-6A83-45C7-B087-DFD914E8193C}"/>
              </a:ext>
            </a:extLst>
          </p:cNvPr>
          <p:cNvSpPr/>
          <p:nvPr/>
        </p:nvSpPr>
        <p:spPr>
          <a:xfrm rot="16200000">
            <a:off x="5408194"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5" name="Esagono 134">
            <a:extLst>
              <a:ext uri="{FF2B5EF4-FFF2-40B4-BE49-F238E27FC236}">
                <a16:creationId xmlns:a16="http://schemas.microsoft.com/office/drawing/2014/main" id="{B529DE88-D715-409E-A129-1194F0DC61F8}"/>
              </a:ext>
            </a:extLst>
          </p:cNvPr>
          <p:cNvSpPr/>
          <p:nvPr/>
        </p:nvSpPr>
        <p:spPr>
          <a:xfrm rot="16200000">
            <a:off x="4626846"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6" name="Esagono 135">
            <a:extLst>
              <a:ext uri="{FF2B5EF4-FFF2-40B4-BE49-F238E27FC236}">
                <a16:creationId xmlns:a16="http://schemas.microsoft.com/office/drawing/2014/main" id="{5086ED89-0357-4711-9766-B97DA4AE4B05}"/>
              </a:ext>
            </a:extLst>
          </p:cNvPr>
          <p:cNvSpPr/>
          <p:nvPr/>
        </p:nvSpPr>
        <p:spPr>
          <a:xfrm rot="16200000">
            <a:off x="3845497"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7" name="Esagono 136">
            <a:extLst>
              <a:ext uri="{FF2B5EF4-FFF2-40B4-BE49-F238E27FC236}">
                <a16:creationId xmlns:a16="http://schemas.microsoft.com/office/drawing/2014/main" id="{5A1AC317-5CD5-4204-8B4B-0EFE420B98B9}"/>
              </a:ext>
            </a:extLst>
          </p:cNvPr>
          <p:cNvSpPr/>
          <p:nvPr/>
        </p:nvSpPr>
        <p:spPr>
          <a:xfrm rot="16200000">
            <a:off x="2282800"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8" name="Esagono 137">
            <a:extLst>
              <a:ext uri="{FF2B5EF4-FFF2-40B4-BE49-F238E27FC236}">
                <a16:creationId xmlns:a16="http://schemas.microsoft.com/office/drawing/2014/main" id="{D51CAA89-B54B-4D82-B49B-AC910B584964}"/>
              </a:ext>
            </a:extLst>
          </p:cNvPr>
          <p:cNvSpPr/>
          <p:nvPr/>
        </p:nvSpPr>
        <p:spPr>
          <a:xfrm rot="16200000">
            <a:off x="3064148" y="308597"/>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39" name="Esagono 138">
            <a:extLst>
              <a:ext uri="{FF2B5EF4-FFF2-40B4-BE49-F238E27FC236}">
                <a16:creationId xmlns:a16="http://schemas.microsoft.com/office/drawing/2014/main" id="{6F4FA261-F02D-4E75-86B8-67F5F2DE7216}"/>
              </a:ext>
            </a:extLst>
          </p:cNvPr>
          <p:cNvSpPr/>
          <p:nvPr/>
        </p:nvSpPr>
        <p:spPr>
          <a:xfrm rot="16200000">
            <a:off x="9314936"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0" name="Esagono 139">
            <a:extLst>
              <a:ext uri="{FF2B5EF4-FFF2-40B4-BE49-F238E27FC236}">
                <a16:creationId xmlns:a16="http://schemas.microsoft.com/office/drawing/2014/main" id="{A1A6D769-F4E9-4B29-8FFD-998A91AF2599}"/>
              </a:ext>
            </a:extLst>
          </p:cNvPr>
          <p:cNvSpPr/>
          <p:nvPr/>
        </p:nvSpPr>
        <p:spPr>
          <a:xfrm rot="16200000">
            <a:off x="8533588"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1" name="Esagono 140">
            <a:extLst>
              <a:ext uri="{FF2B5EF4-FFF2-40B4-BE49-F238E27FC236}">
                <a16:creationId xmlns:a16="http://schemas.microsoft.com/office/drawing/2014/main" id="{72740589-4999-488E-9A77-49197C709C5C}"/>
              </a:ext>
            </a:extLst>
          </p:cNvPr>
          <p:cNvSpPr/>
          <p:nvPr/>
        </p:nvSpPr>
        <p:spPr>
          <a:xfrm rot="16200000">
            <a:off x="7752240"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2" name="Esagono 141">
            <a:extLst>
              <a:ext uri="{FF2B5EF4-FFF2-40B4-BE49-F238E27FC236}">
                <a16:creationId xmlns:a16="http://schemas.microsoft.com/office/drawing/2014/main" id="{FDC1D3F4-141F-42E6-BAE4-C079F5010693}"/>
              </a:ext>
            </a:extLst>
          </p:cNvPr>
          <p:cNvSpPr/>
          <p:nvPr/>
        </p:nvSpPr>
        <p:spPr>
          <a:xfrm rot="16200000">
            <a:off x="6189543"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43" name="Esagono 142">
            <a:extLst>
              <a:ext uri="{FF2B5EF4-FFF2-40B4-BE49-F238E27FC236}">
                <a16:creationId xmlns:a16="http://schemas.microsoft.com/office/drawing/2014/main" id="{E3DCD925-68D2-40D7-A5E1-7C376AFCFE15}"/>
              </a:ext>
            </a:extLst>
          </p:cNvPr>
          <p:cNvSpPr/>
          <p:nvPr/>
        </p:nvSpPr>
        <p:spPr>
          <a:xfrm rot="16200000">
            <a:off x="6970891" y="308596"/>
            <a:ext cx="884159" cy="769256"/>
          </a:xfrm>
          <a:prstGeom prst="hexagon">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4" name="Rettangolo 3">
            <a:extLst>
              <a:ext uri="{FF2B5EF4-FFF2-40B4-BE49-F238E27FC236}">
                <a16:creationId xmlns:a16="http://schemas.microsoft.com/office/drawing/2014/main" id="{3E056A1B-4B9E-4219-A948-63CA52E09F4D}"/>
              </a:ext>
            </a:extLst>
          </p:cNvPr>
          <p:cNvSpPr/>
          <p:nvPr/>
        </p:nvSpPr>
        <p:spPr>
          <a:xfrm>
            <a:off x="1854360" y="350358"/>
            <a:ext cx="188788" cy="6149656"/>
          </a:xfrm>
          <a:prstGeom prst="rect">
            <a:avLst/>
          </a:prstGeom>
          <a:gradFill>
            <a:gsLst>
              <a:gs pos="0">
                <a:srgbClr val="FF0000"/>
              </a:gs>
              <a:gs pos="25000">
                <a:srgbClr val="FFC000"/>
              </a:gs>
              <a:gs pos="75000">
                <a:srgbClr val="66FFFF"/>
              </a:gs>
              <a:gs pos="50000">
                <a:srgbClr val="FFFF00"/>
              </a:gs>
              <a:gs pos="100000">
                <a:srgbClr val="0070C0"/>
              </a:gs>
            </a:gsLst>
            <a:lin ang="5400000" scaled="1"/>
          </a:gra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cxnSp>
        <p:nvCxnSpPr>
          <p:cNvPr id="6" name="Connettore diritto 5">
            <a:extLst>
              <a:ext uri="{FF2B5EF4-FFF2-40B4-BE49-F238E27FC236}">
                <a16:creationId xmlns:a16="http://schemas.microsoft.com/office/drawing/2014/main" id="{6C44615D-7275-4558-B43E-E8C55EDFA588}"/>
              </a:ext>
            </a:extLst>
          </p:cNvPr>
          <p:cNvCxnSpPr>
            <a:cxnSpLocks/>
          </p:cNvCxnSpPr>
          <p:nvPr/>
        </p:nvCxnSpPr>
        <p:spPr>
          <a:xfrm>
            <a:off x="1854359" y="1886074"/>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a:extLst>
              <a:ext uri="{FF2B5EF4-FFF2-40B4-BE49-F238E27FC236}">
                <a16:creationId xmlns:a16="http://schemas.microsoft.com/office/drawing/2014/main" id="{4184459C-D7D3-446C-ABBC-E55FC3B91B01}"/>
              </a:ext>
            </a:extLst>
          </p:cNvPr>
          <p:cNvCxnSpPr>
            <a:cxnSpLocks/>
          </p:cNvCxnSpPr>
          <p:nvPr/>
        </p:nvCxnSpPr>
        <p:spPr>
          <a:xfrm>
            <a:off x="1854780" y="342900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a:extLst>
              <a:ext uri="{FF2B5EF4-FFF2-40B4-BE49-F238E27FC236}">
                <a16:creationId xmlns:a16="http://schemas.microsoft.com/office/drawing/2014/main" id="{1D6D2990-C2C7-4100-9CDD-DAB9F1F66656}"/>
              </a:ext>
            </a:extLst>
          </p:cNvPr>
          <p:cNvCxnSpPr>
            <a:cxnSpLocks/>
          </p:cNvCxnSpPr>
          <p:nvPr/>
        </p:nvCxnSpPr>
        <p:spPr>
          <a:xfrm>
            <a:off x="1854359" y="4972050"/>
            <a:ext cx="18878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riangolo isoscele 8">
            <a:extLst>
              <a:ext uri="{FF2B5EF4-FFF2-40B4-BE49-F238E27FC236}">
                <a16:creationId xmlns:a16="http://schemas.microsoft.com/office/drawing/2014/main" id="{04409B7F-1928-4D45-AFE4-566BB08EDF06}"/>
              </a:ext>
            </a:extLst>
          </p:cNvPr>
          <p:cNvSpPr/>
          <p:nvPr/>
        </p:nvSpPr>
        <p:spPr>
          <a:xfrm rot="5400000">
            <a:off x="1424936" y="198498"/>
            <a:ext cx="497446" cy="2993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0" name="CasellaDiTesto 9">
            <a:extLst>
              <a:ext uri="{FF2B5EF4-FFF2-40B4-BE49-F238E27FC236}">
                <a16:creationId xmlns:a16="http://schemas.microsoft.com/office/drawing/2014/main" id="{BB9614FE-FD1A-4A4A-B418-AB5B7DBBD1DD}"/>
              </a:ext>
            </a:extLst>
          </p:cNvPr>
          <p:cNvSpPr txBox="1"/>
          <p:nvPr/>
        </p:nvSpPr>
        <p:spPr>
          <a:xfrm rot="5400000">
            <a:off x="2016052" y="6302941"/>
            <a:ext cx="356188" cy="400110"/>
          </a:xfrm>
          <a:prstGeom prst="rect">
            <a:avLst/>
          </a:prstGeom>
          <a:noFill/>
        </p:spPr>
        <p:txBody>
          <a:bodyPr wrap="none" rtlCol="0">
            <a:spAutoFit/>
          </a:bodyPr>
          <a:lstStyle/>
          <a:p>
            <a:r>
              <a:rPr lang="en-GB" sz="2000" dirty="0">
                <a:latin typeface="Arial Black" panose="020B0A04020102020204" pitchFamily="34" charset="0"/>
              </a:rPr>
              <a:t>1</a:t>
            </a:r>
          </a:p>
        </p:txBody>
      </p:sp>
      <p:sp>
        <p:nvSpPr>
          <p:cNvPr id="144" name="CasellaDiTesto 143">
            <a:extLst>
              <a:ext uri="{FF2B5EF4-FFF2-40B4-BE49-F238E27FC236}">
                <a16:creationId xmlns:a16="http://schemas.microsoft.com/office/drawing/2014/main" id="{C13914DD-E9C0-43B3-B4D3-B97BE68C18A6}"/>
              </a:ext>
            </a:extLst>
          </p:cNvPr>
          <p:cNvSpPr txBox="1"/>
          <p:nvPr/>
        </p:nvSpPr>
        <p:spPr>
          <a:xfrm rot="5400000">
            <a:off x="2016052" y="1692438"/>
            <a:ext cx="356188" cy="400110"/>
          </a:xfrm>
          <a:prstGeom prst="rect">
            <a:avLst/>
          </a:prstGeom>
          <a:noFill/>
        </p:spPr>
        <p:txBody>
          <a:bodyPr wrap="none" rtlCol="0">
            <a:spAutoFit/>
          </a:bodyPr>
          <a:lstStyle/>
          <a:p>
            <a:r>
              <a:rPr lang="en-GB" sz="2000" dirty="0">
                <a:latin typeface="Arial Black" panose="020B0A04020102020204" pitchFamily="34" charset="0"/>
              </a:rPr>
              <a:t>4</a:t>
            </a:r>
          </a:p>
        </p:txBody>
      </p:sp>
      <p:sp>
        <p:nvSpPr>
          <p:cNvPr id="145" name="CasellaDiTesto 144">
            <a:extLst>
              <a:ext uri="{FF2B5EF4-FFF2-40B4-BE49-F238E27FC236}">
                <a16:creationId xmlns:a16="http://schemas.microsoft.com/office/drawing/2014/main" id="{1DF6F8B4-58C4-42D5-B770-39C99881F33E}"/>
              </a:ext>
            </a:extLst>
          </p:cNvPr>
          <p:cNvSpPr txBox="1"/>
          <p:nvPr/>
        </p:nvSpPr>
        <p:spPr>
          <a:xfrm rot="5400000">
            <a:off x="2016052" y="4772953"/>
            <a:ext cx="356188" cy="400110"/>
          </a:xfrm>
          <a:prstGeom prst="rect">
            <a:avLst/>
          </a:prstGeom>
          <a:noFill/>
        </p:spPr>
        <p:txBody>
          <a:bodyPr wrap="none" rtlCol="0">
            <a:spAutoFit/>
          </a:bodyPr>
          <a:lstStyle/>
          <a:p>
            <a:r>
              <a:rPr lang="en-GB" sz="2000" dirty="0">
                <a:latin typeface="Arial Black" panose="020B0A04020102020204" pitchFamily="34" charset="0"/>
              </a:rPr>
              <a:t>2</a:t>
            </a:r>
          </a:p>
        </p:txBody>
      </p:sp>
      <p:sp>
        <p:nvSpPr>
          <p:cNvPr id="146" name="CasellaDiTesto 145">
            <a:extLst>
              <a:ext uri="{FF2B5EF4-FFF2-40B4-BE49-F238E27FC236}">
                <a16:creationId xmlns:a16="http://schemas.microsoft.com/office/drawing/2014/main" id="{68F99E9C-A1D2-40AD-B7F0-F55F75D8E9B1}"/>
              </a:ext>
            </a:extLst>
          </p:cNvPr>
          <p:cNvSpPr txBox="1"/>
          <p:nvPr/>
        </p:nvSpPr>
        <p:spPr>
          <a:xfrm rot="5400000">
            <a:off x="2016052" y="3238210"/>
            <a:ext cx="356188" cy="400110"/>
          </a:xfrm>
          <a:prstGeom prst="rect">
            <a:avLst/>
          </a:prstGeom>
          <a:noFill/>
        </p:spPr>
        <p:txBody>
          <a:bodyPr wrap="none" rtlCol="0">
            <a:spAutoFit/>
          </a:bodyPr>
          <a:lstStyle/>
          <a:p>
            <a:r>
              <a:rPr lang="en-GB" sz="2000" dirty="0">
                <a:latin typeface="Arial Black" panose="020B0A04020102020204" pitchFamily="34" charset="0"/>
              </a:rPr>
              <a:t>3</a:t>
            </a:r>
          </a:p>
        </p:txBody>
      </p:sp>
      <p:sp>
        <p:nvSpPr>
          <p:cNvPr id="147" name="CasellaDiTesto 146">
            <a:extLst>
              <a:ext uri="{FF2B5EF4-FFF2-40B4-BE49-F238E27FC236}">
                <a16:creationId xmlns:a16="http://schemas.microsoft.com/office/drawing/2014/main" id="{87F3E373-CA35-4552-8EFD-4BC248D5CC61}"/>
              </a:ext>
            </a:extLst>
          </p:cNvPr>
          <p:cNvSpPr txBox="1"/>
          <p:nvPr/>
        </p:nvSpPr>
        <p:spPr>
          <a:xfrm rot="5400000">
            <a:off x="2016052" y="145578"/>
            <a:ext cx="356188" cy="400110"/>
          </a:xfrm>
          <a:prstGeom prst="rect">
            <a:avLst/>
          </a:prstGeom>
          <a:noFill/>
        </p:spPr>
        <p:txBody>
          <a:bodyPr wrap="none" rtlCol="0">
            <a:spAutoFit/>
          </a:bodyPr>
          <a:lstStyle/>
          <a:p>
            <a:r>
              <a:rPr lang="en-GB" sz="2000" dirty="0">
                <a:latin typeface="Arial Black" panose="020B0A04020102020204" pitchFamily="34" charset="0"/>
              </a:rPr>
              <a:t>5</a:t>
            </a:r>
          </a:p>
        </p:txBody>
      </p:sp>
      <p:sp>
        <p:nvSpPr>
          <p:cNvPr id="148" name="CasellaDiTesto 147">
            <a:extLst>
              <a:ext uri="{FF2B5EF4-FFF2-40B4-BE49-F238E27FC236}">
                <a16:creationId xmlns:a16="http://schemas.microsoft.com/office/drawing/2014/main" id="{108038B4-5EBC-4188-BAB5-9AD8676C0870}"/>
              </a:ext>
            </a:extLst>
          </p:cNvPr>
          <p:cNvSpPr txBox="1"/>
          <p:nvPr/>
        </p:nvSpPr>
        <p:spPr>
          <a:xfrm rot="5400000">
            <a:off x="1532727" y="6505013"/>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5</a:t>
            </a:r>
          </a:p>
        </p:txBody>
      </p:sp>
      <p:sp>
        <p:nvSpPr>
          <p:cNvPr id="149" name="CasellaDiTesto 148">
            <a:extLst>
              <a:ext uri="{FF2B5EF4-FFF2-40B4-BE49-F238E27FC236}">
                <a16:creationId xmlns:a16="http://schemas.microsoft.com/office/drawing/2014/main" id="{F79557F5-F498-409B-9778-770722AB5481}"/>
              </a:ext>
            </a:extLst>
          </p:cNvPr>
          <p:cNvSpPr txBox="1"/>
          <p:nvPr/>
        </p:nvSpPr>
        <p:spPr>
          <a:xfrm>
            <a:off x="10366096" y="6483858"/>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5</a:t>
            </a:r>
          </a:p>
        </p:txBody>
      </p:sp>
      <p:sp>
        <p:nvSpPr>
          <p:cNvPr id="150" name="CasellaDiTesto 149">
            <a:extLst>
              <a:ext uri="{FF2B5EF4-FFF2-40B4-BE49-F238E27FC236}">
                <a16:creationId xmlns:a16="http://schemas.microsoft.com/office/drawing/2014/main" id="{DD7A85D9-C7BD-45A9-AC44-70F6764AF0F2}"/>
              </a:ext>
            </a:extLst>
          </p:cNvPr>
          <p:cNvSpPr txBox="1"/>
          <p:nvPr/>
        </p:nvSpPr>
        <p:spPr>
          <a:xfrm rot="16200000">
            <a:off x="10303042" y="-49219"/>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5</a:t>
            </a:r>
          </a:p>
        </p:txBody>
      </p:sp>
      <p:sp>
        <p:nvSpPr>
          <p:cNvPr id="151" name="CasellaDiTesto 150">
            <a:extLst>
              <a:ext uri="{FF2B5EF4-FFF2-40B4-BE49-F238E27FC236}">
                <a16:creationId xmlns:a16="http://schemas.microsoft.com/office/drawing/2014/main" id="{A55A797B-4982-4CF2-B48C-04147C1C61E1}"/>
              </a:ext>
            </a:extLst>
          </p:cNvPr>
          <p:cNvSpPr txBox="1"/>
          <p:nvPr/>
        </p:nvSpPr>
        <p:spPr>
          <a:xfrm rot="10800000">
            <a:off x="1498114" y="-15160"/>
            <a:ext cx="356188" cy="400110"/>
          </a:xfrm>
          <a:prstGeom prst="rect">
            <a:avLst/>
          </a:prstGeom>
          <a:noFill/>
        </p:spPr>
        <p:txBody>
          <a:bodyPr wrap="none" rtlCol="0">
            <a:spAutoFit/>
          </a:bodyPr>
          <a:lstStyle/>
          <a:p>
            <a:r>
              <a:rPr lang="en-GB" sz="2000" dirty="0">
                <a:solidFill>
                  <a:schemeClr val="bg2">
                    <a:lumMod val="75000"/>
                  </a:schemeClr>
                </a:solidFill>
                <a:latin typeface="Arial Black" panose="020B0A04020102020204" pitchFamily="34" charset="0"/>
              </a:rPr>
              <a:t>5</a:t>
            </a:r>
          </a:p>
        </p:txBody>
      </p:sp>
      <p:sp>
        <p:nvSpPr>
          <p:cNvPr id="153" name="Esagono 152">
            <a:extLst>
              <a:ext uri="{FF2B5EF4-FFF2-40B4-BE49-F238E27FC236}">
                <a16:creationId xmlns:a16="http://schemas.microsoft.com/office/drawing/2014/main" id="{957B65AE-15BF-4F57-9D79-1004183833AD}"/>
              </a:ext>
            </a:extLst>
          </p:cNvPr>
          <p:cNvSpPr/>
          <p:nvPr/>
        </p:nvSpPr>
        <p:spPr>
          <a:xfrm rot="16200000">
            <a:off x="6978923" y="309372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
        <p:nvSpPr>
          <p:cNvPr id="154" name="Esagono 153">
            <a:extLst>
              <a:ext uri="{FF2B5EF4-FFF2-40B4-BE49-F238E27FC236}">
                <a16:creationId xmlns:a16="http://schemas.microsoft.com/office/drawing/2014/main" id="{263A8685-324C-43CF-A9DA-EEA80B985166}"/>
              </a:ext>
            </a:extLst>
          </p:cNvPr>
          <p:cNvSpPr/>
          <p:nvPr/>
        </p:nvSpPr>
        <p:spPr>
          <a:xfrm rot="16200000">
            <a:off x="5806153" y="3791272"/>
            <a:ext cx="884159" cy="769256"/>
          </a:xfrm>
          <a:prstGeom prst="hexagon">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86"/>
          </a:p>
        </p:txBody>
      </p:sp>
    </p:spTree>
    <p:extLst>
      <p:ext uri="{BB962C8B-B14F-4D97-AF65-F5344CB8AC3E}">
        <p14:creationId xmlns:p14="http://schemas.microsoft.com/office/powerpoint/2010/main" val="135670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7913EDD7-0558-42D6-BCC0-12978B4DF129}"/>
              </a:ext>
            </a:extLst>
          </p:cNvPr>
          <p:cNvSpPr>
            <a:spLocks noGrp="1"/>
          </p:cNvSpPr>
          <p:nvPr>
            <p:ph idx="1"/>
          </p:nvPr>
        </p:nvSpPr>
        <p:spPr/>
        <p:txBody>
          <a:bodyPr/>
          <a:lstStyle/>
          <a:p>
            <a:pPr marL="0" indent="0">
              <a:buNone/>
            </a:pPr>
            <a:r>
              <a:rPr lang="en-GB" dirty="0"/>
              <a:t>It’s pleasantly warm outside. The average temperature is pretty nice, bur there are some colder or warmer areas around, so the world to is divided in four habitats. </a:t>
            </a:r>
          </a:p>
          <a:p>
            <a:pPr marL="0" indent="0">
              <a:buNone/>
            </a:pPr>
            <a:r>
              <a:rPr lang="en-GB" dirty="0"/>
              <a:t>Four feline species are occupying the arid environment, perfectly adapted to their habitat. Life is easy.</a:t>
            </a:r>
          </a:p>
          <a:p>
            <a:pPr marL="0" indent="0">
              <a:buNone/>
            </a:pPr>
            <a:r>
              <a:rPr lang="en-GB" dirty="0"/>
              <a:t>But every now and then the climate changes. When the temperature drops, the ice grows, while when it increases the arid region expands. Species need to adapt quickly or they will get extinct.</a:t>
            </a:r>
          </a:p>
          <a:p>
            <a:pPr marL="0" indent="0">
              <a:buNone/>
            </a:pPr>
            <a:r>
              <a:rPr lang="en-GB" dirty="0"/>
              <a:t>Does your species have what it needs to survive?</a:t>
            </a:r>
          </a:p>
        </p:txBody>
      </p:sp>
      <p:sp>
        <p:nvSpPr>
          <p:cNvPr id="2" name="Titolo 1">
            <a:extLst>
              <a:ext uri="{FF2B5EF4-FFF2-40B4-BE49-F238E27FC236}">
                <a16:creationId xmlns:a16="http://schemas.microsoft.com/office/drawing/2014/main" id="{E8075372-3221-482E-9BE0-5EC577B7CF7A}"/>
              </a:ext>
            </a:extLst>
          </p:cNvPr>
          <p:cNvSpPr>
            <a:spLocks noGrp="1"/>
          </p:cNvSpPr>
          <p:nvPr>
            <p:ph type="title"/>
          </p:nvPr>
        </p:nvSpPr>
        <p:spPr/>
        <p:txBody>
          <a:bodyPr>
            <a:normAutofit/>
          </a:bodyPr>
          <a:lstStyle/>
          <a:p>
            <a:r>
              <a:rPr lang="en-GB" dirty="0"/>
              <a:t>Introduction</a:t>
            </a:r>
          </a:p>
        </p:txBody>
      </p:sp>
    </p:spTree>
    <p:extLst>
      <p:ext uri="{BB962C8B-B14F-4D97-AF65-F5344CB8AC3E}">
        <p14:creationId xmlns:p14="http://schemas.microsoft.com/office/powerpoint/2010/main" val="7880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5520D2-9970-4BBA-A4AE-182AA112425C}"/>
              </a:ext>
            </a:extLst>
          </p:cNvPr>
          <p:cNvSpPr>
            <a:spLocks noGrp="1"/>
          </p:cNvSpPr>
          <p:nvPr>
            <p:ph type="title"/>
          </p:nvPr>
        </p:nvSpPr>
        <p:spPr/>
        <p:txBody>
          <a:bodyPr/>
          <a:lstStyle/>
          <a:p>
            <a:r>
              <a:rPr lang="en-GB" dirty="0"/>
              <a:t>Contents</a:t>
            </a:r>
          </a:p>
        </p:txBody>
      </p:sp>
      <p:sp>
        <p:nvSpPr>
          <p:cNvPr id="3" name="Segnaposto contenuto 2">
            <a:extLst>
              <a:ext uri="{FF2B5EF4-FFF2-40B4-BE49-F238E27FC236}">
                <a16:creationId xmlns:a16="http://schemas.microsoft.com/office/drawing/2014/main" id="{A1105D64-D5EA-4EB4-B073-CE31C98DFF3C}"/>
              </a:ext>
            </a:extLst>
          </p:cNvPr>
          <p:cNvSpPr>
            <a:spLocks noGrp="1"/>
          </p:cNvSpPr>
          <p:nvPr>
            <p:ph idx="1"/>
          </p:nvPr>
        </p:nvSpPr>
        <p:spPr/>
        <p:txBody>
          <a:bodyPr/>
          <a:lstStyle/>
          <a:p>
            <a:r>
              <a:rPr lang="en-GB" dirty="0"/>
              <a:t>5 climate sheets for temperature 1 to 5 (from the coldest to the warmest).</a:t>
            </a:r>
          </a:p>
          <a:p>
            <a:r>
              <a:rPr lang="en-GB" dirty="0"/>
              <a:t>4 species figurines</a:t>
            </a:r>
          </a:p>
          <a:p>
            <a:r>
              <a:rPr lang="en-GB" dirty="0"/>
              <a:t>16 tokens (4 for each habitat) </a:t>
            </a:r>
          </a:p>
          <a:p>
            <a:r>
              <a:rPr lang="en-GB" dirty="0"/>
              <a:t>X mutation cards (10? +1 each gene, 10 - 1 each gene, 30 fun facts) </a:t>
            </a:r>
          </a:p>
          <a:p>
            <a:r>
              <a:rPr lang="en-GB" dirty="0"/>
              <a:t>4 Genomes tables</a:t>
            </a:r>
          </a:p>
          <a:p>
            <a:r>
              <a:rPr lang="en-GB" dirty="0" err="1"/>
              <a:t>Patafix</a:t>
            </a:r>
            <a:r>
              <a:rPr lang="en-GB" dirty="0"/>
              <a:t> </a:t>
            </a:r>
          </a:p>
          <a:p>
            <a:r>
              <a:rPr lang="en-GB" dirty="0"/>
              <a:t>1 dice</a:t>
            </a:r>
          </a:p>
          <a:p>
            <a:endParaRPr lang="en-GB" dirty="0"/>
          </a:p>
          <a:p>
            <a:endParaRPr lang="en-GB" dirty="0"/>
          </a:p>
          <a:p>
            <a:endParaRPr lang="en-GB" dirty="0"/>
          </a:p>
        </p:txBody>
      </p:sp>
    </p:spTree>
    <p:extLst>
      <p:ext uri="{BB962C8B-B14F-4D97-AF65-F5344CB8AC3E}">
        <p14:creationId xmlns:p14="http://schemas.microsoft.com/office/powerpoint/2010/main" val="112718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310378-614D-40D9-BFCC-2E3CC026361F}"/>
              </a:ext>
            </a:extLst>
          </p:cNvPr>
          <p:cNvSpPr>
            <a:spLocks noGrp="1"/>
          </p:cNvSpPr>
          <p:nvPr>
            <p:ph type="title"/>
          </p:nvPr>
        </p:nvSpPr>
        <p:spPr/>
        <p:txBody>
          <a:bodyPr/>
          <a:lstStyle/>
          <a:p>
            <a:r>
              <a:rPr lang="en-GB" dirty="0"/>
              <a:t>Preparation</a:t>
            </a:r>
          </a:p>
        </p:txBody>
      </p:sp>
      <p:sp>
        <p:nvSpPr>
          <p:cNvPr id="3" name="Segnaposto contenuto 2">
            <a:extLst>
              <a:ext uri="{FF2B5EF4-FFF2-40B4-BE49-F238E27FC236}">
                <a16:creationId xmlns:a16="http://schemas.microsoft.com/office/drawing/2014/main" id="{DD1D1AFE-C055-4A5C-BEC4-8FF534BF62D2}"/>
              </a:ext>
            </a:extLst>
          </p:cNvPr>
          <p:cNvSpPr>
            <a:spLocks noGrp="1"/>
          </p:cNvSpPr>
          <p:nvPr>
            <p:ph idx="1"/>
          </p:nvPr>
        </p:nvSpPr>
        <p:spPr>
          <a:xfrm>
            <a:off x="838200" y="1825625"/>
            <a:ext cx="10515600" cy="4767680"/>
          </a:xfrm>
        </p:spPr>
        <p:txBody>
          <a:bodyPr>
            <a:normAutofit lnSpcReduction="10000"/>
          </a:bodyPr>
          <a:lstStyle/>
          <a:p>
            <a:pPr marL="0" indent="0">
              <a:buNone/>
            </a:pPr>
            <a:r>
              <a:rPr lang="en-GB" dirty="0"/>
              <a:t>4 players, each of them is a species. Each player gets:</a:t>
            </a:r>
          </a:p>
          <a:p>
            <a:r>
              <a:rPr lang="en-GB" dirty="0"/>
              <a:t>A species figurine</a:t>
            </a:r>
          </a:p>
          <a:p>
            <a:r>
              <a:rPr lang="en-GB" dirty="0"/>
              <a:t>A yellow token</a:t>
            </a:r>
          </a:p>
          <a:p>
            <a:r>
              <a:rPr lang="en-GB" dirty="0"/>
              <a:t>A genome containing three genes: size</a:t>
            </a:r>
            <a:r>
              <a:rPr lang="en-GB"/>
              <a:t>, metabolism </a:t>
            </a:r>
            <a:r>
              <a:rPr lang="en-GB" dirty="0"/>
              <a:t>and colour. </a:t>
            </a:r>
          </a:p>
          <a:p>
            <a:r>
              <a:rPr lang="en-GB" dirty="0">
                <a:solidFill>
                  <a:schemeClr val="bg1">
                    <a:lumMod val="75000"/>
                  </a:schemeClr>
                </a:solidFill>
              </a:rPr>
              <a:t>Something to mark the adaptation on the genome board. At the beginning those have to be put on 5, as it is the one associated to yellow. </a:t>
            </a:r>
          </a:p>
          <a:p>
            <a:r>
              <a:rPr lang="en-GB" dirty="0"/>
              <a:t>Two mutation cards.</a:t>
            </a:r>
          </a:p>
          <a:p>
            <a:pPr marL="0" indent="0">
              <a:buNone/>
            </a:pPr>
            <a:r>
              <a:rPr lang="en-GB" dirty="0"/>
              <a:t>Put on the table climate board number 3 and place each species in a yellow cell of choice. Cells cannot be shred between players. </a:t>
            </a:r>
            <a:br>
              <a:rPr lang="en-GB" dirty="0"/>
            </a:br>
            <a:endParaRPr lang="en-GB" dirty="0"/>
          </a:p>
          <a:p>
            <a:endParaRPr lang="en-GB" dirty="0"/>
          </a:p>
        </p:txBody>
      </p:sp>
    </p:spTree>
    <p:extLst>
      <p:ext uri="{BB962C8B-B14F-4D97-AF65-F5344CB8AC3E}">
        <p14:creationId xmlns:p14="http://schemas.microsoft.com/office/powerpoint/2010/main" val="230324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EBB6EEAA-D4BB-45F8-B138-6FD7B11AB583}"/>
              </a:ext>
            </a:extLst>
          </p:cNvPr>
          <p:cNvGraphicFramePr/>
          <p:nvPr>
            <p:extLst>
              <p:ext uri="{D42A27DB-BD31-4B8C-83A1-F6EECF244321}">
                <p14:modId xmlns:p14="http://schemas.microsoft.com/office/powerpoint/2010/main" val="1115830722"/>
              </p:ext>
            </p:extLst>
          </p:nvPr>
        </p:nvGraphicFramePr>
        <p:xfrm>
          <a:off x="8678000" y="2343519"/>
          <a:ext cx="4958554" cy="45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magine 4">
            <a:extLst>
              <a:ext uri="{FF2B5EF4-FFF2-40B4-BE49-F238E27FC236}">
                <a16:creationId xmlns:a16="http://schemas.microsoft.com/office/drawing/2014/main" id="{6B412871-5099-49D1-85C3-DC691AB2E1EC}"/>
              </a:ext>
            </a:extLst>
          </p:cNvPr>
          <p:cNvPicPr>
            <a:picLocks noChangeAspect="1"/>
          </p:cNvPicPr>
          <p:nvPr/>
        </p:nvPicPr>
        <p:blipFill rotWithShape="1">
          <a:blip r:embed="rId7"/>
          <a:srcRect l="35499" t="26889" r="13376" b="5324"/>
          <a:stretch/>
        </p:blipFill>
        <p:spPr>
          <a:xfrm>
            <a:off x="8076827" y="833361"/>
            <a:ext cx="2556001" cy="1906325"/>
          </a:xfrm>
          <a:prstGeom prst="rect">
            <a:avLst/>
          </a:prstGeom>
          <a:ln w="76200">
            <a:solidFill>
              <a:schemeClr val="tx1"/>
            </a:solidFill>
          </a:ln>
        </p:spPr>
      </p:pic>
      <p:sp>
        <p:nvSpPr>
          <p:cNvPr id="2" name="Titolo 1">
            <a:extLst>
              <a:ext uri="{FF2B5EF4-FFF2-40B4-BE49-F238E27FC236}">
                <a16:creationId xmlns:a16="http://schemas.microsoft.com/office/drawing/2014/main" id="{725520D2-9970-4BBA-A4AE-182AA112425C}"/>
              </a:ext>
            </a:extLst>
          </p:cNvPr>
          <p:cNvSpPr>
            <a:spLocks noGrp="1"/>
          </p:cNvSpPr>
          <p:nvPr>
            <p:ph type="title"/>
          </p:nvPr>
        </p:nvSpPr>
        <p:spPr/>
        <p:txBody>
          <a:bodyPr/>
          <a:lstStyle/>
          <a:p>
            <a:r>
              <a:rPr lang="en-GB" dirty="0"/>
              <a:t>Board: Habitats</a:t>
            </a:r>
          </a:p>
        </p:txBody>
      </p:sp>
      <p:sp>
        <p:nvSpPr>
          <p:cNvPr id="3" name="Segnaposto contenuto 2">
            <a:extLst>
              <a:ext uri="{FF2B5EF4-FFF2-40B4-BE49-F238E27FC236}">
                <a16:creationId xmlns:a16="http://schemas.microsoft.com/office/drawing/2014/main" id="{A1105D64-D5EA-4EB4-B073-CE31C98DFF3C}"/>
              </a:ext>
            </a:extLst>
          </p:cNvPr>
          <p:cNvSpPr>
            <a:spLocks noGrp="1"/>
          </p:cNvSpPr>
          <p:nvPr>
            <p:ph idx="1"/>
          </p:nvPr>
        </p:nvSpPr>
        <p:spPr>
          <a:xfrm>
            <a:off x="404262" y="1479116"/>
            <a:ext cx="7680960" cy="5378884"/>
          </a:xfrm>
        </p:spPr>
        <p:txBody>
          <a:bodyPr>
            <a:normAutofit/>
          </a:bodyPr>
          <a:lstStyle/>
          <a:p>
            <a:pPr marL="0" indent="0">
              <a:buNone/>
            </a:pPr>
            <a:r>
              <a:rPr lang="en-GB" dirty="0"/>
              <a:t>There are 5 levels of temperature (bar on the left) each one associated to a specific combination of 4 habitats. Their proportions on the board are based on the overall level of temperature.</a:t>
            </a:r>
          </a:p>
          <a:p>
            <a:r>
              <a:rPr lang="en-GB" dirty="0"/>
              <a:t>Ice: cold and dry, no vegetation</a:t>
            </a:r>
          </a:p>
          <a:p>
            <a:r>
              <a:rPr lang="en-GB" dirty="0"/>
              <a:t>Steppe: cold and humid, few trees</a:t>
            </a:r>
          </a:p>
          <a:p>
            <a:pPr algn="just"/>
            <a:r>
              <a:rPr lang="en-GB" dirty="0"/>
              <a:t>Forest: warm and humid, only trees</a:t>
            </a:r>
          </a:p>
          <a:p>
            <a:pPr algn="just"/>
            <a:r>
              <a:rPr lang="en-GB" dirty="0"/>
              <a:t>Arid: warm and dry, not much vegetation</a:t>
            </a:r>
          </a:p>
          <a:p>
            <a:pPr marL="0" indent="0" algn="just">
              <a:buNone/>
            </a:pPr>
            <a:r>
              <a:rPr lang="en-GB" dirty="0"/>
              <a:t>The game starts from board 3, with each player in a cell of choice within the arid habitat. It is not possible for two or more species to share a cell.</a:t>
            </a:r>
          </a:p>
        </p:txBody>
      </p:sp>
      <p:pic>
        <p:nvPicPr>
          <p:cNvPr id="19" name="Immagine 18">
            <a:extLst>
              <a:ext uri="{FF2B5EF4-FFF2-40B4-BE49-F238E27FC236}">
                <a16:creationId xmlns:a16="http://schemas.microsoft.com/office/drawing/2014/main" id="{41E42F47-733F-46CC-B614-63DA382E20E1}"/>
              </a:ext>
            </a:extLst>
          </p:cNvPr>
          <p:cNvPicPr>
            <a:picLocks noChangeAspect="1"/>
          </p:cNvPicPr>
          <p:nvPr/>
        </p:nvPicPr>
        <p:blipFill rotWithShape="1">
          <a:blip r:embed="rId8"/>
          <a:srcRect l="40938" t="35999" r="20104" b="13852"/>
          <a:stretch/>
        </p:blipFill>
        <p:spPr>
          <a:xfrm>
            <a:off x="8867577" y="166392"/>
            <a:ext cx="2556000" cy="1850711"/>
          </a:xfrm>
          <a:prstGeom prst="rect">
            <a:avLst/>
          </a:prstGeom>
          <a:ln w="76200">
            <a:solidFill>
              <a:schemeClr val="tx1"/>
            </a:solidFill>
          </a:ln>
        </p:spPr>
      </p:pic>
    </p:spTree>
    <p:extLst>
      <p:ext uri="{BB962C8B-B14F-4D97-AF65-F5344CB8AC3E}">
        <p14:creationId xmlns:p14="http://schemas.microsoft.com/office/powerpoint/2010/main" val="264321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7913EDD7-0558-42D6-BCC0-12978B4DF129}"/>
              </a:ext>
            </a:extLst>
          </p:cNvPr>
          <p:cNvSpPr>
            <a:spLocks noGrp="1"/>
          </p:cNvSpPr>
          <p:nvPr>
            <p:ph idx="1"/>
          </p:nvPr>
        </p:nvSpPr>
        <p:spPr/>
        <p:txBody>
          <a:bodyPr/>
          <a:lstStyle/>
          <a:p>
            <a:pPr marL="0" indent="0">
              <a:buNone/>
            </a:pPr>
            <a:r>
              <a:rPr lang="en-GB" dirty="0"/>
              <a:t>Can species live everywhere? No! Their genome (DNA) has specific gene variants allowing each of them to live in a specific habitat, i.e. being adapted to it. </a:t>
            </a:r>
          </a:p>
          <a:p>
            <a:pPr marL="0" indent="0">
              <a:buNone/>
            </a:pPr>
            <a:r>
              <a:rPr lang="en-GB" dirty="0"/>
              <a:t>The genome of each species contains three genes coding for fur colour, metabolism, and shape/size of the body. Each gene can be present in four variants (1-4) each of them associated to an habitat.</a:t>
            </a:r>
          </a:p>
          <a:p>
            <a:pPr marL="0" indent="0">
              <a:buNone/>
            </a:pPr>
            <a:r>
              <a:rPr lang="en-GB" dirty="0"/>
              <a:t>In order to survive in any given environment the species must possess at least two of the gene variants associated to the habitat itself. It is possible to adapt to new habitats by having new mutations, i.e. using mutation cards for the relevant gene to change its value.</a:t>
            </a:r>
          </a:p>
        </p:txBody>
      </p:sp>
      <p:sp>
        <p:nvSpPr>
          <p:cNvPr id="2" name="Titolo 1">
            <a:extLst>
              <a:ext uri="{FF2B5EF4-FFF2-40B4-BE49-F238E27FC236}">
                <a16:creationId xmlns:a16="http://schemas.microsoft.com/office/drawing/2014/main" id="{E8075372-3221-482E-9BE0-5EC577B7CF7A}"/>
              </a:ext>
            </a:extLst>
          </p:cNvPr>
          <p:cNvSpPr>
            <a:spLocks noGrp="1"/>
          </p:cNvSpPr>
          <p:nvPr>
            <p:ph type="title"/>
          </p:nvPr>
        </p:nvSpPr>
        <p:spPr/>
        <p:txBody>
          <a:bodyPr>
            <a:normAutofit/>
          </a:bodyPr>
          <a:lstStyle/>
          <a:p>
            <a:r>
              <a:rPr lang="en-GB" dirty="0"/>
              <a:t>How does it work? Adaptation</a:t>
            </a:r>
          </a:p>
        </p:txBody>
      </p:sp>
    </p:spTree>
    <p:extLst>
      <p:ext uri="{BB962C8B-B14F-4D97-AF65-F5344CB8AC3E}">
        <p14:creationId xmlns:p14="http://schemas.microsoft.com/office/powerpoint/2010/main" val="2242800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075372-3221-482E-9BE0-5EC577B7CF7A}"/>
              </a:ext>
            </a:extLst>
          </p:cNvPr>
          <p:cNvSpPr>
            <a:spLocks noGrp="1"/>
          </p:cNvSpPr>
          <p:nvPr>
            <p:ph type="title"/>
          </p:nvPr>
        </p:nvSpPr>
        <p:spPr/>
        <p:txBody>
          <a:bodyPr/>
          <a:lstStyle/>
          <a:p>
            <a:r>
              <a:rPr lang="en-GB" dirty="0"/>
              <a:t>Genome board description</a:t>
            </a:r>
          </a:p>
        </p:txBody>
      </p:sp>
      <p:sp>
        <p:nvSpPr>
          <p:cNvPr id="14" name="Segnaposto contenuto 13">
            <a:extLst>
              <a:ext uri="{FF2B5EF4-FFF2-40B4-BE49-F238E27FC236}">
                <a16:creationId xmlns:a16="http://schemas.microsoft.com/office/drawing/2014/main" id="{A8E3C727-B6E9-4EC9-8087-CA342DD97059}"/>
              </a:ext>
            </a:extLst>
          </p:cNvPr>
          <p:cNvSpPr>
            <a:spLocks noGrp="1"/>
          </p:cNvSpPr>
          <p:nvPr>
            <p:ph idx="1"/>
          </p:nvPr>
        </p:nvSpPr>
        <p:spPr>
          <a:xfrm>
            <a:off x="6685857" y="1825624"/>
            <a:ext cx="5229051" cy="5032375"/>
          </a:xfrm>
        </p:spPr>
        <p:txBody>
          <a:bodyPr>
            <a:normAutofit lnSpcReduction="10000"/>
          </a:bodyPr>
          <a:lstStyle/>
          <a:p>
            <a:r>
              <a:rPr lang="en-GB" dirty="0"/>
              <a:t> 3 Genes:</a:t>
            </a:r>
          </a:p>
          <a:p>
            <a:r>
              <a:rPr lang="en-GB" dirty="0"/>
              <a:t>Four variants (=values) for each of them, each allowing adaptation to a specific habitat: from 1 (adapted to ice) to 4 (adapted to arid). </a:t>
            </a:r>
          </a:p>
          <a:p>
            <a:r>
              <a:rPr lang="en-GB" dirty="0"/>
              <a:t>A little </a:t>
            </a:r>
            <a:r>
              <a:rPr lang="en-GB" dirty="0">
                <a:solidFill>
                  <a:schemeClr val="bg2">
                    <a:lumMod val="90000"/>
                  </a:schemeClr>
                </a:solidFill>
              </a:rPr>
              <a:t>SOMETHING</a:t>
            </a:r>
            <a:r>
              <a:rPr lang="en-GB" dirty="0"/>
              <a:t> marks the current level of adaptation.</a:t>
            </a:r>
          </a:p>
          <a:p>
            <a:r>
              <a:rPr lang="en-GB" dirty="0"/>
              <a:t>The value can be changed using the mutation cards (+/-1) associated to each gene. Some cards are neutral, </a:t>
            </a:r>
            <a:r>
              <a:rPr lang="en-GB" i="1" dirty="0"/>
              <a:t>i.e.</a:t>
            </a:r>
            <a:r>
              <a:rPr lang="en-GB" dirty="0"/>
              <a:t> do not change the value of any gene. </a:t>
            </a:r>
          </a:p>
          <a:p>
            <a:endParaRPr lang="en-GB" dirty="0"/>
          </a:p>
        </p:txBody>
      </p:sp>
      <p:sp>
        <p:nvSpPr>
          <p:cNvPr id="4" name="Rettangolo 3">
            <a:extLst>
              <a:ext uri="{FF2B5EF4-FFF2-40B4-BE49-F238E27FC236}">
                <a16:creationId xmlns:a16="http://schemas.microsoft.com/office/drawing/2014/main" id="{16DFBC55-E428-486F-B111-F055D4B4AF0B}"/>
              </a:ext>
            </a:extLst>
          </p:cNvPr>
          <p:cNvSpPr/>
          <p:nvPr/>
        </p:nvSpPr>
        <p:spPr>
          <a:xfrm>
            <a:off x="154443" y="1942043"/>
            <a:ext cx="6266045" cy="38630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r>
              <a:rPr lang="en-US" altLang="en-US" sz="6000" b="1" dirty="0">
                <a:solidFill>
                  <a:srgbClr val="0066FF"/>
                </a:solidFill>
                <a:latin typeface="Courier New" panose="02070309020205020404" pitchFamily="49" charset="0"/>
              </a:rPr>
              <a:t>C</a:t>
            </a:r>
            <a:r>
              <a:rPr lang="en-US" altLang="en-US" sz="6000" b="1" dirty="0">
                <a:solidFill>
                  <a:srgbClr val="00B050"/>
                </a:solidFill>
                <a:latin typeface="Courier New" panose="02070309020205020404" pitchFamily="49" charset="0"/>
              </a:rPr>
              <a:t>A</a:t>
            </a:r>
            <a:r>
              <a:rPr lang="en-US" altLang="en-US" sz="6000" b="1" dirty="0">
                <a:solidFill>
                  <a:srgbClr val="FF0000"/>
                </a:solidFill>
                <a:latin typeface="Courier New" panose="02070309020205020404" pitchFamily="49" charset="0"/>
              </a:rPr>
              <a:t>T</a:t>
            </a:r>
            <a:r>
              <a:rPr lang="en-US" altLang="en-US" sz="6000" b="1" dirty="0">
                <a:solidFill>
                  <a:srgbClr val="000000"/>
                </a:solidFill>
                <a:latin typeface="Courier New" panose="02070309020205020404" pitchFamily="49" charset="0"/>
              </a:rPr>
              <a:t>G</a:t>
            </a:r>
            <a:r>
              <a:rPr lang="en-US" altLang="en-US" sz="6000" b="1" dirty="0">
                <a:solidFill>
                  <a:srgbClr val="00B050"/>
                </a:solidFill>
                <a:latin typeface="Courier New" panose="02070309020205020404" pitchFamily="49" charset="0"/>
              </a:rPr>
              <a:t>AA</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FF0000"/>
                </a:solidFill>
                <a:latin typeface="Courier New" panose="02070309020205020404" pitchFamily="49" charset="0"/>
              </a:rPr>
              <a:t>TT</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000000"/>
                </a:solidFill>
                <a:latin typeface="Courier New" panose="02070309020205020404" pitchFamily="49" charset="0"/>
              </a:rPr>
              <a:t>GG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AAA</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FF0000"/>
                </a:solidFill>
                <a:latin typeface="Courier New" panose="02070309020205020404" pitchFamily="49" charset="0"/>
              </a:rPr>
              <a:t>TT</a:t>
            </a:r>
            <a:r>
              <a:rPr lang="en-US" altLang="en-US" sz="6000" b="1" dirty="0">
                <a:solidFill>
                  <a:srgbClr val="000000"/>
                </a:solidFill>
                <a:latin typeface="Courier New" panose="02070309020205020404" pitchFamily="49" charset="0"/>
              </a:rPr>
              <a:t>G</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FF0000"/>
                </a:solidFill>
                <a:latin typeface="Courier New" panose="02070309020205020404" pitchFamily="49" charset="0"/>
              </a:rPr>
              <a:t>T</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00B050"/>
                </a:solidFill>
                <a:latin typeface="Courier New" panose="02070309020205020404" pitchFamily="49" charset="0"/>
              </a:rPr>
              <a:t>A</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AAAAA</a:t>
            </a:r>
            <a:r>
              <a:rPr lang="en-US" altLang="en-US" sz="6000" b="1" dirty="0">
                <a:solidFill>
                  <a:srgbClr val="0066FF"/>
                </a:solidFill>
                <a:latin typeface="Courier New" panose="02070309020205020404" pitchFamily="49" charset="0"/>
              </a:rPr>
              <a:t>CCC</a:t>
            </a:r>
            <a:r>
              <a:rPr lang="en-US" altLang="en-US" sz="6000" b="1" dirty="0">
                <a:solidFill>
                  <a:srgbClr val="00B050"/>
                </a:solidFill>
                <a:latin typeface="Courier New" panose="02070309020205020404" pitchFamily="49" charset="0"/>
              </a:rPr>
              <a:t>AA</a:t>
            </a:r>
            <a:r>
              <a:rPr lang="en-US" altLang="en-US" sz="6000" b="1" dirty="0">
                <a:solidFill>
                  <a:srgbClr val="FF0000"/>
                </a:solidFill>
                <a:latin typeface="Courier New" panose="02070309020205020404" pitchFamily="49" charset="0"/>
              </a:rPr>
              <a:t>T</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00B050"/>
                </a:solidFill>
                <a:latin typeface="Courier New" panose="02070309020205020404" pitchFamily="49" charset="0"/>
              </a:rPr>
              <a:t>A</a:t>
            </a:r>
            <a:r>
              <a:rPr lang="en-US" altLang="en-US" sz="6000" b="1" dirty="0">
                <a:solidFill>
                  <a:srgbClr val="FF0000"/>
                </a:solidFill>
                <a:latin typeface="Courier New" panose="02070309020205020404" pitchFamily="49" charset="0"/>
              </a:rPr>
              <a:t>T</a:t>
            </a:r>
            <a:r>
              <a:rPr lang="en-US" altLang="en-US" sz="6000" b="1" dirty="0">
                <a:solidFill>
                  <a:srgbClr val="0066FF"/>
                </a:solidFill>
                <a:latin typeface="Courier New" panose="02070309020205020404" pitchFamily="49" charset="0"/>
              </a:rPr>
              <a:t>C</a:t>
            </a:r>
            <a:endParaRPr lang="en-US" altLang="en-US" sz="6000" b="1" dirty="0">
              <a:latin typeface="Arial" panose="020B0604020202020204" pitchFamily="34" charset="0"/>
            </a:endParaRPr>
          </a:p>
        </p:txBody>
      </p:sp>
      <p:sp>
        <p:nvSpPr>
          <p:cNvPr id="5" name="Rettangolo 4">
            <a:extLst>
              <a:ext uri="{FF2B5EF4-FFF2-40B4-BE49-F238E27FC236}">
                <a16:creationId xmlns:a16="http://schemas.microsoft.com/office/drawing/2014/main" id="{A0730FD0-F3A8-41A5-85D0-7A181C4671D6}"/>
              </a:ext>
            </a:extLst>
          </p:cNvPr>
          <p:cNvSpPr/>
          <p:nvPr/>
        </p:nvSpPr>
        <p:spPr>
          <a:xfrm>
            <a:off x="152840" y="1950068"/>
            <a:ext cx="6266045" cy="3863089"/>
          </a:xfrm>
          <a:prstGeom prst="rect">
            <a:avLst/>
          </a:prstGeom>
          <a:solidFill>
            <a:srgbClr val="FFFFFF">
              <a:alpha val="74902"/>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endParaRPr lang="en-US" altLang="en-US" sz="6000" b="1" dirty="0">
              <a:latin typeface="Arial" panose="020B0604020202020204" pitchFamily="34" charset="0"/>
            </a:endParaRPr>
          </a:p>
        </p:txBody>
      </p:sp>
      <p:graphicFrame>
        <p:nvGraphicFramePr>
          <p:cNvPr id="27" name="Diagramma 26">
            <a:extLst>
              <a:ext uri="{FF2B5EF4-FFF2-40B4-BE49-F238E27FC236}">
                <a16:creationId xmlns:a16="http://schemas.microsoft.com/office/drawing/2014/main" id="{4C4AE00A-AE76-484E-8D95-4F8A8BA9C8BB}"/>
              </a:ext>
            </a:extLst>
          </p:cNvPr>
          <p:cNvGraphicFramePr/>
          <p:nvPr>
            <p:extLst>
              <p:ext uri="{D42A27DB-BD31-4B8C-83A1-F6EECF244321}">
                <p14:modId xmlns:p14="http://schemas.microsoft.com/office/powerpoint/2010/main" val="2534034313"/>
              </p:ext>
            </p:extLst>
          </p:nvPr>
        </p:nvGraphicFramePr>
        <p:xfrm>
          <a:off x="-999074" y="3284209"/>
          <a:ext cx="3944298" cy="2429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ttangolo 22">
            <a:extLst>
              <a:ext uri="{FF2B5EF4-FFF2-40B4-BE49-F238E27FC236}">
                <a16:creationId xmlns:a16="http://schemas.microsoft.com/office/drawing/2014/main" id="{74B94924-BEF1-464B-8AFD-8C3A65128F54}"/>
              </a:ext>
            </a:extLst>
          </p:cNvPr>
          <p:cNvSpPr/>
          <p:nvPr/>
        </p:nvSpPr>
        <p:spPr>
          <a:xfrm>
            <a:off x="1991172" y="2926730"/>
            <a:ext cx="1032958" cy="2791483"/>
          </a:xfrm>
          <a:prstGeom prst="rect">
            <a:avLst/>
          </a:prstGeom>
          <a:solidFill>
            <a:schemeClr val="accent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tx1"/>
              </a:solidFill>
            </a:endParaRPr>
          </a:p>
        </p:txBody>
      </p:sp>
      <p:sp>
        <p:nvSpPr>
          <p:cNvPr id="28" name="Rettangolo 27">
            <a:extLst>
              <a:ext uri="{FF2B5EF4-FFF2-40B4-BE49-F238E27FC236}">
                <a16:creationId xmlns:a16="http://schemas.microsoft.com/office/drawing/2014/main" id="{B725CE72-AA71-4D8A-8D15-6DCDDDC1C4FC}"/>
              </a:ext>
            </a:extLst>
          </p:cNvPr>
          <p:cNvSpPr/>
          <p:nvPr/>
        </p:nvSpPr>
        <p:spPr>
          <a:xfrm>
            <a:off x="3455982" y="2926730"/>
            <a:ext cx="1072702" cy="2791483"/>
          </a:xfrm>
          <a:prstGeom prst="rect">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tx1"/>
              </a:solidFill>
            </a:endParaRPr>
          </a:p>
        </p:txBody>
      </p:sp>
      <p:sp>
        <p:nvSpPr>
          <p:cNvPr id="29" name="Rettangolo 28">
            <a:extLst>
              <a:ext uri="{FF2B5EF4-FFF2-40B4-BE49-F238E27FC236}">
                <a16:creationId xmlns:a16="http://schemas.microsoft.com/office/drawing/2014/main" id="{B8A91285-A6BB-4090-BCDF-1973FD2E902C}"/>
              </a:ext>
            </a:extLst>
          </p:cNvPr>
          <p:cNvSpPr/>
          <p:nvPr/>
        </p:nvSpPr>
        <p:spPr>
          <a:xfrm>
            <a:off x="4935293" y="2922140"/>
            <a:ext cx="1343955" cy="2796074"/>
          </a:xfrm>
          <a:prstGeom prst="rect">
            <a:avLst/>
          </a:prstGeom>
          <a:solidFill>
            <a:schemeClr val="accent4">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tx1"/>
              </a:solidFill>
            </a:endParaRPr>
          </a:p>
        </p:txBody>
      </p:sp>
      <p:graphicFrame>
        <p:nvGraphicFramePr>
          <p:cNvPr id="24" name="Tabella 24">
            <a:extLst>
              <a:ext uri="{FF2B5EF4-FFF2-40B4-BE49-F238E27FC236}">
                <a16:creationId xmlns:a16="http://schemas.microsoft.com/office/drawing/2014/main" id="{57924362-8823-422D-BFAF-286A1B8BFA07}"/>
              </a:ext>
            </a:extLst>
          </p:cNvPr>
          <p:cNvGraphicFramePr>
            <a:graphicFrameLocks noGrp="1"/>
          </p:cNvGraphicFramePr>
          <p:nvPr>
            <p:extLst>
              <p:ext uri="{D42A27DB-BD31-4B8C-83A1-F6EECF244321}">
                <p14:modId xmlns:p14="http://schemas.microsoft.com/office/powerpoint/2010/main" val="2462883720"/>
              </p:ext>
            </p:extLst>
          </p:nvPr>
        </p:nvGraphicFramePr>
        <p:xfrm>
          <a:off x="1585108" y="2921268"/>
          <a:ext cx="4791897" cy="2788920"/>
        </p:xfrm>
        <a:graphic>
          <a:graphicData uri="http://schemas.openxmlformats.org/drawingml/2006/table">
            <a:tbl>
              <a:tblPr firstRow="1" bandRow="1">
                <a:effectLst>
                  <a:outerShdw blurRad="25400" dist="50800" dir="5400000" algn="ctr" rotWithShape="0">
                    <a:schemeClr val="bg1"/>
                  </a:outerShdw>
                </a:effectLst>
                <a:tableStyleId>{2D5ABB26-0587-4C30-8999-92F81FD0307C}</a:tableStyleId>
              </a:tblPr>
              <a:tblGrid>
                <a:gridCol w="309880">
                  <a:extLst>
                    <a:ext uri="{9D8B030D-6E8A-4147-A177-3AD203B41FA5}">
                      <a16:colId xmlns:a16="http://schemas.microsoft.com/office/drawing/2014/main" val="1647937559"/>
                    </a:ext>
                  </a:extLst>
                </a:gridCol>
                <a:gridCol w="1244600">
                  <a:extLst>
                    <a:ext uri="{9D8B030D-6E8A-4147-A177-3AD203B41FA5}">
                      <a16:colId xmlns:a16="http://schemas.microsoft.com/office/drawing/2014/main" val="72626603"/>
                    </a:ext>
                  </a:extLst>
                </a:gridCol>
                <a:gridCol w="1706699">
                  <a:extLst>
                    <a:ext uri="{9D8B030D-6E8A-4147-A177-3AD203B41FA5}">
                      <a16:colId xmlns:a16="http://schemas.microsoft.com/office/drawing/2014/main" val="2985062853"/>
                    </a:ext>
                  </a:extLst>
                </a:gridCol>
                <a:gridCol w="1530718">
                  <a:extLst>
                    <a:ext uri="{9D8B030D-6E8A-4147-A177-3AD203B41FA5}">
                      <a16:colId xmlns:a16="http://schemas.microsoft.com/office/drawing/2014/main" val="264342112"/>
                    </a:ext>
                  </a:extLst>
                </a:gridCol>
              </a:tblGrid>
              <a:tr h="185955">
                <a:tc>
                  <a:txBody>
                    <a:bodyPr/>
                    <a:lstStyle/>
                    <a:p>
                      <a:pPr algn="ctr"/>
                      <a:endParaRPr lang="en-GB" sz="1700" b="1" dirty="0">
                        <a:effectLst/>
                      </a:endParaRPr>
                    </a:p>
                  </a:txBody>
                  <a:tcPr marL="45720" marR="45720" anchor="ctr">
                    <a:noFill/>
                  </a:tcPr>
                </a:tc>
                <a:tc>
                  <a:txBody>
                    <a:bodyPr/>
                    <a:lstStyle/>
                    <a:p>
                      <a:pPr algn="ctr"/>
                      <a:r>
                        <a:rPr lang="en-GB" sz="1700" b="1" dirty="0">
                          <a:effectLst/>
                        </a:rPr>
                        <a:t>COLOR</a:t>
                      </a:r>
                    </a:p>
                  </a:txBody>
                  <a:tcPr marL="45720" marR="45720" anchor="ctr">
                    <a:noFill/>
                  </a:tcPr>
                </a:tc>
                <a:tc>
                  <a:txBody>
                    <a:bodyPr/>
                    <a:lstStyle/>
                    <a:p>
                      <a:pPr algn="ctr"/>
                      <a:r>
                        <a:rPr lang="en-GB" sz="1700" b="1" dirty="0">
                          <a:effectLst/>
                        </a:rPr>
                        <a:t>BODY</a:t>
                      </a:r>
                    </a:p>
                  </a:txBody>
                  <a:tcPr marL="45720" marR="45720" anchor="ctr">
                    <a:noFill/>
                  </a:tcPr>
                </a:tc>
                <a:tc>
                  <a:txBody>
                    <a:bodyPr/>
                    <a:lstStyle/>
                    <a:p>
                      <a:pPr algn="ctr"/>
                      <a:r>
                        <a:rPr lang="en-GB" sz="1700" b="1" dirty="0">
                          <a:effectLst/>
                        </a:rPr>
                        <a:t>METABOLISM</a:t>
                      </a:r>
                    </a:p>
                  </a:txBody>
                  <a:tcPr marL="45720" marR="45720" anchor="ctr">
                    <a:noFill/>
                  </a:tcPr>
                </a:tc>
                <a:extLst>
                  <a:ext uri="{0D108BD9-81ED-4DB2-BD59-A6C34878D82A}">
                    <a16:rowId xmlns:a16="http://schemas.microsoft.com/office/drawing/2014/main" val="1221615452"/>
                  </a:ext>
                </a:extLst>
              </a:tr>
              <a:tr h="321195">
                <a:tc>
                  <a:txBody>
                    <a:bodyPr/>
                    <a:lstStyle/>
                    <a:p>
                      <a:pPr algn="ctr"/>
                      <a:r>
                        <a:rPr lang="en-GB" sz="2400" b="1" dirty="0">
                          <a:effectLst/>
                        </a:rPr>
                        <a:t>4</a:t>
                      </a:r>
                    </a:p>
                  </a:txBody>
                  <a:tcPr marL="45720" marR="45720" anchor="ctr">
                    <a:noFill/>
                  </a:tcPr>
                </a:tc>
                <a:tc>
                  <a:txBody>
                    <a:bodyPr/>
                    <a:lstStyle/>
                    <a:p>
                      <a:pPr algn="ctr"/>
                      <a:r>
                        <a:rPr lang="en-GB" sz="1700" b="1" dirty="0">
                          <a:effectLst/>
                        </a:rPr>
                        <a:t>Yellowish</a:t>
                      </a:r>
                    </a:p>
                  </a:txBody>
                  <a:tcPr marL="45720" marR="45720" anchor="ctr">
                    <a:noFill/>
                  </a:tcPr>
                </a:tc>
                <a:tc>
                  <a:txBody>
                    <a:bodyPr/>
                    <a:lstStyle/>
                    <a:p>
                      <a:pPr algn="ctr"/>
                      <a:r>
                        <a:rPr lang="en-GB" sz="1700" b="1" dirty="0">
                          <a:effectLst/>
                        </a:rPr>
                        <a:t>Big and </a:t>
                      </a:r>
                    </a:p>
                    <a:p>
                      <a:pPr algn="ctr"/>
                      <a:r>
                        <a:rPr lang="en-GB" sz="1700" b="1" dirty="0">
                          <a:effectLst/>
                        </a:rPr>
                        <a:t>skinny</a:t>
                      </a:r>
                    </a:p>
                  </a:txBody>
                  <a:tcPr marL="45720" marR="45720" anchor="ctr">
                    <a:noFill/>
                  </a:tcPr>
                </a:tc>
                <a:tc>
                  <a:txBody>
                    <a:bodyPr/>
                    <a:lstStyle/>
                    <a:p>
                      <a:pPr algn="ctr"/>
                      <a:r>
                        <a:rPr lang="en-GB" sz="1700" b="1" dirty="0">
                          <a:effectLst/>
                        </a:rPr>
                        <a:t>Fast</a:t>
                      </a:r>
                    </a:p>
                  </a:txBody>
                  <a:tcPr marL="45720" marR="45720" anchor="ctr">
                    <a:noFill/>
                  </a:tcPr>
                </a:tc>
                <a:extLst>
                  <a:ext uri="{0D108BD9-81ED-4DB2-BD59-A6C34878D82A}">
                    <a16:rowId xmlns:a16="http://schemas.microsoft.com/office/drawing/2014/main" val="3579101017"/>
                  </a:ext>
                </a:extLst>
              </a:tr>
              <a:tr h="374628">
                <a:tc>
                  <a:txBody>
                    <a:bodyPr/>
                    <a:lstStyle/>
                    <a:p>
                      <a:pPr algn="ctr"/>
                      <a:r>
                        <a:rPr lang="en-GB" sz="2400" b="1" dirty="0">
                          <a:effectLst/>
                        </a:rPr>
                        <a:t>3</a:t>
                      </a:r>
                    </a:p>
                  </a:txBody>
                  <a:tcPr marL="45720" marR="45720" anchor="ctr">
                    <a:noFill/>
                  </a:tcPr>
                </a:tc>
                <a:tc>
                  <a:txBody>
                    <a:bodyPr/>
                    <a:lstStyle/>
                    <a:p>
                      <a:pPr algn="ctr"/>
                      <a:r>
                        <a:rPr lang="en-GB" sz="1700" b="1" dirty="0">
                          <a:effectLst/>
                        </a:rPr>
                        <a:t>Spotted</a:t>
                      </a:r>
                    </a:p>
                  </a:txBody>
                  <a:tcPr marL="45720" marR="45720" anchor="ctr">
                    <a:noFill/>
                  </a:tcPr>
                </a:tc>
                <a:tc>
                  <a:txBody>
                    <a:bodyPr/>
                    <a:lstStyle/>
                    <a:p>
                      <a:pPr algn="ctr"/>
                      <a:r>
                        <a:rPr lang="en-GB" sz="1700" b="1" dirty="0">
                          <a:effectLst/>
                        </a:rPr>
                        <a:t>Medium </a:t>
                      </a:r>
                    </a:p>
                    <a:p>
                      <a:pPr algn="ctr"/>
                      <a:r>
                        <a:rPr lang="en-GB" sz="1700" b="1" dirty="0">
                          <a:effectLst/>
                        </a:rPr>
                        <a:t>and skinny</a:t>
                      </a:r>
                    </a:p>
                  </a:txBody>
                  <a:tcPr marL="45720" marR="45720" anchor="ctr">
                    <a:noFill/>
                  </a:tcPr>
                </a:tc>
                <a:tc>
                  <a:txBody>
                    <a:bodyPr/>
                    <a:lstStyle/>
                    <a:p>
                      <a:pPr algn="ctr"/>
                      <a:r>
                        <a:rPr lang="en-GB" sz="1700" b="1" dirty="0">
                          <a:effectLst/>
                        </a:rPr>
                        <a:t>Quite </a:t>
                      </a:r>
                    </a:p>
                    <a:p>
                      <a:pPr algn="ctr"/>
                      <a:r>
                        <a:rPr lang="en-GB" sz="1700" b="1" dirty="0">
                          <a:effectLst/>
                        </a:rPr>
                        <a:t>fast</a:t>
                      </a:r>
                    </a:p>
                  </a:txBody>
                  <a:tcPr marL="45720" marR="45720" anchor="ctr">
                    <a:noFill/>
                  </a:tcPr>
                </a:tc>
                <a:extLst>
                  <a:ext uri="{0D108BD9-81ED-4DB2-BD59-A6C34878D82A}">
                    <a16:rowId xmlns:a16="http://schemas.microsoft.com/office/drawing/2014/main" val="2551371694"/>
                  </a:ext>
                </a:extLst>
              </a:tr>
              <a:tr h="321195">
                <a:tc>
                  <a:txBody>
                    <a:bodyPr/>
                    <a:lstStyle/>
                    <a:p>
                      <a:pPr algn="ctr"/>
                      <a:r>
                        <a:rPr lang="en-GB" sz="2400" b="1" dirty="0">
                          <a:effectLst/>
                        </a:rPr>
                        <a:t>2</a:t>
                      </a:r>
                    </a:p>
                  </a:txBody>
                  <a:tcPr marL="45720" marR="45720" anchor="ctr">
                    <a:noFill/>
                  </a:tcPr>
                </a:tc>
                <a:tc>
                  <a:txBody>
                    <a:bodyPr/>
                    <a:lstStyle/>
                    <a:p>
                      <a:pPr algn="ctr"/>
                      <a:r>
                        <a:rPr lang="en-GB" sz="1700" b="1" dirty="0" err="1">
                          <a:effectLst/>
                        </a:rPr>
                        <a:t>Grayish</a:t>
                      </a:r>
                      <a:endParaRPr lang="en-GB" sz="1700" b="1" dirty="0">
                        <a:effectLst/>
                      </a:endParaRPr>
                    </a:p>
                  </a:txBody>
                  <a:tcPr marL="45720" marR="45720" anchor="ctr">
                    <a:noFill/>
                  </a:tcPr>
                </a:tc>
                <a:tc>
                  <a:txBody>
                    <a:bodyPr/>
                    <a:lstStyle/>
                    <a:p>
                      <a:pPr algn="ctr"/>
                      <a:r>
                        <a:rPr lang="en-GB" sz="1700" b="1" dirty="0">
                          <a:effectLst/>
                        </a:rPr>
                        <a:t>Medium </a:t>
                      </a:r>
                      <a:br>
                        <a:rPr lang="en-GB" sz="1700" b="1" dirty="0">
                          <a:effectLst/>
                        </a:rPr>
                      </a:br>
                      <a:r>
                        <a:rPr lang="en-GB" sz="1700" b="1" dirty="0">
                          <a:effectLst/>
                        </a:rPr>
                        <a:t>and robust</a:t>
                      </a:r>
                    </a:p>
                  </a:txBody>
                  <a:tcPr marL="45720" marR="45720" anchor="ctr">
                    <a:noFill/>
                  </a:tcPr>
                </a:tc>
                <a:tc>
                  <a:txBody>
                    <a:bodyPr/>
                    <a:lstStyle/>
                    <a:p>
                      <a:pPr algn="ctr"/>
                      <a:r>
                        <a:rPr lang="en-GB" sz="1700" b="1" dirty="0">
                          <a:effectLst/>
                        </a:rPr>
                        <a:t>Quite </a:t>
                      </a:r>
                    </a:p>
                    <a:p>
                      <a:pPr algn="ctr"/>
                      <a:r>
                        <a:rPr lang="en-GB" sz="1700" b="1" dirty="0">
                          <a:effectLst/>
                        </a:rPr>
                        <a:t>slow</a:t>
                      </a:r>
                    </a:p>
                  </a:txBody>
                  <a:tcPr marL="45720" marR="45720" anchor="ctr">
                    <a:noFill/>
                  </a:tcPr>
                </a:tc>
                <a:extLst>
                  <a:ext uri="{0D108BD9-81ED-4DB2-BD59-A6C34878D82A}">
                    <a16:rowId xmlns:a16="http://schemas.microsoft.com/office/drawing/2014/main" val="3980965673"/>
                  </a:ext>
                </a:extLst>
              </a:tr>
              <a:tr h="321195">
                <a:tc>
                  <a:txBody>
                    <a:bodyPr/>
                    <a:lstStyle/>
                    <a:p>
                      <a:pPr algn="ctr"/>
                      <a:r>
                        <a:rPr lang="en-GB" sz="2400" b="1" dirty="0">
                          <a:effectLst/>
                        </a:rPr>
                        <a:t>1</a:t>
                      </a:r>
                    </a:p>
                  </a:txBody>
                  <a:tcPr marL="45720" marR="45720" anchor="ctr">
                    <a:noFill/>
                  </a:tcPr>
                </a:tc>
                <a:tc>
                  <a:txBody>
                    <a:bodyPr/>
                    <a:lstStyle/>
                    <a:p>
                      <a:pPr algn="ctr"/>
                      <a:r>
                        <a:rPr lang="en-GB" sz="1700" b="1" dirty="0">
                          <a:effectLst/>
                        </a:rPr>
                        <a:t>White </a:t>
                      </a:r>
                    </a:p>
                  </a:txBody>
                  <a:tcPr marL="45720" marR="45720" anchor="ctr">
                    <a:noFill/>
                  </a:tcPr>
                </a:tc>
                <a:tc>
                  <a:txBody>
                    <a:bodyPr/>
                    <a:lstStyle/>
                    <a:p>
                      <a:pPr algn="ctr"/>
                      <a:r>
                        <a:rPr lang="en-GB" sz="1700" b="1" dirty="0">
                          <a:effectLst/>
                        </a:rPr>
                        <a:t>Small and </a:t>
                      </a:r>
                    </a:p>
                    <a:p>
                      <a:pPr algn="ctr"/>
                      <a:r>
                        <a:rPr lang="en-GB" sz="1700" b="1" dirty="0">
                          <a:effectLst/>
                        </a:rPr>
                        <a:t>chubby</a:t>
                      </a:r>
                    </a:p>
                  </a:txBody>
                  <a:tcPr marL="45720" marR="45720" anchor="ctr">
                    <a:noFill/>
                  </a:tcPr>
                </a:tc>
                <a:tc>
                  <a:txBody>
                    <a:bodyPr/>
                    <a:lstStyle/>
                    <a:p>
                      <a:pPr algn="ctr"/>
                      <a:r>
                        <a:rPr lang="en-GB" sz="1700" b="1" dirty="0">
                          <a:effectLst/>
                        </a:rPr>
                        <a:t>Slow</a:t>
                      </a:r>
                    </a:p>
                  </a:txBody>
                  <a:tcPr marL="45720" marR="45720" anchor="ctr">
                    <a:noFill/>
                  </a:tcPr>
                </a:tc>
                <a:extLst>
                  <a:ext uri="{0D108BD9-81ED-4DB2-BD59-A6C34878D82A}">
                    <a16:rowId xmlns:a16="http://schemas.microsoft.com/office/drawing/2014/main" val="538507583"/>
                  </a:ext>
                </a:extLst>
              </a:tr>
            </a:tbl>
          </a:graphicData>
        </a:graphic>
      </p:graphicFrame>
      <p:pic>
        <p:nvPicPr>
          <p:cNvPr id="19" name="Immagine 18">
            <a:extLst>
              <a:ext uri="{FF2B5EF4-FFF2-40B4-BE49-F238E27FC236}">
                <a16:creationId xmlns:a16="http://schemas.microsoft.com/office/drawing/2014/main" id="{914CE83B-3E07-4E93-BA25-D268021FB2A7}"/>
              </a:ext>
            </a:extLst>
          </p:cNvPr>
          <p:cNvPicPr>
            <a:picLocks noChangeAspect="1"/>
          </p:cNvPicPr>
          <p:nvPr/>
        </p:nvPicPr>
        <p:blipFill rotWithShape="1">
          <a:blip r:embed="rId7">
            <a:extLst>
              <a:ext uri="{28A0092B-C50C-407E-A947-70E740481C1C}">
                <a14:useLocalDpi xmlns:a14="http://schemas.microsoft.com/office/drawing/2010/main" val="0"/>
              </a:ext>
            </a:extLst>
          </a:blip>
          <a:srcRect l="-507" t="46702" r="-593" b="45676"/>
          <a:stretch/>
        </p:blipFill>
        <p:spPr>
          <a:xfrm rot="10800000">
            <a:off x="789244" y="2618993"/>
            <a:ext cx="4976551" cy="162984"/>
          </a:xfrm>
          <a:prstGeom prst="rect">
            <a:avLst/>
          </a:prstGeom>
        </p:spPr>
      </p:pic>
      <p:sp>
        <p:nvSpPr>
          <p:cNvPr id="30" name="CasellaDiTesto 29">
            <a:extLst>
              <a:ext uri="{FF2B5EF4-FFF2-40B4-BE49-F238E27FC236}">
                <a16:creationId xmlns:a16="http://schemas.microsoft.com/office/drawing/2014/main" id="{F89816AE-07B9-4EAB-8748-F04C9C90EA46}"/>
              </a:ext>
            </a:extLst>
          </p:cNvPr>
          <p:cNvSpPr txBox="1"/>
          <p:nvPr/>
        </p:nvSpPr>
        <p:spPr>
          <a:xfrm>
            <a:off x="193665" y="1965329"/>
            <a:ext cx="6184394" cy="707886"/>
          </a:xfrm>
          <a:prstGeom prst="rect">
            <a:avLst/>
          </a:prstGeom>
          <a:noFill/>
        </p:spPr>
        <p:txBody>
          <a:bodyPr wrap="square" rtlCol="0">
            <a:spAutoFit/>
          </a:bodyPr>
          <a:lstStyle/>
          <a:p>
            <a:pPr algn="ctr"/>
            <a:r>
              <a:rPr lang="en-GB" sz="4000" b="1" dirty="0"/>
              <a:t>GENOME BOARD</a:t>
            </a:r>
          </a:p>
        </p:txBody>
      </p:sp>
      <p:sp>
        <p:nvSpPr>
          <p:cNvPr id="31" name="Rettangolo 30">
            <a:extLst>
              <a:ext uri="{FF2B5EF4-FFF2-40B4-BE49-F238E27FC236}">
                <a16:creationId xmlns:a16="http://schemas.microsoft.com/office/drawing/2014/main" id="{37D68BBF-2BCF-42EC-A3AB-A8113297E120}"/>
              </a:ext>
            </a:extLst>
          </p:cNvPr>
          <p:cNvSpPr/>
          <p:nvPr/>
        </p:nvSpPr>
        <p:spPr>
          <a:xfrm>
            <a:off x="8517786" y="1745863"/>
            <a:ext cx="462656" cy="438932"/>
          </a:xfrm>
          <a:prstGeom prst="rect">
            <a:avLst/>
          </a:prstGeom>
          <a:solidFill>
            <a:schemeClr val="accent4">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tx1"/>
              </a:solidFill>
            </a:endParaRPr>
          </a:p>
        </p:txBody>
      </p:sp>
      <p:sp>
        <p:nvSpPr>
          <p:cNvPr id="32" name="Rettangolo 31">
            <a:extLst>
              <a:ext uri="{FF2B5EF4-FFF2-40B4-BE49-F238E27FC236}">
                <a16:creationId xmlns:a16="http://schemas.microsoft.com/office/drawing/2014/main" id="{7F50D2BD-FCAA-46A4-BF5B-20C210B4D2DF}"/>
              </a:ext>
            </a:extLst>
          </p:cNvPr>
          <p:cNvSpPr/>
          <p:nvPr/>
        </p:nvSpPr>
        <p:spPr>
          <a:xfrm>
            <a:off x="10082978" y="1745863"/>
            <a:ext cx="462656" cy="438932"/>
          </a:xfrm>
          <a:prstGeom prst="rect">
            <a:avLst/>
          </a:prstGeom>
          <a:solidFill>
            <a:schemeClr val="accent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tx1"/>
              </a:solidFill>
            </a:endParaRPr>
          </a:p>
        </p:txBody>
      </p:sp>
      <p:sp>
        <p:nvSpPr>
          <p:cNvPr id="33" name="Rettangolo 32">
            <a:extLst>
              <a:ext uri="{FF2B5EF4-FFF2-40B4-BE49-F238E27FC236}">
                <a16:creationId xmlns:a16="http://schemas.microsoft.com/office/drawing/2014/main" id="{E5D8C3D7-1297-4E68-9C68-F9C6474FFFFF}"/>
              </a:ext>
            </a:extLst>
          </p:cNvPr>
          <p:cNvSpPr/>
          <p:nvPr/>
        </p:nvSpPr>
        <p:spPr>
          <a:xfrm>
            <a:off x="9300382" y="1745863"/>
            <a:ext cx="462656" cy="438932"/>
          </a:xfrm>
          <a:prstGeom prst="rect">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solidFill>
                <a:schemeClr val="tx1"/>
              </a:solidFill>
            </a:endParaRPr>
          </a:p>
        </p:txBody>
      </p:sp>
    </p:spTree>
    <p:extLst>
      <p:ext uri="{BB962C8B-B14F-4D97-AF65-F5344CB8AC3E}">
        <p14:creationId xmlns:p14="http://schemas.microsoft.com/office/powerpoint/2010/main" val="192833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6A44738A-0214-4C6B-A62D-3854A4A438A9}"/>
              </a:ext>
            </a:extLst>
          </p:cNvPr>
          <p:cNvSpPr/>
          <p:nvPr/>
        </p:nvSpPr>
        <p:spPr>
          <a:xfrm>
            <a:off x="5292028" y="187954"/>
            <a:ext cx="2203174" cy="30507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FF0000"/>
                </a:solidFill>
                <a:latin typeface="Courier New" panose="02070309020205020404" pitchFamily="49" charset="0"/>
              </a:rPr>
              <a:t>TT</a:t>
            </a:r>
            <a:r>
              <a:rPr lang="en-US" altLang="en-US" sz="6000" b="1" dirty="0">
                <a:solidFill>
                  <a:srgbClr val="000000"/>
                </a:solidFill>
                <a:latin typeface="Courier New" panose="02070309020205020404" pitchFamily="49" charset="0"/>
              </a:rPr>
              <a:t>G</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FF0000"/>
                </a:solidFill>
                <a:latin typeface="Courier New" panose="02070309020205020404" pitchFamily="49" charset="0"/>
              </a:rPr>
              <a:t>T</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0000"/>
                </a:solidFill>
                <a:latin typeface="Courier New" panose="02070309020205020404" pitchFamily="49" charset="0"/>
              </a:rPr>
              <a:t>G</a:t>
            </a:r>
            <a:endParaRPr lang="en-US" altLang="en-US" sz="6000" b="1" dirty="0">
              <a:latin typeface="Arial" panose="020B0604020202020204" pitchFamily="34" charset="0"/>
            </a:endParaRPr>
          </a:p>
        </p:txBody>
      </p:sp>
      <p:sp>
        <p:nvSpPr>
          <p:cNvPr id="21" name="Rettangolo 20">
            <a:extLst>
              <a:ext uri="{FF2B5EF4-FFF2-40B4-BE49-F238E27FC236}">
                <a16:creationId xmlns:a16="http://schemas.microsoft.com/office/drawing/2014/main" id="{B04CA3DF-B556-424D-A19B-1935868A0DDB}"/>
              </a:ext>
            </a:extLst>
          </p:cNvPr>
          <p:cNvSpPr/>
          <p:nvPr/>
        </p:nvSpPr>
        <p:spPr>
          <a:xfrm>
            <a:off x="5290425" y="194832"/>
            <a:ext cx="2203174" cy="3046653"/>
          </a:xfrm>
          <a:prstGeom prst="rect">
            <a:avLst/>
          </a:prstGeom>
          <a:solidFill>
            <a:srgbClr val="FFFFFF">
              <a:alpha val="74902"/>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endParaRPr lang="en-US" altLang="en-US" sz="6000" b="1" dirty="0">
              <a:latin typeface="Arial" panose="020B0604020202020204" pitchFamily="34" charset="0"/>
            </a:endParaRPr>
          </a:p>
        </p:txBody>
      </p:sp>
      <p:graphicFrame>
        <p:nvGraphicFramePr>
          <p:cNvPr id="22" name="Diagramma 21">
            <a:extLst>
              <a:ext uri="{FF2B5EF4-FFF2-40B4-BE49-F238E27FC236}">
                <a16:creationId xmlns:a16="http://schemas.microsoft.com/office/drawing/2014/main" id="{C713FECC-0174-4D73-BCD4-C536D4734595}"/>
              </a:ext>
            </a:extLst>
          </p:cNvPr>
          <p:cNvGraphicFramePr/>
          <p:nvPr>
            <p:extLst>
              <p:ext uri="{D42A27DB-BD31-4B8C-83A1-F6EECF244321}">
                <p14:modId xmlns:p14="http://schemas.microsoft.com/office/powerpoint/2010/main" val="1546821424"/>
              </p:ext>
            </p:extLst>
          </p:nvPr>
        </p:nvGraphicFramePr>
        <p:xfrm>
          <a:off x="3424169" y="80396"/>
          <a:ext cx="4287041" cy="3387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Immagine 22">
            <a:extLst>
              <a:ext uri="{FF2B5EF4-FFF2-40B4-BE49-F238E27FC236}">
                <a16:creationId xmlns:a16="http://schemas.microsoft.com/office/drawing/2014/main" id="{04BC35BC-46BF-4E53-86EC-8AF2DBB3868A}"/>
              </a:ext>
            </a:extLst>
          </p:cNvPr>
          <p:cNvPicPr>
            <a:picLocks noChangeAspect="1"/>
          </p:cNvPicPr>
          <p:nvPr/>
        </p:nvPicPr>
        <p:blipFill rotWithShape="1">
          <a:blip r:embed="rId7">
            <a:duotone>
              <a:schemeClr val="accent6">
                <a:shade val="45000"/>
                <a:satMod val="135000"/>
              </a:schemeClr>
              <a:prstClr val="white"/>
            </a:duotone>
            <a:extLst>
              <a:ext uri="{28A0092B-C50C-407E-A947-70E740481C1C}">
                <a14:useLocalDpi xmlns:a14="http://schemas.microsoft.com/office/drawing/2010/main" val="0"/>
              </a:ext>
            </a:extLst>
          </a:blip>
          <a:srcRect l="23859" t="46177" r="16164" b="46510"/>
          <a:stretch/>
        </p:blipFill>
        <p:spPr>
          <a:xfrm rot="10800000">
            <a:off x="5463693" y="852005"/>
            <a:ext cx="1866878" cy="106421"/>
          </a:xfrm>
          <a:prstGeom prst="rect">
            <a:avLst/>
          </a:prstGeom>
        </p:spPr>
      </p:pic>
      <p:sp>
        <p:nvSpPr>
          <p:cNvPr id="25" name="CasellaDiTesto 24">
            <a:extLst>
              <a:ext uri="{FF2B5EF4-FFF2-40B4-BE49-F238E27FC236}">
                <a16:creationId xmlns:a16="http://schemas.microsoft.com/office/drawing/2014/main" id="{0BD15E4F-7EEE-4715-B815-DD537CD9AA98}"/>
              </a:ext>
            </a:extLst>
          </p:cNvPr>
          <p:cNvSpPr txBox="1"/>
          <p:nvPr/>
        </p:nvSpPr>
        <p:spPr>
          <a:xfrm>
            <a:off x="5348783" y="2223071"/>
            <a:ext cx="2145618" cy="769441"/>
          </a:xfrm>
          <a:prstGeom prst="rect">
            <a:avLst/>
          </a:prstGeom>
          <a:noFill/>
        </p:spPr>
        <p:txBody>
          <a:bodyPr wrap="square" rtlCol="0">
            <a:spAutoFit/>
          </a:bodyPr>
          <a:lstStyle/>
          <a:p>
            <a:pPr algn="ctr"/>
            <a:r>
              <a:rPr lang="en-GB" b="1" dirty="0"/>
              <a:t>ADAPTATION CARD</a:t>
            </a:r>
          </a:p>
          <a:p>
            <a:pPr algn="ctr"/>
            <a:r>
              <a:rPr lang="en-GB" sz="2600" b="1" dirty="0"/>
              <a:t>METABOLISM</a:t>
            </a:r>
          </a:p>
        </p:txBody>
      </p:sp>
      <p:sp>
        <p:nvSpPr>
          <p:cNvPr id="37" name="Rettangolo 36">
            <a:extLst>
              <a:ext uri="{FF2B5EF4-FFF2-40B4-BE49-F238E27FC236}">
                <a16:creationId xmlns:a16="http://schemas.microsoft.com/office/drawing/2014/main" id="{820440B1-B54B-490B-9E19-5E9407D3B327}"/>
              </a:ext>
            </a:extLst>
          </p:cNvPr>
          <p:cNvSpPr/>
          <p:nvPr/>
        </p:nvSpPr>
        <p:spPr>
          <a:xfrm>
            <a:off x="5292028" y="3616515"/>
            <a:ext cx="2203174" cy="30507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FF0000"/>
                </a:solidFill>
                <a:latin typeface="Courier New" panose="02070309020205020404" pitchFamily="49" charset="0"/>
              </a:rPr>
              <a:t>TT</a:t>
            </a:r>
            <a:r>
              <a:rPr lang="en-US" altLang="en-US" sz="6000" b="1" dirty="0">
                <a:solidFill>
                  <a:srgbClr val="000000"/>
                </a:solidFill>
                <a:latin typeface="Courier New" panose="02070309020205020404" pitchFamily="49" charset="0"/>
              </a:rPr>
              <a:t>G</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FF0000"/>
                </a:solidFill>
                <a:latin typeface="Courier New" panose="02070309020205020404" pitchFamily="49" charset="0"/>
              </a:rPr>
              <a:t>T</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0000"/>
                </a:solidFill>
                <a:latin typeface="Courier New" panose="02070309020205020404" pitchFamily="49" charset="0"/>
              </a:rPr>
              <a:t>G</a:t>
            </a:r>
            <a:endParaRPr lang="en-US" altLang="en-US" sz="6000" b="1" dirty="0">
              <a:latin typeface="Arial" panose="020B0604020202020204" pitchFamily="34" charset="0"/>
            </a:endParaRPr>
          </a:p>
        </p:txBody>
      </p:sp>
      <p:sp>
        <p:nvSpPr>
          <p:cNvPr id="38" name="Rettangolo 37">
            <a:extLst>
              <a:ext uri="{FF2B5EF4-FFF2-40B4-BE49-F238E27FC236}">
                <a16:creationId xmlns:a16="http://schemas.microsoft.com/office/drawing/2014/main" id="{DF049920-2126-40A3-84E6-2AACC874DA83}"/>
              </a:ext>
            </a:extLst>
          </p:cNvPr>
          <p:cNvSpPr/>
          <p:nvPr/>
        </p:nvSpPr>
        <p:spPr>
          <a:xfrm>
            <a:off x="5290425" y="3623393"/>
            <a:ext cx="2203174" cy="3046653"/>
          </a:xfrm>
          <a:prstGeom prst="rect">
            <a:avLst/>
          </a:prstGeom>
          <a:solidFill>
            <a:srgbClr val="FFFFFF">
              <a:alpha val="74902"/>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endParaRPr lang="en-US" altLang="en-US" sz="6000" b="1" dirty="0">
              <a:latin typeface="Arial" panose="020B0604020202020204" pitchFamily="34" charset="0"/>
            </a:endParaRPr>
          </a:p>
        </p:txBody>
      </p:sp>
      <p:graphicFrame>
        <p:nvGraphicFramePr>
          <p:cNvPr id="39" name="Diagramma 38">
            <a:extLst>
              <a:ext uri="{FF2B5EF4-FFF2-40B4-BE49-F238E27FC236}">
                <a16:creationId xmlns:a16="http://schemas.microsoft.com/office/drawing/2014/main" id="{D0E971FF-496F-48D9-A789-E83C4D58EB2C}"/>
              </a:ext>
            </a:extLst>
          </p:cNvPr>
          <p:cNvGraphicFramePr/>
          <p:nvPr>
            <p:extLst>
              <p:ext uri="{D42A27DB-BD31-4B8C-83A1-F6EECF244321}">
                <p14:modId xmlns:p14="http://schemas.microsoft.com/office/powerpoint/2010/main" val="2108345641"/>
              </p:ext>
            </p:extLst>
          </p:nvPr>
        </p:nvGraphicFramePr>
        <p:xfrm>
          <a:off x="3424169" y="3508957"/>
          <a:ext cx="4287041" cy="33874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0" name="Immagine 39">
            <a:extLst>
              <a:ext uri="{FF2B5EF4-FFF2-40B4-BE49-F238E27FC236}">
                <a16:creationId xmlns:a16="http://schemas.microsoft.com/office/drawing/2014/main" id="{D9FE127F-3A9F-462F-8B63-CAEA441D9A91}"/>
              </a:ext>
            </a:extLst>
          </p:cNvPr>
          <p:cNvPicPr>
            <a:picLocks noChangeAspect="1"/>
          </p:cNvPicPr>
          <p:nvPr/>
        </p:nvPicPr>
        <p:blipFill rotWithShape="1">
          <a:blip r:embed="rId7">
            <a:duotone>
              <a:schemeClr val="accent6">
                <a:shade val="45000"/>
                <a:satMod val="135000"/>
              </a:schemeClr>
              <a:prstClr val="white"/>
            </a:duotone>
            <a:extLst>
              <a:ext uri="{28A0092B-C50C-407E-A947-70E740481C1C}">
                <a14:useLocalDpi xmlns:a14="http://schemas.microsoft.com/office/drawing/2010/main" val="0"/>
              </a:ext>
            </a:extLst>
          </a:blip>
          <a:srcRect l="23859" t="46177" r="16164" b="46510"/>
          <a:stretch/>
        </p:blipFill>
        <p:spPr>
          <a:xfrm rot="10800000">
            <a:off x="5463693" y="4280566"/>
            <a:ext cx="1866878" cy="106421"/>
          </a:xfrm>
          <a:prstGeom prst="rect">
            <a:avLst/>
          </a:prstGeom>
        </p:spPr>
      </p:pic>
      <p:sp>
        <p:nvSpPr>
          <p:cNvPr id="41" name="CasellaDiTesto 40">
            <a:extLst>
              <a:ext uri="{FF2B5EF4-FFF2-40B4-BE49-F238E27FC236}">
                <a16:creationId xmlns:a16="http://schemas.microsoft.com/office/drawing/2014/main" id="{990EE36B-EBD8-482C-8335-49A54332E247}"/>
              </a:ext>
            </a:extLst>
          </p:cNvPr>
          <p:cNvSpPr txBox="1"/>
          <p:nvPr/>
        </p:nvSpPr>
        <p:spPr>
          <a:xfrm>
            <a:off x="5348783" y="5651632"/>
            <a:ext cx="2145618" cy="769441"/>
          </a:xfrm>
          <a:prstGeom prst="rect">
            <a:avLst/>
          </a:prstGeom>
          <a:noFill/>
        </p:spPr>
        <p:txBody>
          <a:bodyPr wrap="square" rtlCol="0">
            <a:spAutoFit/>
          </a:bodyPr>
          <a:lstStyle/>
          <a:p>
            <a:pPr algn="ctr"/>
            <a:r>
              <a:rPr lang="en-GB" b="1" dirty="0"/>
              <a:t>ADAPTATION CARD</a:t>
            </a:r>
          </a:p>
          <a:p>
            <a:pPr algn="ctr"/>
            <a:r>
              <a:rPr lang="en-GB" sz="2600" b="1" dirty="0"/>
              <a:t>METABOLISM</a:t>
            </a:r>
          </a:p>
        </p:txBody>
      </p:sp>
      <p:sp>
        <p:nvSpPr>
          <p:cNvPr id="62" name="Rettangolo 61">
            <a:extLst>
              <a:ext uri="{FF2B5EF4-FFF2-40B4-BE49-F238E27FC236}">
                <a16:creationId xmlns:a16="http://schemas.microsoft.com/office/drawing/2014/main" id="{2ED46E0B-188F-4821-B05A-EE277EAC0AFB}"/>
              </a:ext>
            </a:extLst>
          </p:cNvPr>
          <p:cNvSpPr/>
          <p:nvPr/>
        </p:nvSpPr>
        <p:spPr>
          <a:xfrm>
            <a:off x="2766573" y="187954"/>
            <a:ext cx="2203174" cy="30507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FF0000"/>
                </a:solidFill>
                <a:latin typeface="Courier New" panose="02070309020205020404" pitchFamily="49" charset="0"/>
              </a:rPr>
              <a:t>TT</a:t>
            </a:r>
            <a:r>
              <a:rPr lang="en-US" altLang="en-US" sz="6000" b="1" dirty="0">
                <a:solidFill>
                  <a:srgbClr val="000000"/>
                </a:solidFill>
                <a:latin typeface="Courier New" panose="02070309020205020404" pitchFamily="49" charset="0"/>
              </a:rPr>
              <a:t>G</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FF0000"/>
                </a:solidFill>
                <a:latin typeface="Courier New" panose="02070309020205020404" pitchFamily="49" charset="0"/>
              </a:rPr>
              <a:t>T</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0000"/>
                </a:solidFill>
                <a:latin typeface="Courier New" panose="02070309020205020404" pitchFamily="49" charset="0"/>
              </a:rPr>
              <a:t>G</a:t>
            </a:r>
            <a:endParaRPr lang="en-US" altLang="en-US" sz="6000" b="1" dirty="0">
              <a:latin typeface="Arial" panose="020B0604020202020204" pitchFamily="34" charset="0"/>
            </a:endParaRPr>
          </a:p>
        </p:txBody>
      </p:sp>
      <p:sp>
        <p:nvSpPr>
          <p:cNvPr id="63" name="Rettangolo 62">
            <a:extLst>
              <a:ext uri="{FF2B5EF4-FFF2-40B4-BE49-F238E27FC236}">
                <a16:creationId xmlns:a16="http://schemas.microsoft.com/office/drawing/2014/main" id="{3C20EEB2-D6E3-4AB5-85AF-DD1564FD1799}"/>
              </a:ext>
            </a:extLst>
          </p:cNvPr>
          <p:cNvSpPr/>
          <p:nvPr/>
        </p:nvSpPr>
        <p:spPr>
          <a:xfrm>
            <a:off x="2764970" y="194832"/>
            <a:ext cx="2203174" cy="3046653"/>
          </a:xfrm>
          <a:prstGeom prst="rect">
            <a:avLst/>
          </a:prstGeom>
          <a:solidFill>
            <a:srgbClr val="FFFFFF">
              <a:alpha val="74902"/>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endParaRPr lang="en-US" altLang="en-US" sz="6000" b="1" dirty="0">
              <a:latin typeface="Arial" panose="020B0604020202020204" pitchFamily="34" charset="0"/>
            </a:endParaRPr>
          </a:p>
        </p:txBody>
      </p:sp>
      <p:graphicFrame>
        <p:nvGraphicFramePr>
          <p:cNvPr id="64" name="Diagramma 63">
            <a:extLst>
              <a:ext uri="{FF2B5EF4-FFF2-40B4-BE49-F238E27FC236}">
                <a16:creationId xmlns:a16="http://schemas.microsoft.com/office/drawing/2014/main" id="{69F9F7C9-F889-4E21-B558-788ECA7CA865}"/>
              </a:ext>
            </a:extLst>
          </p:cNvPr>
          <p:cNvGraphicFramePr/>
          <p:nvPr>
            <p:extLst>
              <p:ext uri="{D42A27DB-BD31-4B8C-83A1-F6EECF244321}">
                <p14:modId xmlns:p14="http://schemas.microsoft.com/office/powerpoint/2010/main" val="1627729145"/>
              </p:ext>
            </p:extLst>
          </p:nvPr>
        </p:nvGraphicFramePr>
        <p:xfrm>
          <a:off x="898714" y="80396"/>
          <a:ext cx="4287041" cy="338743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65" name="Immagine 64">
            <a:extLst>
              <a:ext uri="{FF2B5EF4-FFF2-40B4-BE49-F238E27FC236}">
                <a16:creationId xmlns:a16="http://schemas.microsoft.com/office/drawing/2014/main" id="{4A3933DD-1CEA-4218-A1C5-AD547A9D4FFD}"/>
              </a:ext>
            </a:extLst>
          </p:cNvPr>
          <p:cNvPicPr>
            <a:picLocks noChangeAspect="1"/>
          </p:cNvPicPr>
          <p:nvPr/>
        </p:nvPicPr>
        <p:blipFill rotWithShape="1">
          <a:blip r:embed="rId7">
            <a:duotone>
              <a:schemeClr val="accent2">
                <a:shade val="45000"/>
                <a:satMod val="135000"/>
              </a:schemeClr>
              <a:prstClr val="white"/>
            </a:duotone>
            <a:extLst>
              <a:ext uri="{28A0092B-C50C-407E-A947-70E740481C1C}">
                <a14:useLocalDpi xmlns:a14="http://schemas.microsoft.com/office/drawing/2010/main" val="0"/>
              </a:ext>
            </a:extLst>
          </a:blip>
          <a:srcRect l="23859" t="46177" r="16164" b="46510"/>
          <a:stretch/>
        </p:blipFill>
        <p:spPr>
          <a:xfrm rot="10800000">
            <a:off x="2938238" y="852005"/>
            <a:ext cx="1866878" cy="106421"/>
          </a:xfrm>
          <a:prstGeom prst="rect">
            <a:avLst/>
          </a:prstGeom>
        </p:spPr>
      </p:pic>
      <p:sp>
        <p:nvSpPr>
          <p:cNvPr id="66" name="CasellaDiTesto 65">
            <a:extLst>
              <a:ext uri="{FF2B5EF4-FFF2-40B4-BE49-F238E27FC236}">
                <a16:creationId xmlns:a16="http://schemas.microsoft.com/office/drawing/2014/main" id="{A525E2F9-EF2C-4632-82DA-55D39E8CAB2D}"/>
              </a:ext>
            </a:extLst>
          </p:cNvPr>
          <p:cNvSpPr txBox="1"/>
          <p:nvPr/>
        </p:nvSpPr>
        <p:spPr>
          <a:xfrm>
            <a:off x="2823328" y="2223071"/>
            <a:ext cx="2145618" cy="800219"/>
          </a:xfrm>
          <a:prstGeom prst="rect">
            <a:avLst/>
          </a:prstGeom>
          <a:noFill/>
        </p:spPr>
        <p:txBody>
          <a:bodyPr wrap="square" rtlCol="0">
            <a:spAutoFit/>
          </a:bodyPr>
          <a:lstStyle/>
          <a:p>
            <a:pPr algn="ctr"/>
            <a:r>
              <a:rPr lang="en-GB" b="1" dirty="0"/>
              <a:t>ADAPTATION CARD</a:t>
            </a:r>
          </a:p>
          <a:p>
            <a:pPr algn="ctr"/>
            <a:r>
              <a:rPr lang="en-GB" sz="2800" b="1" dirty="0"/>
              <a:t>COLOR</a:t>
            </a:r>
            <a:endParaRPr lang="en-GB" b="1" dirty="0"/>
          </a:p>
        </p:txBody>
      </p:sp>
      <p:sp>
        <p:nvSpPr>
          <p:cNvPr id="67" name="Rettangolo 66">
            <a:extLst>
              <a:ext uri="{FF2B5EF4-FFF2-40B4-BE49-F238E27FC236}">
                <a16:creationId xmlns:a16="http://schemas.microsoft.com/office/drawing/2014/main" id="{3F0593B1-E73B-4BB4-87AC-FE37BB4427E3}"/>
              </a:ext>
            </a:extLst>
          </p:cNvPr>
          <p:cNvSpPr/>
          <p:nvPr/>
        </p:nvSpPr>
        <p:spPr>
          <a:xfrm>
            <a:off x="2766573" y="3616515"/>
            <a:ext cx="2203174" cy="30507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FF0000"/>
                </a:solidFill>
                <a:latin typeface="Courier New" panose="02070309020205020404" pitchFamily="49" charset="0"/>
              </a:rPr>
              <a:t>TT</a:t>
            </a:r>
            <a:r>
              <a:rPr lang="en-US" altLang="en-US" sz="6000" b="1" dirty="0">
                <a:solidFill>
                  <a:srgbClr val="000000"/>
                </a:solidFill>
                <a:latin typeface="Courier New" panose="02070309020205020404" pitchFamily="49" charset="0"/>
              </a:rPr>
              <a:t>G</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FF0000"/>
                </a:solidFill>
                <a:latin typeface="Courier New" panose="02070309020205020404" pitchFamily="49" charset="0"/>
              </a:rPr>
              <a:t>T</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0000"/>
                </a:solidFill>
                <a:latin typeface="Courier New" panose="02070309020205020404" pitchFamily="49" charset="0"/>
              </a:rPr>
              <a:t>G</a:t>
            </a:r>
            <a:endParaRPr lang="en-US" altLang="en-US" sz="6000" b="1" dirty="0">
              <a:latin typeface="Arial" panose="020B0604020202020204" pitchFamily="34" charset="0"/>
            </a:endParaRPr>
          </a:p>
        </p:txBody>
      </p:sp>
      <p:sp>
        <p:nvSpPr>
          <p:cNvPr id="68" name="Rettangolo 67">
            <a:extLst>
              <a:ext uri="{FF2B5EF4-FFF2-40B4-BE49-F238E27FC236}">
                <a16:creationId xmlns:a16="http://schemas.microsoft.com/office/drawing/2014/main" id="{4004A6EC-60C7-4461-A5AD-C541D6E94F2F}"/>
              </a:ext>
            </a:extLst>
          </p:cNvPr>
          <p:cNvSpPr/>
          <p:nvPr/>
        </p:nvSpPr>
        <p:spPr>
          <a:xfrm>
            <a:off x="2764970" y="3623393"/>
            <a:ext cx="2203174" cy="3046653"/>
          </a:xfrm>
          <a:prstGeom prst="rect">
            <a:avLst/>
          </a:prstGeom>
          <a:solidFill>
            <a:srgbClr val="FFFFFF">
              <a:alpha val="74902"/>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endParaRPr lang="en-US" altLang="en-US" sz="6000" b="1" dirty="0">
              <a:latin typeface="Arial" panose="020B0604020202020204" pitchFamily="34" charset="0"/>
            </a:endParaRPr>
          </a:p>
        </p:txBody>
      </p:sp>
      <p:graphicFrame>
        <p:nvGraphicFramePr>
          <p:cNvPr id="69" name="Diagramma 68">
            <a:extLst>
              <a:ext uri="{FF2B5EF4-FFF2-40B4-BE49-F238E27FC236}">
                <a16:creationId xmlns:a16="http://schemas.microsoft.com/office/drawing/2014/main" id="{D9034562-DF62-49BD-ABC5-2C74F27FC05C}"/>
              </a:ext>
            </a:extLst>
          </p:cNvPr>
          <p:cNvGraphicFramePr/>
          <p:nvPr>
            <p:extLst>
              <p:ext uri="{D42A27DB-BD31-4B8C-83A1-F6EECF244321}">
                <p14:modId xmlns:p14="http://schemas.microsoft.com/office/powerpoint/2010/main" val="2587068127"/>
              </p:ext>
            </p:extLst>
          </p:nvPr>
        </p:nvGraphicFramePr>
        <p:xfrm>
          <a:off x="898714" y="3508957"/>
          <a:ext cx="4287041" cy="338743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70" name="Immagine 69">
            <a:extLst>
              <a:ext uri="{FF2B5EF4-FFF2-40B4-BE49-F238E27FC236}">
                <a16:creationId xmlns:a16="http://schemas.microsoft.com/office/drawing/2014/main" id="{3B415865-3806-49D8-8012-5FFFE31309D8}"/>
              </a:ext>
            </a:extLst>
          </p:cNvPr>
          <p:cNvPicPr>
            <a:picLocks noChangeAspect="1"/>
          </p:cNvPicPr>
          <p:nvPr/>
        </p:nvPicPr>
        <p:blipFill rotWithShape="1">
          <a:blip r:embed="rId7">
            <a:duotone>
              <a:schemeClr val="accent2">
                <a:shade val="45000"/>
                <a:satMod val="135000"/>
              </a:schemeClr>
              <a:prstClr val="white"/>
            </a:duotone>
            <a:extLst>
              <a:ext uri="{28A0092B-C50C-407E-A947-70E740481C1C}">
                <a14:useLocalDpi xmlns:a14="http://schemas.microsoft.com/office/drawing/2010/main" val="0"/>
              </a:ext>
            </a:extLst>
          </a:blip>
          <a:srcRect l="23859" t="46177" r="16164" b="46510"/>
          <a:stretch/>
        </p:blipFill>
        <p:spPr>
          <a:xfrm rot="10800000">
            <a:off x="2938238" y="4280566"/>
            <a:ext cx="1866878" cy="106421"/>
          </a:xfrm>
          <a:prstGeom prst="rect">
            <a:avLst/>
          </a:prstGeom>
        </p:spPr>
      </p:pic>
      <p:sp>
        <p:nvSpPr>
          <p:cNvPr id="71" name="CasellaDiTesto 70">
            <a:extLst>
              <a:ext uri="{FF2B5EF4-FFF2-40B4-BE49-F238E27FC236}">
                <a16:creationId xmlns:a16="http://schemas.microsoft.com/office/drawing/2014/main" id="{64A5D64A-D20F-4F09-8EC6-001C4C9FB414}"/>
              </a:ext>
            </a:extLst>
          </p:cNvPr>
          <p:cNvSpPr txBox="1"/>
          <p:nvPr/>
        </p:nvSpPr>
        <p:spPr>
          <a:xfrm>
            <a:off x="2823328" y="5651632"/>
            <a:ext cx="2145618" cy="800219"/>
          </a:xfrm>
          <a:prstGeom prst="rect">
            <a:avLst/>
          </a:prstGeom>
          <a:noFill/>
        </p:spPr>
        <p:txBody>
          <a:bodyPr wrap="square" rtlCol="0">
            <a:spAutoFit/>
          </a:bodyPr>
          <a:lstStyle/>
          <a:p>
            <a:pPr algn="ctr"/>
            <a:r>
              <a:rPr lang="en-GB" b="1" dirty="0"/>
              <a:t>ADAPTATION CARD</a:t>
            </a:r>
          </a:p>
          <a:p>
            <a:pPr algn="ctr"/>
            <a:r>
              <a:rPr lang="en-GB" sz="2800" b="1" dirty="0"/>
              <a:t>COLOR</a:t>
            </a:r>
            <a:endParaRPr lang="en-GB" b="1" dirty="0"/>
          </a:p>
        </p:txBody>
      </p:sp>
      <p:sp>
        <p:nvSpPr>
          <p:cNvPr id="72" name="Rettangolo 71">
            <a:extLst>
              <a:ext uri="{FF2B5EF4-FFF2-40B4-BE49-F238E27FC236}">
                <a16:creationId xmlns:a16="http://schemas.microsoft.com/office/drawing/2014/main" id="{70A954A4-FB05-45DD-824E-0094CAC335DC}"/>
              </a:ext>
            </a:extLst>
          </p:cNvPr>
          <p:cNvSpPr/>
          <p:nvPr/>
        </p:nvSpPr>
        <p:spPr>
          <a:xfrm>
            <a:off x="266657" y="187954"/>
            <a:ext cx="2203174" cy="30507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FF0000"/>
                </a:solidFill>
                <a:latin typeface="Courier New" panose="02070309020205020404" pitchFamily="49" charset="0"/>
              </a:rPr>
              <a:t>TT</a:t>
            </a:r>
            <a:r>
              <a:rPr lang="en-US" altLang="en-US" sz="6000" b="1" dirty="0">
                <a:solidFill>
                  <a:srgbClr val="000000"/>
                </a:solidFill>
                <a:latin typeface="Courier New" panose="02070309020205020404" pitchFamily="49" charset="0"/>
              </a:rPr>
              <a:t>G</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FF0000"/>
                </a:solidFill>
                <a:latin typeface="Courier New" panose="02070309020205020404" pitchFamily="49" charset="0"/>
              </a:rPr>
              <a:t>T</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0000"/>
                </a:solidFill>
                <a:latin typeface="Courier New" panose="02070309020205020404" pitchFamily="49" charset="0"/>
              </a:rPr>
              <a:t>G</a:t>
            </a:r>
            <a:endParaRPr lang="en-US" altLang="en-US" sz="6000" b="1" dirty="0">
              <a:latin typeface="Arial" panose="020B0604020202020204" pitchFamily="34" charset="0"/>
            </a:endParaRPr>
          </a:p>
        </p:txBody>
      </p:sp>
      <p:sp>
        <p:nvSpPr>
          <p:cNvPr id="73" name="Rettangolo 72">
            <a:extLst>
              <a:ext uri="{FF2B5EF4-FFF2-40B4-BE49-F238E27FC236}">
                <a16:creationId xmlns:a16="http://schemas.microsoft.com/office/drawing/2014/main" id="{EBC517F1-F9BE-421E-8742-B9C1E8E19894}"/>
              </a:ext>
            </a:extLst>
          </p:cNvPr>
          <p:cNvSpPr/>
          <p:nvPr/>
        </p:nvSpPr>
        <p:spPr>
          <a:xfrm>
            <a:off x="265054" y="194832"/>
            <a:ext cx="2203174" cy="3046653"/>
          </a:xfrm>
          <a:prstGeom prst="rect">
            <a:avLst/>
          </a:prstGeom>
          <a:solidFill>
            <a:srgbClr val="FFFFFF">
              <a:alpha val="74902"/>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endParaRPr lang="en-US" altLang="en-US" sz="6000" b="1" dirty="0">
              <a:latin typeface="Arial" panose="020B0604020202020204" pitchFamily="34" charset="0"/>
            </a:endParaRPr>
          </a:p>
        </p:txBody>
      </p:sp>
      <p:graphicFrame>
        <p:nvGraphicFramePr>
          <p:cNvPr id="74" name="Diagramma 73">
            <a:extLst>
              <a:ext uri="{FF2B5EF4-FFF2-40B4-BE49-F238E27FC236}">
                <a16:creationId xmlns:a16="http://schemas.microsoft.com/office/drawing/2014/main" id="{22FCBD2D-6732-43A1-ACDA-69AD7B13A0CE}"/>
              </a:ext>
            </a:extLst>
          </p:cNvPr>
          <p:cNvGraphicFramePr/>
          <p:nvPr>
            <p:extLst>
              <p:ext uri="{D42A27DB-BD31-4B8C-83A1-F6EECF244321}">
                <p14:modId xmlns:p14="http://schemas.microsoft.com/office/powerpoint/2010/main" val="2508425628"/>
              </p:ext>
            </p:extLst>
          </p:nvPr>
        </p:nvGraphicFramePr>
        <p:xfrm>
          <a:off x="-1601202" y="80396"/>
          <a:ext cx="4287041" cy="3387431"/>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pic>
        <p:nvPicPr>
          <p:cNvPr id="75" name="Immagine 74">
            <a:extLst>
              <a:ext uri="{FF2B5EF4-FFF2-40B4-BE49-F238E27FC236}">
                <a16:creationId xmlns:a16="http://schemas.microsoft.com/office/drawing/2014/main" id="{205F4F6C-4D04-4539-9741-D265C2D64F38}"/>
              </a:ext>
            </a:extLst>
          </p:cNvPr>
          <p:cNvPicPr>
            <a:picLocks noChangeAspect="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23859" t="46177" r="16164" b="46510"/>
          <a:stretch/>
        </p:blipFill>
        <p:spPr>
          <a:xfrm rot="10800000">
            <a:off x="438322" y="852005"/>
            <a:ext cx="1866878" cy="106421"/>
          </a:xfrm>
          <a:prstGeom prst="rect">
            <a:avLst/>
          </a:prstGeom>
        </p:spPr>
      </p:pic>
      <p:sp>
        <p:nvSpPr>
          <p:cNvPr id="76" name="CasellaDiTesto 75">
            <a:extLst>
              <a:ext uri="{FF2B5EF4-FFF2-40B4-BE49-F238E27FC236}">
                <a16:creationId xmlns:a16="http://schemas.microsoft.com/office/drawing/2014/main" id="{12025110-2AE2-4476-BBDE-0784DD4FD87B}"/>
              </a:ext>
            </a:extLst>
          </p:cNvPr>
          <p:cNvSpPr txBox="1"/>
          <p:nvPr/>
        </p:nvSpPr>
        <p:spPr>
          <a:xfrm>
            <a:off x="323412" y="2223071"/>
            <a:ext cx="2145618" cy="800219"/>
          </a:xfrm>
          <a:prstGeom prst="rect">
            <a:avLst/>
          </a:prstGeom>
          <a:noFill/>
        </p:spPr>
        <p:txBody>
          <a:bodyPr wrap="square" rtlCol="0">
            <a:spAutoFit/>
          </a:bodyPr>
          <a:lstStyle/>
          <a:p>
            <a:pPr algn="ctr"/>
            <a:r>
              <a:rPr lang="en-GB" b="1" dirty="0"/>
              <a:t>ADAPTATION CARD</a:t>
            </a:r>
          </a:p>
          <a:p>
            <a:pPr algn="ctr"/>
            <a:r>
              <a:rPr lang="en-GB" sz="2800" b="1" dirty="0"/>
              <a:t>BODY</a:t>
            </a:r>
            <a:endParaRPr lang="en-GB" b="1" dirty="0"/>
          </a:p>
        </p:txBody>
      </p:sp>
      <p:sp>
        <p:nvSpPr>
          <p:cNvPr id="77" name="Rettangolo 76">
            <a:extLst>
              <a:ext uri="{FF2B5EF4-FFF2-40B4-BE49-F238E27FC236}">
                <a16:creationId xmlns:a16="http://schemas.microsoft.com/office/drawing/2014/main" id="{8C366078-B601-428A-9ED6-062931CE20E2}"/>
              </a:ext>
            </a:extLst>
          </p:cNvPr>
          <p:cNvSpPr/>
          <p:nvPr/>
        </p:nvSpPr>
        <p:spPr>
          <a:xfrm>
            <a:off x="266657" y="3616515"/>
            <a:ext cx="2203174" cy="30507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FF0000"/>
                </a:solidFill>
                <a:latin typeface="Courier New" panose="02070309020205020404" pitchFamily="49" charset="0"/>
              </a:rPr>
              <a:t>TT</a:t>
            </a:r>
            <a:r>
              <a:rPr lang="en-US" altLang="en-US" sz="6000" b="1" dirty="0">
                <a:solidFill>
                  <a:srgbClr val="000000"/>
                </a:solidFill>
                <a:latin typeface="Courier New" panose="02070309020205020404" pitchFamily="49" charset="0"/>
              </a:rPr>
              <a:t>G</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FF0000"/>
                </a:solidFill>
                <a:latin typeface="Courier New" panose="02070309020205020404" pitchFamily="49" charset="0"/>
              </a:rPr>
              <a:t>T</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0000"/>
                </a:solidFill>
                <a:latin typeface="Courier New" panose="02070309020205020404" pitchFamily="49" charset="0"/>
              </a:rPr>
              <a:t>G</a:t>
            </a:r>
            <a:endParaRPr lang="en-US" altLang="en-US" sz="6000" b="1" dirty="0">
              <a:latin typeface="Arial" panose="020B0604020202020204" pitchFamily="34" charset="0"/>
            </a:endParaRPr>
          </a:p>
        </p:txBody>
      </p:sp>
      <p:sp>
        <p:nvSpPr>
          <p:cNvPr id="78" name="Rettangolo 77">
            <a:extLst>
              <a:ext uri="{FF2B5EF4-FFF2-40B4-BE49-F238E27FC236}">
                <a16:creationId xmlns:a16="http://schemas.microsoft.com/office/drawing/2014/main" id="{58CF743B-F9A2-4B15-A375-D4C79A343080}"/>
              </a:ext>
            </a:extLst>
          </p:cNvPr>
          <p:cNvSpPr/>
          <p:nvPr/>
        </p:nvSpPr>
        <p:spPr>
          <a:xfrm>
            <a:off x="265054" y="3623393"/>
            <a:ext cx="2203174" cy="3046653"/>
          </a:xfrm>
          <a:prstGeom prst="rect">
            <a:avLst/>
          </a:prstGeom>
          <a:solidFill>
            <a:srgbClr val="FFFFFF">
              <a:alpha val="74902"/>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endParaRPr lang="en-US" altLang="en-US" sz="6000" b="1" dirty="0">
              <a:latin typeface="Arial" panose="020B0604020202020204" pitchFamily="34" charset="0"/>
            </a:endParaRPr>
          </a:p>
        </p:txBody>
      </p:sp>
      <p:graphicFrame>
        <p:nvGraphicFramePr>
          <p:cNvPr id="79" name="Diagramma 78">
            <a:extLst>
              <a:ext uri="{FF2B5EF4-FFF2-40B4-BE49-F238E27FC236}">
                <a16:creationId xmlns:a16="http://schemas.microsoft.com/office/drawing/2014/main" id="{9A1329C3-F4E3-4947-883F-95914856C625}"/>
              </a:ext>
            </a:extLst>
          </p:cNvPr>
          <p:cNvGraphicFramePr/>
          <p:nvPr>
            <p:extLst>
              <p:ext uri="{D42A27DB-BD31-4B8C-83A1-F6EECF244321}">
                <p14:modId xmlns:p14="http://schemas.microsoft.com/office/powerpoint/2010/main" val="2953720575"/>
              </p:ext>
            </p:extLst>
          </p:nvPr>
        </p:nvGraphicFramePr>
        <p:xfrm>
          <a:off x="-1601202" y="3508957"/>
          <a:ext cx="4287041" cy="3387431"/>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pic>
        <p:nvPicPr>
          <p:cNvPr id="80" name="Immagine 79">
            <a:extLst>
              <a:ext uri="{FF2B5EF4-FFF2-40B4-BE49-F238E27FC236}">
                <a16:creationId xmlns:a16="http://schemas.microsoft.com/office/drawing/2014/main" id="{FAA57721-815C-43E3-8C34-40E63702DED9}"/>
              </a:ext>
            </a:extLst>
          </p:cNvPr>
          <p:cNvPicPr>
            <a:picLocks noChangeAspect="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23859" t="46177" r="16164" b="46510"/>
          <a:stretch/>
        </p:blipFill>
        <p:spPr>
          <a:xfrm rot="10800000">
            <a:off x="438322" y="4280566"/>
            <a:ext cx="1866878" cy="106421"/>
          </a:xfrm>
          <a:prstGeom prst="rect">
            <a:avLst/>
          </a:prstGeom>
        </p:spPr>
      </p:pic>
      <p:sp>
        <p:nvSpPr>
          <p:cNvPr id="81" name="CasellaDiTesto 80">
            <a:extLst>
              <a:ext uri="{FF2B5EF4-FFF2-40B4-BE49-F238E27FC236}">
                <a16:creationId xmlns:a16="http://schemas.microsoft.com/office/drawing/2014/main" id="{9C31CE54-FF9D-4470-B8E6-D59A3A4E5F54}"/>
              </a:ext>
            </a:extLst>
          </p:cNvPr>
          <p:cNvSpPr txBox="1"/>
          <p:nvPr/>
        </p:nvSpPr>
        <p:spPr>
          <a:xfrm>
            <a:off x="323412" y="5651632"/>
            <a:ext cx="2145618" cy="800219"/>
          </a:xfrm>
          <a:prstGeom prst="rect">
            <a:avLst/>
          </a:prstGeom>
          <a:noFill/>
        </p:spPr>
        <p:txBody>
          <a:bodyPr wrap="square" rtlCol="0">
            <a:spAutoFit/>
          </a:bodyPr>
          <a:lstStyle/>
          <a:p>
            <a:pPr algn="ctr"/>
            <a:r>
              <a:rPr lang="en-GB" b="1" dirty="0"/>
              <a:t>ADAPTATION CARD</a:t>
            </a:r>
          </a:p>
          <a:p>
            <a:pPr algn="ctr"/>
            <a:r>
              <a:rPr lang="en-GB" sz="2800" b="1" dirty="0"/>
              <a:t>BODY</a:t>
            </a:r>
          </a:p>
        </p:txBody>
      </p:sp>
      <p:sp>
        <p:nvSpPr>
          <p:cNvPr id="83" name="Rettangolo 82">
            <a:extLst>
              <a:ext uri="{FF2B5EF4-FFF2-40B4-BE49-F238E27FC236}">
                <a16:creationId xmlns:a16="http://schemas.microsoft.com/office/drawing/2014/main" id="{012B9C6B-9C8C-4F06-96FC-C439D1701216}"/>
              </a:ext>
            </a:extLst>
          </p:cNvPr>
          <p:cNvSpPr/>
          <p:nvPr/>
        </p:nvSpPr>
        <p:spPr>
          <a:xfrm>
            <a:off x="9255366" y="1795390"/>
            <a:ext cx="2203174" cy="30507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a:t>
            </a:r>
            <a:r>
              <a:rPr lang="en-US" altLang="en-US" sz="6000" b="1" dirty="0">
                <a:solidFill>
                  <a:srgbClr val="FF0000"/>
                </a:solidFill>
                <a:latin typeface="Courier New" panose="02070309020205020404" pitchFamily="49" charset="0"/>
              </a:rPr>
              <a:t>TT</a:t>
            </a:r>
            <a:r>
              <a:rPr lang="en-US" altLang="en-US" sz="6000" b="1" dirty="0">
                <a:solidFill>
                  <a:srgbClr val="000000"/>
                </a:solidFill>
                <a:latin typeface="Courier New" panose="02070309020205020404" pitchFamily="49" charset="0"/>
              </a:rPr>
              <a:t>G</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00B050"/>
                </a:solidFill>
                <a:latin typeface="Courier New" panose="02070309020205020404" pitchFamily="49" charset="0"/>
              </a:rPr>
              <a:t>A</a:t>
            </a:r>
            <a:r>
              <a:rPr lang="en-US" altLang="en-US" sz="6000" b="1" dirty="0">
                <a:solidFill>
                  <a:srgbClr val="0066FF"/>
                </a:solidFill>
                <a:latin typeface="Courier New" panose="02070309020205020404" pitchFamily="49" charset="0"/>
              </a:rPr>
              <a:t>CC</a:t>
            </a:r>
            <a:r>
              <a:rPr lang="en-US" altLang="en-US" sz="6000" b="1" dirty="0">
                <a:solidFill>
                  <a:srgbClr val="FF0000"/>
                </a:solidFill>
                <a:latin typeface="Courier New" panose="02070309020205020404" pitchFamily="49" charset="0"/>
              </a:rPr>
              <a:t>T</a:t>
            </a:r>
            <a:r>
              <a:rPr lang="en-US" altLang="en-US" sz="6000" b="1" dirty="0">
                <a:solidFill>
                  <a:srgbClr val="000000"/>
                </a:solidFill>
                <a:latin typeface="Courier New" panose="02070309020205020404" pitchFamily="49" charset="0"/>
              </a:rPr>
              <a:t>G</a:t>
            </a:r>
            <a:r>
              <a:rPr lang="en-US" altLang="en-US" sz="6000" b="1" dirty="0">
                <a:solidFill>
                  <a:srgbClr val="FF0000"/>
                </a:solidFill>
                <a:latin typeface="Courier New" panose="02070309020205020404" pitchFamily="49" charset="0"/>
              </a:rPr>
              <a:t>T</a:t>
            </a:r>
            <a:r>
              <a:rPr lang="en-US" altLang="en-US" sz="6000" b="1" dirty="0">
                <a:solidFill>
                  <a:srgbClr val="00B050"/>
                </a:solidFill>
                <a:latin typeface="Courier New" panose="02070309020205020404" pitchFamily="49" charset="0"/>
              </a:rPr>
              <a:t>A</a:t>
            </a:r>
            <a:r>
              <a:rPr lang="en-US" altLang="en-US" sz="6000" b="1" dirty="0">
                <a:solidFill>
                  <a:srgbClr val="000000"/>
                </a:solidFill>
                <a:latin typeface="Courier New" panose="02070309020205020404" pitchFamily="49" charset="0"/>
              </a:rPr>
              <a:t>G</a:t>
            </a:r>
            <a:endParaRPr lang="en-US" altLang="en-US" sz="6000" b="1" dirty="0">
              <a:latin typeface="Arial" panose="020B0604020202020204" pitchFamily="34" charset="0"/>
            </a:endParaRPr>
          </a:p>
        </p:txBody>
      </p:sp>
      <p:sp>
        <p:nvSpPr>
          <p:cNvPr id="84" name="Rettangolo 83">
            <a:extLst>
              <a:ext uri="{FF2B5EF4-FFF2-40B4-BE49-F238E27FC236}">
                <a16:creationId xmlns:a16="http://schemas.microsoft.com/office/drawing/2014/main" id="{BB824AC6-6D2E-43D9-85BE-BFAD86F41167}"/>
              </a:ext>
            </a:extLst>
          </p:cNvPr>
          <p:cNvSpPr/>
          <p:nvPr/>
        </p:nvSpPr>
        <p:spPr>
          <a:xfrm>
            <a:off x="9253763" y="1802268"/>
            <a:ext cx="2203174" cy="3046653"/>
          </a:xfrm>
          <a:prstGeom prst="rect">
            <a:avLst/>
          </a:prstGeom>
          <a:solidFill>
            <a:srgbClr val="FFFFFF">
              <a:alpha val="74902"/>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80000"/>
              </a:lnSpc>
              <a:spcBef>
                <a:spcPct val="0"/>
              </a:spcBef>
              <a:spcAft>
                <a:spcPct val="0"/>
              </a:spcAft>
            </a:pPr>
            <a:endParaRPr lang="en-US" altLang="en-US" sz="6000" b="1" dirty="0">
              <a:latin typeface="Arial" panose="020B0604020202020204" pitchFamily="34" charset="0"/>
            </a:endParaRPr>
          </a:p>
        </p:txBody>
      </p:sp>
      <p:pic>
        <p:nvPicPr>
          <p:cNvPr id="86" name="Immagine 85">
            <a:extLst>
              <a:ext uri="{FF2B5EF4-FFF2-40B4-BE49-F238E27FC236}">
                <a16:creationId xmlns:a16="http://schemas.microsoft.com/office/drawing/2014/main" id="{4268E356-D98B-465D-AC6C-3E50BED31D12}"/>
              </a:ext>
            </a:extLst>
          </p:cNvPr>
          <p:cNvPicPr>
            <a:picLocks noChangeAspect="1"/>
          </p:cNvPicPr>
          <p:nvPr/>
        </p:nvPicPr>
        <p:blipFill rotWithShape="1">
          <a:blip r:embed="rId7">
            <a:extLst>
              <a:ext uri="{28A0092B-C50C-407E-A947-70E740481C1C}">
                <a14:useLocalDpi xmlns:a14="http://schemas.microsoft.com/office/drawing/2010/main" val="0"/>
              </a:ext>
            </a:extLst>
          </a:blip>
          <a:srcRect l="23859" t="46177" r="16164" b="46510"/>
          <a:stretch/>
        </p:blipFill>
        <p:spPr>
          <a:xfrm rot="10800000">
            <a:off x="9427031" y="2459441"/>
            <a:ext cx="1866878" cy="106421"/>
          </a:xfrm>
          <a:prstGeom prst="rect">
            <a:avLst/>
          </a:prstGeom>
        </p:spPr>
      </p:pic>
      <p:sp>
        <p:nvSpPr>
          <p:cNvPr id="87" name="CasellaDiTesto 86">
            <a:extLst>
              <a:ext uri="{FF2B5EF4-FFF2-40B4-BE49-F238E27FC236}">
                <a16:creationId xmlns:a16="http://schemas.microsoft.com/office/drawing/2014/main" id="{03B75D9F-9DF0-493F-9A91-93B711E40ED0}"/>
              </a:ext>
            </a:extLst>
          </p:cNvPr>
          <p:cNvSpPr txBox="1"/>
          <p:nvPr/>
        </p:nvSpPr>
        <p:spPr>
          <a:xfrm>
            <a:off x="9312121" y="3830507"/>
            <a:ext cx="2145618" cy="800219"/>
          </a:xfrm>
          <a:prstGeom prst="rect">
            <a:avLst/>
          </a:prstGeom>
          <a:noFill/>
        </p:spPr>
        <p:txBody>
          <a:bodyPr wrap="square" rtlCol="0">
            <a:spAutoFit/>
          </a:bodyPr>
          <a:lstStyle/>
          <a:p>
            <a:pPr algn="ctr"/>
            <a:r>
              <a:rPr lang="en-GB" b="1" dirty="0"/>
              <a:t>NEUTRAL CARD</a:t>
            </a:r>
          </a:p>
          <a:p>
            <a:pPr algn="ctr"/>
            <a:r>
              <a:rPr lang="en-GB" sz="2800" b="1" dirty="0"/>
              <a:t>FUN FACT</a:t>
            </a:r>
            <a:endParaRPr lang="en-GB" b="1" dirty="0"/>
          </a:p>
        </p:txBody>
      </p:sp>
      <p:sp>
        <p:nvSpPr>
          <p:cNvPr id="12" name="Rettangolo 11">
            <a:extLst>
              <a:ext uri="{FF2B5EF4-FFF2-40B4-BE49-F238E27FC236}">
                <a16:creationId xmlns:a16="http://schemas.microsoft.com/office/drawing/2014/main" id="{5D4077D5-B366-4EAE-8F8F-D6AF0BD62B09}"/>
              </a:ext>
            </a:extLst>
          </p:cNvPr>
          <p:cNvSpPr/>
          <p:nvPr/>
        </p:nvSpPr>
        <p:spPr>
          <a:xfrm>
            <a:off x="9425427" y="2675823"/>
            <a:ext cx="1867859" cy="1151942"/>
          </a:xfrm>
          <a:prstGeom prst="rect">
            <a:avLst/>
          </a:prstGeom>
          <a:solidFill>
            <a:schemeClr val="accent4">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Fun fact about felines, climate change etc.</a:t>
            </a:r>
          </a:p>
        </p:txBody>
      </p:sp>
    </p:spTree>
    <p:extLst>
      <p:ext uri="{BB962C8B-B14F-4D97-AF65-F5344CB8AC3E}">
        <p14:creationId xmlns:p14="http://schemas.microsoft.com/office/powerpoint/2010/main" val="342715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2517B-0130-4ACA-A338-9E8726548452}"/>
              </a:ext>
            </a:extLst>
          </p:cNvPr>
          <p:cNvSpPr>
            <a:spLocks noGrp="1"/>
          </p:cNvSpPr>
          <p:nvPr>
            <p:ph type="title"/>
          </p:nvPr>
        </p:nvSpPr>
        <p:spPr/>
        <p:txBody>
          <a:bodyPr/>
          <a:lstStyle/>
          <a:p>
            <a:r>
              <a:rPr lang="en-GB" dirty="0"/>
              <a:t>How to play</a:t>
            </a:r>
          </a:p>
        </p:txBody>
      </p:sp>
      <p:sp>
        <p:nvSpPr>
          <p:cNvPr id="3" name="Segnaposto contenuto 2">
            <a:extLst>
              <a:ext uri="{FF2B5EF4-FFF2-40B4-BE49-F238E27FC236}">
                <a16:creationId xmlns:a16="http://schemas.microsoft.com/office/drawing/2014/main" id="{91596EFD-E285-482A-B543-18C43DBC1288}"/>
              </a:ext>
            </a:extLst>
          </p:cNvPr>
          <p:cNvSpPr>
            <a:spLocks noGrp="1"/>
          </p:cNvSpPr>
          <p:nvPr>
            <p:ph idx="1"/>
          </p:nvPr>
        </p:nvSpPr>
        <p:spPr>
          <a:xfrm>
            <a:off x="838200" y="1825624"/>
            <a:ext cx="10515600" cy="4758055"/>
          </a:xfrm>
        </p:spPr>
        <p:txBody>
          <a:bodyPr>
            <a:normAutofit fontScale="92500" lnSpcReduction="20000"/>
          </a:bodyPr>
          <a:lstStyle/>
          <a:p>
            <a:r>
              <a:rPr lang="en-GB" dirty="0"/>
              <a:t>At each turn the player picks a mutation card (to be kept covered) and rolls the dice. If the player has more than 8 cards one at random must be discarded (put at the bottom of the discarded pile)</a:t>
            </a:r>
          </a:p>
          <a:p>
            <a:r>
              <a:rPr lang="en-GB" dirty="0"/>
              <a:t>If the value of the dice is between 1 and 3 the species stays where it is, and the turn goes to the next player.</a:t>
            </a:r>
          </a:p>
          <a:p>
            <a:r>
              <a:rPr lang="en-GB" dirty="0"/>
              <a:t>If the value of the dice is between 4 and 6 the species has to move to a neighbouring unoccupied cell of choice. </a:t>
            </a:r>
          </a:p>
          <a:p>
            <a:r>
              <a:rPr lang="en-GB" dirty="0"/>
              <a:t>When the species want to move to a different habitat it needs to adapt, i.e. have the value associated to the new habitat in at least two genes. Such values are changed using mutation cards (specific for each gene) giving +1 or -1 as needed. </a:t>
            </a:r>
          </a:p>
          <a:p>
            <a:r>
              <a:rPr lang="en-GB" dirty="0"/>
              <a:t>Each time a card is used it is put back in the discarded pile. Each time a new habitat is occupied, a token is given to the player. When there are no more cards available the discarded pile is shuffled and put back as MAZZO.</a:t>
            </a:r>
          </a:p>
          <a:p>
            <a:endParaRPr lang="en-GB" dirty="0"/>
          </a:p>
        </p:txBody>
      </p:sp>
    </p:spTree>
    <p:extLst>
      <p:ext uri="{BB962C8B-B14F-4D97-AF65-F5344CB8AC3E}">
        <p14:creationId xmlns:p14="http://schemas.microsoft.com/office/powerpoint/2010/main" val="108514817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1167</Words>
  <Application>Microsoft Office PowerPoint</Application>
  <PresentationFormat>Widescreen</PresentationFormat>
  <Paragraphs>167</Paragraphs>
  <Slides>17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17</vt:i4>
      </vt:variant>
    </vt:vector>
  </HeadingPairs>
  <TitlesOfParts>
    <vt:vector size="23" baseType="lpstr">
      <vt:lpstr>Arial</vt:lpstr>
      <vt:lpstr>Arial Black</vt:lpstr>
      <vt:lpstr>Calibri</vt:lpstr>
      <vt:lpstr>Calibri Light</vt:lpstr>
      <vt:lpstr>Courier New</vt:lpstr>
      <vt:lpstr>Tema di Office</vt:lpstr>
      <vt:lpstr>Climate Change</vt:lpstr>
      <vt:lpstr>Introduction</vt:lpstr>
      <vt:lpstr>Contents</vt:lpstr>
      <vt:lpstr>Preparation</vt:lpstr>
      <vt:lpstr>Board: Habitats</vt:lpstr>
      <vt:lpstr>How does it work? Adaptation</vt:lpstr>
      <vt:lpstr>Genome board description</vt:lpstr>
      <vt:lpstr>Presentazione standard di PowerPoint</vt:lpstr>
      <vt:lpstr>How to play</vt:lpstr>
      <vt:lpstr>Climate change</vt:lpstr>
      <vt:lpstr>Extinction</vt:lpstr>
      <vt:lpstr>Aim of the g ame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dc:title>
  <dc:creator>Michela Leonardi</dc:creator>
  <cp:lastModifiedBy>ml</cp:lastModifiedBy>
  <cp:revision>68</cp:revision>
  <dcterms:created xsi:type="dcterms:W3CDTF">2019-11-13T17:00:44Z</dcterms:created>
  <dcterms:modified xsi:type="dcterms:W3CDTF">2019-12-21T16:25:50Z</dcterms:modified>
</cp:coreProperties>
</file>