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3" r:id="rId2"/>
    <p:sldId id="284" r:id="rId3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l" initials="ml" lastIdx="6" clrIdx="0">
    <p:extLst>
      <p:ext uri="{19B8F6BF-5375-455C-9EA6-DF929625EA0E}">
        <p15:presenceInfo xmlns:p15="http://schemas.microsoft.com/office/powerpoint/2012/main" userId="m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  <a:srgbClr val="5B9BD5"/>
    <a:srgbClr val="BF9000"/>
    <a:srgbClr val="FFCC00"/>
    <a:srgbClr val="9E9A00"/>
    <a:srgbClr val="00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9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96" y="56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X="-1782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65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708194-0CBF-4339-AD4D-A83373F9D3E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F11438-7A9D-4B2B-9B46-86F4CE6A97A7}">
      <dgm:prSet phldrT="[Testo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TEMP</a:t>
          </a:r>
        </a:p>
      </dgm:t>
    </dgm:pt>
    <dgm:pt modelId="{A68D6763-E4F9-4E66-A2F9-20DAE87F7F3B}" type="parTrans" cxnId="{01C22E67-A2E7-4EE1-B9E4-944A1C5EDC57}">
      <dgm:prSet/>
      <dgm:spPr/>
      <dgm:t>
        <a:bodyPr/>
        <a:lstStyle/>
        <a:p>
          <a:endParaRPr lang="en-GB" b="1"/>
        </a:p>
      </dgm:t>
    </dgm:pt>
    <dgm:pt modelId="{62BB6138-48D7-482B-BD42-30C049721AD4}" type="sibTrans" cxnId="{01C22E67-A2E7-4EE1-B9E4-944A1C5EDC57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89BA79CE-F374-4A75-9335-B420FF1D517D}">
      <dgm:prSet phldrT="[Testo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TUN</a:t>
          </a:r>
        </a:p>
      </dgm:t>
    </dgm:pt>
    <dgm:pt modelId="{FF5E4A0A-31E7-473F-B149-776955C8DAB7}" type="parTrans" cxnId="{CD49A924-E3AF-4077-B0B4-93C027404ABF}">
      <dgm:prSet/>
      <dgm:spPr/>
      <dgm:t>
        <a:bodyPr/>
        <a:lstStyle/>
        <a:p>
          <a:endParaRPr lang="en-GB" b="1"/>
        </a:p>
      </dgm:t>
    </dgm:pt>
    <dgm:pt modelId="{D2053D89-71C3-4218-8F41-EF5E86721B72}" type="sibTrans" cxnId="{CD49A924-E3AF-4077-B0B4-93C027404ABF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760A98F8-677E-441D-B9FC-E8E72C4CE02B}">
      <dgm:prSet phldrT="[Testo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TROP </a:t>
          </a:r>
        </a:p>
      </dgm:t>
    </dgm:pt>
    <dgm:pt modelId="{080BA2DB-6F87-48AE-B9F2-739EF63A14A3}" type="parTrans" cxnId="{FCAB5C74-3FC7-49A8-84A4-EC16D4BF1326}">
      <dgm:prSet/>
      <dgm:spPr/>
      <dgm:t>
        <a:bodyPr/>
        <a:lstStyle/>
        <a:p>
          <a:endParaRPr lang="en-GB" b="1"/>
        </a:p>
      </dgm:t>
    </dgm:pt>
    <dgm:pt modelId="{6DC82894-1B77-40C4-B1CD-BEF70CE3E0BA}" type="sibTrans" cxnId="{FCAB5C74-3FC7-49A8-84A4-EC16D4BF1326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F1331665-1F68-4714-9B02-283FFDAAEE6D}">
      <dgm:prSet phldrT="[Testo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76200"/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SAV</a:t>
          </a:r>
        </a:p>
      </dgm:t>
    </dgm:pt>
    <dgm:pt modelId="{5E8CCE98-E1AB-451A-8B57-2F035CCC68A4}" type="sibTrans" cxnId="{5F0D8150-58D8-4C52-A13E-010419F11572}">
      <dgm:prSet/>
      <dgm:spPr>
        <a:noFill/>
        <a:ln>
          <a:noFill/>
        </a:ln>
      </dgm:spPr>
      <dgm:t>
        <a:bodyPr/>
        <a:lstStyle/>
        <a:p>
          <a:endParaRPr lang="en-GB" b="1"/>
        </a:p>
      </dgm:t>
    </dgm:pt>
    <dgm:pt modelId="{B884C383-979C-4EFB-ACB5-827253CCCE98}" type="parTrans" cxnId="{5F0D8150-58D8-4C52-A13E-010419F11572}">
      <dgm:prSet/>
      <dgm:spPr/>
      <dgm:t>
        <a:bodyPr/>
        <a:lstStyle/>
        <a:p>
          <a:endParaRPr lang="en-GB" b="1"/>
        </a:p>
      </dgm:t>
    </dgm:pt>
    <dgm:pt modelId="{475D5F37-BBA0-43AE-A05F-55936C0C7691}" type="pres">
      <dgm:prSet presAssocID="{DC708194-0CBF-4339-AD4D-A83373F9D3E9}" presName="Name0" presStyleCnt="0">
        <dgm:presLayoutVars>
          <dgm:chMax/>
          <dgm:chPref/>
          <dgm:dir/>
          <dgm:animLvl val="lvl"/>
        </dgm:presLayoutVars>
      </dgm:prSet>
      <dgm:spPr/>
    </dgm:pt>
    <dgm:pt modelId="{DBE4A363-9789-4210-A780-92BBEE146E41}" type="pres">
      <dgm:prSet presAssocID="{F1331665-1F68-4714-9B02-283FFDAAEE6D}" presName="composite" presStyleCnt="0"/>
      <dgm:spPr/>
    </dgm:pt>
    <dgm:pt modelId="{EC2FA397-B74A-497C-B929-1D838AA3F95B}" type="pres">
      <dgm:prSet presAssocID="{F1331665-1F68-4714-9B02-283FFDAAEE6D}" presName="Parent1" presStyleLbl="node1" presStyleIdx="0" presStyleCnt="8" custLinFactNeighborY="0">
        <dgm:presLayoutVars>
          <dgm:chMax val="1"/>
          <dgm:chPref val="1"/>
          <dgm:bulletEnabled val="1"/>
        </dgm:presLayoutVars>
      </dgm:prSet>
      <dgm:spPr/>
    </dgm:pt>
    <dgm:pt modelId="{68650331-A15F-4422-B773-4CB3185620CF}" type="pres">
      <dgm:prSet presAssocID="{F1331665-1F68-4714-9B02-283FFDAAEE6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A3DDA98-0447-485F-8F44-02AB18A65F81}" type="pres">
      <dgm:prSet presAssocID="{F1331665-1F68-4714-9B02-283FFDAAEE6D}" presName="BalanceSpacing" presStyleCnt="0"/>
      <dgm:spPr/>
    </dgm:pt>
    <dgm:pt modelId="{D3F38014-B0C5-4B3E-911A-58BDFAE02855}" type="pres">
      <dgm:prSet presAssocID="{F1331665-1F68-4714-9B02-283FFDAAEE6D}" presName="BalanceSpacing1" presStyleCnt="0"/>
      <dgm:spPr/>
    </dgm:pt>
    <dgm:pt modelId="{7DAE0324-9FCC-4C61-9189-6DFEE8C0F821}" type="pres">
      <dgm:prSet presAssocID="{5E8CCE98-E1AB-451A-8B57-2F035CCC68A4}" presName="Accent1Text" presStyleLbl="node1" presStyleIdx="1" presStyleCnt="8"/>
      <dgm:spPr/>
    </dgm:pt>
    <dgm:pt modelId="{10BAB3DC-6190-4F85-BFC0-D1C772A84AB3}" type="pres">
      <dgm:prSet presAssocID="{5E8CCE98-E1AB-451A-8B57-2F035CCC68A4}" presName="spaceBetweenRectangles" presStyleCnt="0"/>
      <dgm:spPr/>
    </dgm:pt>
    <dgm:pt modelId="{2E3F3801-57FF-4588-BB42-708819B7D7B2}" type="pres">
      <dgm:prSet presAssocID="{760A98F8-677E-441D-B9FC-E8E72C4CE02B}" presName="composite" presStyleCnt="0"/>
      <dgm:spPr/>
    </dgm:pt>
    <dgm:pt modelId="{BC70BCC2-91F5-4DD2-8182-FBDE191F9B1D}" type="pres">
      <dgm:prSet presAssocID="{760A98F8-677E-441D-B9FC-E8E72C4CE02B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6272E2A-F04C-4389-A578-DE15F8224869}" type="pres">
      <dgm:prSet presAssocID="{760A98F8-677E-441D-B9FC-E8E72C4CE02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85E1C1-0837-4609-80A7-C7C60F1B13E9}" type="pres">
      <dgm:prSet presAssocID="{760A98F8-677E-441D-B9FC-E8E72C4CE02B}" presName="BalanceSpacing" presStyleCnt="0"/>
      <dgm:spPr/>
    </dgm:pt>
    <dgm:pt modelId="{5F7801C8-3093-47D7-AEC1-BD8FB7782AE1}" type="pres">
      <dgm:prSet presAssocID="{760A98F8-677E-441D-B9FC-E8E72C4CE02B}" presName="BalanceSpacing1" presStyleCnt="0"/>
      <dgm:spPr/>
    </dgm:pt>
    <dgm:pt modelId="{708CE5FD-A885-427A-83F9-EAEB0AE7F8EE}" type="pres">
      <dgm:prSet presAssocID="{6DC82894-1B77-40C4-B1CD-BEF70CE3E0BA}" presName="Accent1Text" presStyleLbl="node1" presStyleIdx="3" presStyleCnt="8"/>
      <dgm:spPr/>
    </dgm:pt>
    <dgm:pt modelId="{5DB06FB7-2494-48E9-89AD-A8D20E79EAA0}" type="pres">
      <dgm:prSet presAssocID="{6DC82894-1B77-40C4-B1CD-BEF70CE3E0BA}" presName="spaceBetweenRectangles" presStyleCnt="0"/>
      <dgm:spPr/>
    </dgm:pt>
    <dgm:pt modelId="{3DEAF7EC-0997-4625-B59F-16680C345CB5}" type="pres">
      <dgm:prSet presAssocID="{FBF11438-7A9D-4B2B-9B46-86F4CE6A97A7}" presName="composite" presStyleCnt="0"/>
      <dgm:spPr/>
    </dgm:pt>
    <dgm:pt modelId="{9AEB1856-1DF5-4980-9FBC-4611E2D3C097}" type="pres">
      <dgm:prSet presAssocID="{FBF11438-7A9D-4B2B-9B46-86F4CE6A97A7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38846366-19DD-4A92-BB0A-3CFB038121B9}" type="pres">
      <dgm:prSet presAssocID="{FBF11438-7A9D-4B2B-9B46-86F4CE6A97A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429755F-19CF-431E-845A-1D3F436162DC}" type="pres">
      <dgm:prSet presAssocID="{FBF11438-7A9D-4B2B-9B46-86F4CE6A97A7}" presName="BalanceSpacing" presStyleCnt="0"/>
      <dgm:spPr/>
    </dgm:pt>
    <dgm:pt modelId="{365B9B4C-DDFE-49B8-9B11-AC130FF64621}" type="pres">
      <dgm:prSet presAssocID="{FBF11438-7A9D-4B2B-9B46-86F4CE6A97A7}" presName="BalanceSpacing1" presStyleCnt="0"/>
      <dgm:spPr/>
    </dgm:pt>
    <dgm:pt modelId="{50485787-BD13-4C22-A4A5-1AAC1A680041}" type="pres">
      <dgm:prSet presAssocID="{62BB6138-48D7-482B-BD42-30C049721AD4}" presName="Accent1Text" presStyleLbl="node1" presStyleIdx="5" presStyleCnt="8" custScaleY="99139"/>
      <dgm:spPr/>
    </dgm:pt>
    <dgm:pt modelId="{16BD05BB-F3A6-4BA8-BC2C-EFE8018B7433}" type="pres">
      <dgm:prSet presAssocID="{62BB6138-48D7-482B-BD42-30C049721AD4}" presName="spaceBetweenRectangles" presStyleCnt="0"/>
      <dgm:spPr/>
    </dgm:pt>
    <dgm:pt modelId="{4EC6DEF9-5C83-4802-812C-C5B350E5AD2A}" type="pres">
      <dgm:prSet presAssocID="{89BA79CE-F374-4A75-9335-B420FF1D517D}" presName="composite" presStyleCnt="0"/>
      <dgm:spPr/>
    </dgm:pt>
    <dgm:pt modelId="{49DFC636-B7B5-4A93-A5AB-E21E31E0F093}" type="pres">
      <dgm:prSet presAssocID="{89BA79CE-F374-4A75-9335-B420FF1D517D}" presName="Parent1" presStyleLbl="node1" presStyleIdx="6" presStyleCnt="8" custLinFactNeighborY="0">
        <dgm:presLayoutVars>
          <dgm:chMax val="1"/>
          <dgm:chPref val="1"/>
          <dgm:bulletEnabled val="1"/>
        </dgm:presLayoutVars>
      </dgm:prSet>
      <dgm:spPr/>
    </dgm:pt>
    <dgm:pt modelId="{AA25068C-4B88-467F-9017-1A96C7905FF3}" type="pres">
      <dgm:prSet presAssocID="{89BA79CE-F374-4A75-9335-B420FF1D517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5190E99-D820-4A24-862E-7EB934DD72EB}" type="pres">
      <dgm:prSet presAssocID="{89BA79CE-F374-4A75-9335-B420FF1D517D}" presName="BalanceSpacing" presStyleCnt="0"/>
      <dgm:spPr/>
    </dgm:pt>
    <dgm:pt modelId="{6C55FD78-2EE7-45B1-98D3-03AA0AB9D1AB}" type="pres">
      <dgm:prSet presAssocID="{89BA79CE-F374-4A75-9335-B420FF1D517D}" presName="BalanceSpacing1" presStyleCnt="0"/>
      <dgm:spPr/>
    </dgm:pt>
    <dgm:pt modelId="{363C4B1E-448A-40A8-A4ED-328F4B4EFA9E}" type="pres">
      <dgm:prSet presAssocID="{D2053D89-71C3-4218-8F41-EF5E86721B72}" presName="Accent1Text" presStyleLbl="node1" presStyleIdx="7" presStyleCnt="8"/>
      <dgm:spPr/>
    </dgm:pt>
  </dgm:ptLst>
  <dgm:cxnLst>
    <dgm:cxn modelId="{DFDFB610-F200-4F90-91D7-D3F0DD6FB962}" type="presOf" srcId="{760A98F8-677E-441D-B9FC-E8E72C4CE02B}" destId="{BC70BCC2-91F5-4DD2-8182-FBDE191F9B1D}" srcOrd="0" destOrd="0" presId="urn:microsoft.com/office/officeart/2008/layout/AlternatingHexagons"/>
    <dgm:cxn modelId="{B6AE1E18-F8E1-43A3-9FC2-5697B077CD68}" type="presOf" srcId="{D2053D89-71C3-4218-8F41-EF5E86721B72}" destId="{363C4B1E-448A-40A8-A4ED-328F4B4EFA9E}" srcOrd="0" destOrd="0" presId="urn:microsoft.com/office/officeart/2008/layout/AlternatingHexagons"/>
    <dgm:cxn modelId="{CD49A924-E3AF-4077-B0B4-93C027404ABF}" srcId="{DC708194-0CBF-4339-AD4D-A83373F9D3E9}" destId="{89BA79CE-F374-4A75-9335-B420FF1D517D}" srcOrd="3" destOrd="0" parTransId="{FF5E4A0A-31E7-473F-B149-776955C8DAB7}" sibTransId="{D2053D89-71C3-4218-8F41-EF5E86721B72}"/>
    <dgm:cxn modelId="{FA443038-7A06-4918-9663-C789CB4B1250}" type="presOf" srcId="{62BB6138-48D7-482B-BD42-30C049721AD4}" destId="{50485787-BD13-4C22-A4A5-1AAC1A680041}" srcOrd="0" destOrd="0" presId="urn:microsoft.com/office/officeart/2008/layout/AlternatingHexagons"/>
    <dgm:cxn modelId="{832D3C40-FF20-47CC-AC5B-D04E347CCFCA}" type="presOf" srcId="{89BA79CE-F374-4A75-9335-B420FF1D517D}" destId="{49DFC636-B7B5-4A93-A5AB-E21E31E0F093}" srcOrd="0" destOrd="0" presId="urn:microsoft.com/office/officeart/2008/layout/AlternatingHexagons"/>
    <dgm:cxn modelId="{FF310541-9FBF-488A-B7A7-904E2022EA71}" type="presOf" srcId="{F1331665-1F68-4714-9B02-283FFDAAEE6D}" destId="{EC2FA397-B74A-497C-B929-1D838AA3F95B}" srcOrd="0" destOrd="0" presId="urn:microsoft.com/office/officeart/2008/layout/AlternatingHexagons"/>
    <dgm:cxn modelId="{01C22E67-A2E7-4EE1-B9E4-944A1C5EDC57}" srcId="{DC708194-0CBF-4339-AD4D-A83373F9D3E9}" destId="{FBF11438-7A9D-4B2B-9B46-86F4CE6A97A7}" srcOrd="2" destOrd="0" parTransId="{A68D6763-E4F9-4E66-A2F9-20DAE87F7F3B}" sibTransId="{62BB6138-48D7-482B-BD42-30C049721AD4}"/>
    <dgm:cxn modelId="{A6EF646E-C6D2-4F91-A33D-B040106258C4}" type="presOf" srcId="{DC708194-0CBF-4339-AD4D-A83373F9D3E9}" destId="{475D5F37-BBA0-43AE-A05F-55936C0C7691}" srcOrd="0" destOrd="0" presId="urn:microsoft.com/office/officeart/2008/layout/AlternatingHexagons"/>
    <dgm:cxn modelId="{C0EE2B6F-9ABF-47E5-AE53-D5AA0678E7D4}" type="presOf" srcId="{FBF11438-7A9D-4B2B-9B46-86F4CE6A97A7}" destId="{9AEB1856-1DF5-4980-9FBC-4611E2D3C097}" srcOrd="0" destOrd="0" presId="urn:microsoft.com/office/officeart/2008/layout/AlternatingHexagons"/>
    <dgm:cxn modelId="{5F0D8150-58D8-4C52-A13E-010419F11572}" srcId="{DC708194-0CBF-4339-AD4D-A83373F9D3E9}" destId="{F1331665-1F68-4714-9B02-283FFDAAEE6D}" srcOrd="0" destOrd="0" parTransId="{B884C383-979C-4EFB-ACB5-827253CCCE98}" sibTransId="{5E8CCE98-E1AB-451A-8B57-2F035CCC68A4}"/>
    <dgm:cxn modelId="{FCAB5C74-3FC7-49A8-84A4-EC16D4BF1326}" srcId="{DC708194-0CBF-4339-AD4D-A83373F9D3E9}" destId="{760A98F8-677E-441D-B9FC-E8E72C4CE02B}" srcOrd="1" destOrd="0" parTransId="{080BA2DB-6F87-48AE-B9F2-739EF63A14A3}" sibTransId="{6DC82894-1B77-40C4-B1CD-BEF70CE3E0BA}"/>
    <dgm:cxn modelId="{51EDB5D0-B93C-4C47-9E70-C9B205FE3B26}" type="presOf" srcId="{6DC82894-1B77-40C4-B1CD-BEF70CE3E0BA}" destId="{708CE5FD-A885-427A-83F9-EAEB0AE7F8EE}" srcOrd="0" destOrd="0" presId="urn:microsoft.com/office/officeart/2008/layout/AlternatingHexagons"/>
    <dgm:cxn modelId="{4D56DEF2-8D64-4D42-BBEB-E7A0E928664A}" type="presOf" srcId="{5E8CCE98-E1AB-451A-8B57-2F035CCC68A4}" destId="{7DAE0324-9FCC-4C61-9189-6DFEE8C0F821}" srcOrd="0" destOrd="0" presId="urn:microsoft.com/office/officeart/2008/layout/AlternatingHexagons"/>
    <dgm:cxn modelId="{7E63FDD0-7A0F-4AD6-BAD0-7246A36275A8}" type="presParOf" srcId="{475D5F37-BBA0-43AE-A05F-55936C0C7691}" destId="{DBE4A363-9789-4210-A780-92BBEE146E41}" srcOrd="0" destOrd="0" presId="urn:microsoft.com/office/officeart/2008/layout/AlternatingHexagons"/>
    <dgm:cxn modelId="{5581412C-B927-4721-A8D0-88E5E335BD62}" type="presParOf" srcId="{DBE4A363-9789-4210-A780-92BBEE146E41}" destId="{EC2FA397-B74A-497C-B929-1D838AA3F95B}" srcOrd="0" destOrd="0" presId="urn:microsoft.com/office/officeart/2008/layout/AlternatingHexagons"/>
    <dgm:cxn modelId="{39C4713E-D42A-478F-BD46-C4EC548984AD}" type="presParOf" srcId="{DBE4A363-9789-4210-A780-92BBEE146E41}" destId="{68650331-A15F-4422-B773-4CB3185620CF}" srcOrd="1" destOrd="0" presId="urn:microsoft.com/office/officeart/2008/layout/AlternatingHexagons"/>
    <dgm:cxn modelId="{69918E51-6909-49FE-B3E9-552F956D0519}" type="presParOf" srcId="{DBE4A363-9789-4210-A780-92BBEE146E41}" destId="{EA3DDA98-0447-485F-8F44-02AB18A65F81}" srcOrd="2" destOrd="0" presId="urn:microsoft.com/office/officeart/2008/layout/AlternatingHexagons"/>
    <dgm:cxn modelId="{06785F89-FC0B-4C8B-99C3-42C668EF618D}" type="presParOf" srcId="{DBE4A363-9789-4210-A780-92BBEE146E41}" destId="{D3F38014-B0C5-4B3E-911A-58BDFAE02855}" srcOrd="3" destOrd="0" presId="urn:microsoft.com/office/officeart/2008/layout/AlternatingHexagons"/>
    <dgm:cxn modelId="{670E3502-4322-4A98-BED6-451311FA2404}" type="presParOf" srcId="{DBE4A363-9789-4210-A780-92BBEE146E41}" destId="{7DAE0324-9FCC-4C61-9189-6DFEE8C0F821}" srcOrd="4" destOrd="0" presId="urn:microsoft.com/office/officeart/2008/layout/AlternatingHexagons"/>
    <dgm:cxn modelId="{3D052AE1-C84D-4AB5-86FA-B30555956D5D}" type="presParOf" srcId="{475D5F37-BBA0-43AE-A05F-55936C0C7691}" destId="{10BAB3DC-6190-4F85-BFC0-D1C772A84AB3}" srcOrd="1" destOrd="0" presId="urn:microsoft.com/office/officeart/2008/layout/AlternatingHexagons"/>
    <dgm:cxn modelId="{402777E7-BB5D-458E-BE33-67E1294E5119}" type="presParOf" srcId="{475D5F37-BBA0-43AE-A05F-55936C0C7691}" destId="{2E3F3801-57FF-4588-BB42-708819B7D7B2}" srcOrd="2" destOrd="0" presId="urn:microsoft.com/office/officeart/2008/layout/AlternatingHexagons"/>
    <dgm:cxn modelId="{A20E31EC-4801-4E24-9D80-78D5EF7609BB}" type="presParOf" srcId="{2E3F3801-57FF-4588-BB42-708819B7D7B2}" destId="{BC70BCC2-91F5-4DD2-8182-FBDE191F9B1D}" srcOrd="0" destOrd="0" presId="urn:microsoft.com/office/officeart/2008/layout/AlternatingHexagons"/>
    <dgm:cxn modelId="{AEB21AA8-F69F-4FA3-9E50-ED5D42ECDE17}" type="presParOf" srcId="{2E3F3801-57FF-4588-BB42-708819B7D7B2}" destId="{B6272E2A-F04C-4389-A578-DE15F8224869}" srcOrd="1" destOrd="0" presId="urn:microsoft.com/office/officeart/2008/layout/AlternatingHexagons"/>
    <dgm:cxn modelId="{BE09CBAE-2F6F-4405-A3CA-230897BEF1FD}" type="presParOf" srcId="{2E3F3801-57FF-4588-BB42-708819B7D7B2}" destId="{0C85E1C1-0837-4609-80A7-C7C60F1B13E9}" srcOrd="2" destOrd="0" presId="urn:microsoft.com/office/officeart/2008/layout/AlternatingHexagons"/>
    <dgm:cxn modelId="{4EED7C0B-7BF3-4522-A449-5E9B61C37E37}" type="presParOf" srcId="{2E3F3801-57FF-4588-BB42-708819B7D7B2}" destId="{5F7801C8-3093-47D7-AEC1-BD8FB7782AE1}" srcOrd="3" destOrd="0" presId="urn:microsoft.com/office/officeart/2008/layout/AlternatingHexagons"/>
    <dgm:cxn modelId="{6B422B8F-46F7-4F15-8F35-3E783FEC8C79}" type="presParOf" srcId="{2E3F3801-57FF-4588-BB42-708819B7D7B2}" destId="{708CE5FD-A885-427A-83F9-EAEB0AE7F8EE}" srcOrd="4" destOrd="0" presId="urn:microsoft.com/office/officeart/2008/layout/AlternatingHexagons"/>
    <dgm:cxn modelId="{D06C84BA-CC15-4CEF-AF4D-A96245C4B12F}" type="presParOf" srcId="{475D5F37-BBA0-43AE-A05F-55936C0C7691}" destId="{5DB06FB7-2494-48E9-89AD-A8D20E79EAA0}" srcOrd="3" destOrd="0" presId="urn:microsoft.com/office/officeart/2008/layout/AlternatingHexagons"/>
    <dgm:cxn modelId="{BDB2AC88-54CE-42CE-8A16-C428613BD5E4}" type="presParOf" srcId="{475D5F37-BBA0-43AE-A05F-55936C0C7691}" destId="{3DEAF7EC-0997-4625-B59F-16680C345CB5}" srcOrd="4" destOrd="0" presId="urn:microsoft.com/office/officeart/2008/layout/AlternatingHexagons"/>
    <dgm:cxn modelId="{F90612B3-3E22-49AE-82EA-8A93645C504E}" type="presParOf" srcId="{3DEAF7EC-0997-4625-B59F-16680C345CB5}" destId="{9AEB1856-1DF5-4980-9FBC-4611E2D3C097}" srcOrd="0" destOrd="0" presId="urn:microsoft.com/office/officeart/2008/layout/AlternatingHexagons"/>
    <dgm:cxn modelId="{383739A8-6B6C-400A-8D71-3D2FB6520114}" type="presParOf" srcId="{3DEAF7EC-0997-4625-B59F-16680C345CB5}" destId="{38846366-19DD-4A92-BB0A-3CFB038121B9}" srcOrd="1" destOrd="0" presId="urn:microsoft.com/office/officeart/2008/layout/AlternatingHexagons"/>
    <dgm:cxn modelId="{15132DCB-9321-42E8-9711-AD18D22435AF}" type="presParOf" srcId="{3DEAF7EC-0997-4625-B59F-16680C345CB5}" destId="{D429755F-19CF-431E-845A-1D3F436162DC}" srcOrd="2" destOrd="0" presId="urn:microsoft.com/office/officeart/2008/layout/AlternatingHexagons"/>
    <dgm:cxn modelId="{1DA548EC-4BBD-43CF-9E8C-80A4FB8DFD2E}" type="presParOf" srcId="{3DEAF7EC-0997-4625-B59F-16680C345CB5}" destId="{365B9B4C-DDFE-49B8-9B11-AC130FF64621}" srcOrd="3" destOrd="0" presId="urn:microsoft.com/office/officeart/2008/layout/AlternatingHexagons"/>
    <dgm:cxn modelId="{55B52598-47F5-4227-AE57-455A6695B3E1}" type="presParOf" srcId="{3DEAF7EC-0997-4625-B59F-16680C345CB5}" destId="{50485787-BD13-4C22-A4A5-1AAC1A680041}" srcOrd="4" destOrd="0" presId="urn:microsoft.com/office/officeart/2008/layout/AlternatingHexagons"/>
    <dgm:cxn modelId="{6F3D913E-C56D-43D4-ABA3-A6570E361C96}" type="presParOf" srcId="{475D5F37-BBA0-43AE-A05F-55936C0C7691}" destId="{16BD05BB-F3A6-4BA8-BC2C-EFE8018B7433}" srcOrd="5" destOrd="0" presId="urn:microsoft.com/office/officeart/2008/layout/AlternatingHexagons"/>
    <dgm:cxn modelId="{8BCE9D5B-9F2F-4479-B5C2-729075A5B94C}" type="presParOf" srcId="{475D5F37-BBA0-43AE-A05F-55936C0C7691}" destId="{4EC6DEF9-5C83-4802-812C-C5B350E5AD2A}" srcOrd="6" destOrd="0" presId="urn:microsoft.com/office/officeart/2008/layout/AlternatingHexagons"/>
    <dgm:cxn modelId="{D31C0555-7A27-4771-AA17-EB3A6CABF831}" type="presParOf" srcId="{4EC6DEF9-5C83-4802-812C-C5B350E5AD2A}" destId="{49DFC636-B7B5-4A93-A5AB-E21E31E0F093}" srcOrd="0" destOrd="0" presId="urn:microsoft.com/office/officeart/2008/layout/AlternatingHexagons"/>
    <dgm:cxn modelId="{F9ED8248-B464-4983-BE34-FCEF2817E87E}" type="presParOf" srcId="{4EC6DEF9-5C83-4802-812C-C5B350E5AD2A}" destId="{AA25068C-4B88-467F-9017-1A96C7905FF3}" srcOrd="1" destOrd="0" presId="urn:microsoft.com/office/officeart/2008/layout/AlternatingHexagons"/>
    <dgm:cxn modelId="{C0BDB92D-28BF-4335-89A5-757D9B647941}" type="presParOf" srcId="{4EC6DEF9-5C83-4802-812C-C5B350E5AD2A}" destId="{75190E99-D820-4A24-862E-7EB934DD72EB}" srcOrd="2" destOrd="0" presId="urn:microsoft.com/office/officeart/2008/layout/AlternatingHexagons"/>
    <dgm:cxn modelId="{657BB312-6E2F-4D88-80AF-EA3B27362E12}" type="presParOf" srcId="{4EC6DEF9-5C83-4802-812C-C5B350E5AD2A}" destId="{6C55FD78-2EE7-45B1-98D3-03AA0AB9D1AB}" srcOrd="3" destOrd="0" presId="urn:microsoft.com/office/officeart/2008/layout/AlternatingHexagons"/>
    <dgm:cxn modelId="{55C2AF9F-E517-4BF6-9C44-4371D4D09A2C}" type="presParOf" srcId="{4EC6DEF9-5C83-4802-812C-C5B350E5AD2A}" destId="{363C4B1E-448A-40A8-A4ED-328F4B4EFA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09562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63975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4017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9233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FA397-B74A-497C-B929-1D838AA3F95B}">
      <dsp:nvSpPr>
        <dsp:cNvPr id="0" name=""/>
        <dsp:cNvSpPr/>
      </dsp:nvSpPr>
      <dsp:spPr>
        <a:xfrm rot="5400000">
          <a:off x="2127416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SAV</a:t>
          </a:r>
        </a:p>
      </dsp:txBody>
      <dsp:txXfrm rot="-5400000">
        <a:off x="2381829" y="198494"/>
        <a:ext cx="759596" cy="873097"/>
      </dsp:txXfrm>
    </dsp:sp>
    <dsp:sp modelId="{68650331-A15F-4422-B773-4CB3185620CF}">
      <dsp:nvSpPr>
        <dsp:cNvPr id="0" name=""/>
        <dsp:cNvSpPr/>
      </dsp:nvSpPr>
      <dsp:spPr>
        <a:xfrm>
          <a:off x="3346878" y="254516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E0324-9FCC-4C61-9189-6DFEE8C0F821}">
      <dsp:nvSpPr>
        <dsp:cNvPr id="0" name=""/>
        <dsp:cNvSpPr/>
      </dsp:nvSpPr>
      <dsp:spPr>
        <a:xfrm rot="5400000">
          <a:off x="935605" y="83278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018" y="198494"/>
        <a:ext cx="759596" cy="873097"/>
      </dsp:txXfrm>
    </dsp:sp>
    <dsp:sp modelId="{BC70BCC2-91F5-4DD2-8182-FBDE191F9B1D}">
      <dsp:nvSpPr>
        <dsp:cNvPr id="0" name=""/>
        <dsp:cNvSpPr/>
      </dsp:nvSpPr>
      <dsp:spPr>
        <a:xfrm rot="5400000">
          <a:off x="1529227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TROP </a:t>
          </a:r>
        </a:p>
      </dsp:txBody>
      <dsp:txXfrm rot="-5400000">
        <a:off x="1783640" y="1275132"/>
        <a:ext cx="759596" cy="873097"/>
      </dsp:txXfrm>
    </dsp:sp>
    <dsp:sp modelId="{B6272E2A-F04C-4389-A578-DE15F8224869}">
      <dsp:nvSpPr>
        <dsp:cNvPr id="0" name=""/>
        <dsp:cNvSpPr/>
      </dsp:nvSpPr>
      <dsp:spPr>
        <a:xfrm>
          <a:off x="196114" y="1331154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CE5FD-A885-427A-83F9-EAEB0AE7F8EE}">
      <dsp:nvSpPr>
        <dsp:cNvPr id="0" name=""/>
        <dsp:cNvSpPr/>
      </dsp:nvSpPr>
      <dsp:spPr>
        <a:xfrm rot="5400000">
          <a:off x="2721038" y="1159916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1275132"/>
        <a:ext cx="759596" cy="873097"/>
      </dsp:txXfrm>
    </dsp:sp>
    <dsp:sp modelId="{9AEB1856-1DF5-4980-9FBC-4611E2D3C097}">
      <dsp:nvSpPr>
        <dsp:cNvPr id="0" name=""/>
        <dsp:cNvSpPr/>
      </dsp:nvSpPr>
      <dsp:spPr>
        <a:xfrm rot="5400000">
          <a:off x="2127416" y="2236554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</a:rPr>
            <a:t>TEMP</a:t>
          </a:r>
        </a:p>
      </dsp:txBody>
      <dsp:txXfrm rot="-5400000">
        <a:off x="2381829" y="2351770"/>
        <a:ext cx="759596" cy="873097"/>
      </dsp:txXfrm>
    </dsp:sp>
    <dsp:sp modelId="{38846366-19DD-4A92-BB0A-3CFB038121B9}">
      <dsp:nvSpPr>
        <dsp:cNvPr id="0" name=""/>
        <dsp:cNvSpPr/>
      </dsp:nvSpPr>
      <dsp:spPr>
        <a:xfrm>
          <a:off x="3346878" y="2407791"/>
          <a:ext cx="1415560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85787-BD13-4C22-A4A5-1AAC1A680041}">
      <dsp:nvSpPr>
        <dsp:cNvPr id="0" name=""/>
        <dsp:cNvSpPr/>
      </dsp:nvSpPr>
      <dsp:spPr>
        <a:xfrm rot="5400000">
          <a:off x="941066" y="2236554"/>
          <a:ext cx="1257502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1190714" y="2356321"/>
        <a:ext cx="758206" cy="863997"/>
      </dsp:txXfrm>
    </dsp:sp>
    <dsp:sp modelId="{49DFC636-B7B5-4A93-A5AB-E21E31E0F093}">
      <dsp:nvSpPr>
        <dsp:cNvPr id="0" name=""/>
        <dsp:cNvSpPr/>
      </dsp:nvSpPr>
      <dsp:spPr>
        <a:xfrm rot="5400000">
          <a:off x="1529227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TUN</a:t>
          </a:r>
        </a:p>
      </dsp:txBody>
      <dsp:txXfrm rot="-5400000">
        <a:off x="1783640" y="3428408"/>
        <a:ext cx="759596" cy="873097"/>
      </dsp:txXfrm>
    </dsp:sp>
    <dsp:sp modelId="{AA25068C-4B88-467F-9017-1A96C7905FF3}">
      <dsp:nvSpPr>
        <dsp:cNvPr id="0" name=""/>
        <dsp:cNvSpPr/>
      </dsp:nvSpPr>
      <dsp:spPr>
        <a:xfrm>
          <a:off x="196114" y="3484429"/>
          <a:ext cx="1369897" cy="76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4B1E-448A-40A8-A4ED-328F4B4EFA9E}">
      <dsp:nvSpPr>
        <dsp:cNvPr id="0" name=""/>
        <dsp:cNvSpPr/>
      </dsp:nvSpPr>
      <dsp:spPr>
        <a:xfrm rot="5400000">
          <a:off x="2721038" y="3313192"/>
          <a:ext cx="1268423" cy="1103528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b="1" kern="1200"/>
        </a:p>
      </dsp:txBody>
      <dsp:txXfrm rot="-5400000">
        <a:off x="2975451" y="3428408"/>
        <a:ext cx="759596" cy="873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D974-1C8C-438C-9C8A-CFDD60ADEA45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D8236-8330-42CA-898E-8BDA05D0B9A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67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50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96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7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2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1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88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55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48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8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5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78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498F-4A1D-455E-957E-4E0FFB57F872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64A0-48AF-4436-BAD5-CA7B71EDF2A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9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34" Type="http://schemas.openxmlformats.org/officeDocument/2006/relationships/diagramQuickStyle" Target="../diagrams/quickStyle14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33" Type="http://schemas.openxmlformats.org/officeDocument/2006/relationships/diagramLayout" Target="../diagrams/layout14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29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32" Type="http://schemas.openxmlformats.org/officeDocument/2006/relationships/diagramData" Target="../diagrams/data14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28" Type="http://schemas.openxmlformats.org/officeDocument/2006/relationships/diagramLayout" Target="../diagrams/layout13.xml"/><Relationship Id="rId36" Type="http://schemas.microsoft.com/office/2007/relationships/diagramDrawing" Target="../diagrams/drawing14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31" Type="http://schemas.microsoft.com/office/2007/relationships/diagramDrawing" Target="../diagrams/drawing13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Relationship Id="rId27" Type="http://schemas.openxmlformats.org/officeDocument/2006/relationships/diagramData" Target="../diagrams/data13.xml"/><Relationship Id="rId30" Type="http://schemas.openxmlformats.org/officeDocument/2006/relationships/diagramColors" Target="../diagrams/colors13.xml"/><Relationship Id="rId35" Type="http://schemas.openxmlformats.org/officeDocument/2006/relationships/diagramColors" Target="../diagrams/colors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Diagramma 41">
            <a:extLst>
              <a:ext uri="{FF2B5EF4-FFF2-40B4-BE49-F238E27FC236}">
                <a16:creationId xmlns:a16="http://schemas.microsoft.com/office/drawing/2014/main" id="{42BB66F7-E405-45D4-BB78-F3BC618EE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982666"/>
              </p:ext>
            </p:extLst>
          </p:nvPr>
        </p:nvGraphicFramePr>
        <p:xfrm>
          <a:off x="5055031" y="928110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EBB6EEAA-D4BB-45F8-B138-6FD7B11AB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633720"/>
              </p:ext>
            </p:extLst>
          </p:nvPr>
        </p:nvGraphicFramePr>
        <p:xfrm>
          <a:off x="6314699" y="941315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3" name="Diagramma 42">
            <a:extLst>
              <a:ext uri="{FF2B5EF4-FFF2-40B4-BE49-F238E27FC236}">
                <a16:creationId xmlns:a16="http://schemas.microsoft.com/office/drawing/2014/main" id="{80C2254E-7122-4B0B-BC54-12B38A791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5623406"/>
              </p:ext>
            </p:extLst>
          </p:nvPr>
        </p:nvGraphicFramePr>
        <p:xfrm>
          <a:off x="3771922" y="914905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4" name="Diagramma 43">
            <a:extLst>
              <a:ext uri="{FF2B5EF4-FFF2-40B4-BE49-F238E27FC236}">
                <a16:creationId xmlns:a16="http://schemas.microsoft.com/office/drawing/2014/main" id="{6FAD6B8D-25DD-4084-ACD2-CA8E8227F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217182"/>
              </p:ext>
            </p:extLst>
          </p:nvPr>
        </p:nvGraphicFramePr>
        <p:xfrm>
          <a:off x="2488813" y="914905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5" name="Diagramma 44">
            <a:extLst>
              <a:ext uri="{FF2B5EF4-FFF2-40B4-BE49-F238E27FC236}">
                <a16:creationId xmlns:a16="http://schemas.microsoft.com/office/drawing/2014/main" id="{ED275166-E679-40DB-B31F-7BC081CD0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072015"/>
              </p:ext>
            </p:extLst>
          </p:nvPr>
        </p:nvGraphicFramePr>
        <p:xfrm>
          <a:off x="1205704" y="914905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6" name="Diagramma 45">
            <a:extLst>
              <a:ext uri="{FF2B5EF4-FFF2-40B4-BE49-F238E27FC236}">
                <a16:creationId xmlns:a16="http://schemas.microsoft.com/office/drawing/2014/main" id="{E1637849-F44B-4058-9900-169B80252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592933"/>
              </p:ext>
            </p:extLst>
          </p:nvPr>
        </p:nvGraphicFramePr>
        <p:xfrm>
          <a:off x="-102874" y="914905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7" name="Diagramma 46">
            <a:extLst>
              <a:ext uri="{FF2B5EF4-FFF2-40B4-BE49-F238E27FC236}">
                <a16:creationId xmlns:a16="http://schemas.microsoft.com/office/drawing/2014/main" id="{C56FE0B9-DF46-4185-BFE5-19F930023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696044"/>
              </p:ext>
            </p:extLst>
          </p:nvPr>
        </p:nvGraphicFramePr>
        <p:xfrm>
          <a:off x="-1337073" y="901700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66807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Diagramma 41">
            <a:extLst>
              <a:ext uri="{FF2B5EF4-FFF2-40B4-BE49-F238E27FC236}">
                <a16:creationId xmlns:a16="http://schemas.microsoft.com/office/drawing/2014/main" id="{42BB66F7-E405-45D4-BB78-F3BC618EE8D5}"/>
              </a:ext>
            </a:extLst>
          </p:cNvPr>
          <p:cNvGraphicFramePr/>
          <p:nvPr/>
        </p:nvGraphicFramePr>
        <p:xfrm>
          <a:off x="5055031" y="928110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EBB6EEAA-D4BB-45F8-B138-6FD7B11AB583}"/>
              </a:ext>
            </a:extLst>
          </p:cNvPr>
          <p:cNvGraphicFramePr/>
          <p:nvPr/>
        </p:nvGraphicFramePr>
        <p:xfrm>
          <a:off x="6314699" y="941315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3" name="Diagramma 42">
            <a:extLst>
              <a:ext uri="{FF2B5EF4-FFF2-40B4-BE49-F238E27FC236}">
                <a16:creationId xmlns:a16="http://schemas.microsoft.com/office/drawing/2014/main" id="{80C2254E-7122-4B0B-BC54-12B38A791BCB}"/>
              </a:ext>
            </a:extLst>
          </p:cNvPr>
          <p:cNvGraphicFramePr/>
          <p:nvPr/>
        </p:nvGraphicFramePr>
        <p:xfrm>
          <a:off x="3771922" y="914905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4" name="Diagramma 43">
            <a:extLst>
              <a:ext uri="{FF2B5EF4-FFF2-40B4-BE49-F238E27FC236}">
                <a16:creationId xmlns:a16="http://schemas.microsoft.com/office/drawing/2014/main" id="{6FAD6B8D-25DD-4084-ACD2-CA8E8227FA6A}"/>
              </a:ext>
            </a:extLst>
          </p:cNvPr>
          <p:cNvGraphicFramePr/>
          <p:nvPr/>
        </p:nvGraphicFramePr>
        <p:xfrm>
          <a:off x="2488813" y="914905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5" name="Diagramma 44">
            <a:extLst>
              <a:ext uri="{FF2B5EF4-FFF2-40B4-BE49-F238E27FC236}">
                <a16:creationId xmlns:a16="http://schemas.microsoft.com/office/drawing/2014/main" id="{ED275166-E679-40DB-B31F-7BC081CD0DC8}"/>
              </a:ext>
            </a:extLst>
          </p:cNvPr>
          <p:cNvGraphicFramePr/>
          <p:nvPr/>
        </p:nvGraphicFramePr>
        <p:xfrm>
          <a:off x="1205704" y="914905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6" name="Diagramma 45">
            <a:extLst>
              <a:ext uri="{FF2B5EF4-FFF2-40B4-BE49-F238E27FC236}">
                <a16:creationId xmlns:a16="http://schemas.microsoft.com/office/drawing/2014/main" id="{E1637849-F44B-4058-9900-169B802525BF}"/>
              </a:ext>
            </a:extLst>
          </p:cNvPr>
          <p:cNvGraphicFramePr/>
          <p:nvPr/>
        </p:nvGraphicFramePr>
        <p:xfrm>
          <a:off x="-102874" y="914905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7" name="Diagramma 46">
            <a:extLst>
              <a:ext uri="{FF2B5EF4-FFF2-40B4-BE49-F238E27FC236}">
                <a16:creationId xmlns:a16="http://schemas.microsoft.com/office/drawing/2014/main" id="{C56FE0B9-DF46-4185-BFE5-19F9300232A3}"/>
              </a:ext>
            </a:extLst>
          </p:cNvPr>
          <p:cNvGraphicFramePr/>
          <p:nvPr/>
        </p:nvGraphicFramePr>
        <p:xfrm>
          <a:off x="-1337073" y="901700"/>
          <a:ext cx="4958554" cy="45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4069344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Office PowerPoint</Application>
  <PresentationFormat>A4 (21x29,7 cm)</PresentationFormat>
  <Paragraphs>56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</dc:title>
  <dc:creator>Michela Leonardi</dc:creator>
  <cp:lastModifiedBy>ml</cp:lastModifiedBy>
  <cp:revision>151</cp:revision>
  <cp:lastPrinted>2020-02-26T09:51:27Z</cp:lastPrinted>
  <dcterms:created xsi:type="dcterms:W3CDTF">2019-11-13T17:00:44Z</dcterms:created>
  <dcterms:modified xsi:type="dcterms:W3CDTF">2020-02-26T10:13:02Z</dcterms:modified>
</cp:coreProperties>
</file>