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83" r:id="rId1"/>
    <p:sldMasterId id="2147483684" r:id="rId2"/>
    <p:sldMasterId id="2147483685" r:id="rId3"/>
  </p:sldMasterIdLst>
  <p:notesMasterIdLst>
    <p:notesMasterId r:id="rId3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kub Nawała" initials="JN" lastIdx="5" clrIdx="0">
    <p:extLst>
      <p:ext uri="{19B8F6BF-5375-455C-9EA6-DF929625EA0E}">
        <p15:presenceInfo xmlns:p15="http://schemas.microsoft.com/office/powerpoint/2012/main" userId="Jakub Nawała" providerId="None"/>
      </p:ext>
    </p:extLst>
  </p:cmAuthor>
  <p:cmAuthor id="2" name="Mikołaj Leszczuk" initials="ML" lastIdx="3" clrIdx="1">
    <p:extLst>
      <p:ext uri="{19B8F6BF-5375-455C-9EA6-DF929625EA0E}">
        <p15:presenceInfo xmlns:p15="http://schemas.microsoft.com/office/powerpoint/2012/main" userId="S::leszczuk@agh.edu.pl::f51ff640-68ca-4f5b-81f1-7b807841f46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74"/>
    <p:restoredTop sz="82880" autoAdjust="0"/>
  </p:normalViewPr>
  <p:slideViewPr>
    <p:cSldViewPr snapToGrid="0">
      <p:cViewPr varScale="1">
        <p:scale>
          <a:sx n="184" d="100"/>
          <a:sy n="184" d="100"/>
        </p:scale>
        <p:origin x="41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commentAuthors" Target="commentAuthor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08T12:40:03.771" idx="3">
    <p:pos x="1933" y="730"/>
    <p:text>[@Mikołaj Leszczuk] Czy mógłbyś mi proszę doradzić jak zaprezentować ten slajd? Nie potrafię zinterpretować tych rysnków. 🤔</p:text>
    <p:extLst>
      <p:ext uri="{C676402C-5697-4E1C-873F-D02D1690AC5C}">
        <p15:threadingInfo xmlns:p15="http://schemas.microsoft.com/office/powerpoint/2012/main" timeZoneBias="-60"/>
      </p:ext>
    </p:extLst>
  </p:cm>
  <p:cm authorId="2" dt="2021-03-08T04:27:17.706" idx="3">
    <p:pos x="1933" y="826"/>
    <p:text>[@Jakub Nawała] Proponuję jutro podczas rozmowy - bo dużo pisania, a gadania minutka czy dwie.
</p:text>
    <p:extLst>
      <p:ext uri="{C676402C-5697-4E1C-873F-D02D1690AC5C}">
        <p15:threadingInfo xmlns:p15="http://schemas.microsoft.com/office/powerpoint/2012/main" timeZoneBias="480">
          <p15:parentCm authorId="1" idx="3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In the context of multimedia - in particular, images.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Why MIPaC? - it is the english name of the course (in your syllabus: Przetwarzanie i przesyłanie informacji multimedialnych).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I talk about this to introduce a topic of perceptually-focused compression.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Rods - pol. pręciki; can sense a single photon; we have approx. 90 million of them.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Cones - pol. czopki; concentrated near the fovea centralis (małe zagłębienie w centrum plamki żółtej siatkówki); less sensitive than rods; 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have approx. 4.5 million of them.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556214f851_0_1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S - small wavelength, M - medium wavelength, L - long wavelength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R - rods (pol. pręciki)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556214f851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56214f851_0_14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Stimuli = pod. bodźce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556214f851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5" name="Google Shape;29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56214f851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 dirty="0"/>
              <a:t>Computers are digital by their nature. There is some interface needed to feed them with real-world data.</a:t>
            </a:r>
            <a:endParaRPr sz="12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 dirty="0"/>
              <a:t>Digital signals are easier to interleave - many separate signals can be sent through the same channel (cable).</a:t>
            </a:r>
            <a:endParaRPr sz="12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 dirty="0"/>
              <a:t>Switching analogue signals is expensive. I</a:t>
            </a:r>
            <a:r>
              <a:rPr lang="pl-PL" sz="1200" dirty="0"/>
              <a:t>t</a:t>
            </a:r>
            <a:r>
              <a:rPr lang="en-US" sz="1200" dirty="0"/>
              <a:t> is usually done through mechanical switches.</a:t>
            </a:r>
            <a:endParaRPr sz="12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 dirty="0"/>
              <a:t>Switching digital signals is cheap. You just have to change a state of a transistor (or many transistors). No </a:t>
            </a:r>
            <a:r>
              <a:rPr lang="en-GB" sz="1200" dirty="0"/>
              <a:t>direct</a:t>
            </a:r>
            <a:r>
              <a:rPr lang="pl-PL" sz="1200" dirty="0"/>
              <a:t> </a:t>
            </a:r>
            <a:r>
              <a:rPr lang="en-US" sz="1200" dirty="0"/>
              <a:t>human involvement is required.</a:t>
            </a:r>
            <a:endParaRPr sz="12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 dirty="0"/>
              <a:t>Filtering of digital signals performs better (...). If one wants to design a well performing analogue filter, it takes many elements and a lot of knowledge.</a:t>
            </a:r>
            <a:endParaRPr sz="1200" dirty="0"/>
          </a:p>
        </p:txBody>
      </p:sp>
      <p:sp>
        <p:nvSpPr>
          <p:cNvPr id="173" name="Google Shape;173;g556214f85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Arial"/>
                <a:ea typeface="Arial"/>
                <a:cs typeface="Arial"/>
                <a:sym typeface="Arial"/>
              </a:rPr>
              <a:t>YUV used for historical reasons (</a:t>
            </a:r>
            <a:r>
              <a:rPr lang="en-US" sz="1200" dirty="0" err="1">
                <a:latin typeface="Arial"/>
                <a:ea typeface="Arial"/>
                <a:cs typeface="Arial"/>
                <a:sym typeface="Arial"/>
              </a:rPr>
              <a:t>colour</a:t>
            </a:r>
            <a:r>
              <a:rPr lang="en-US" sz="1200" dirty="0">
                <a:latin typeface="Arial"/>
                <a:ea typeface="Arial"/>
                <a:cs typeface="Arial"/>
                <a:sym typeface="Arial"/>
              </a:rPr>
              <a:t> TV existing alongside B&amp;W TV).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Arial"/>
                <a:ea typeface="Arial"/>
                <a:cs typeface="Arial"/>
                <a:sym typeface="Arial"/>
              </a:rPr>
              <a:t>Nevertheless, the usage of such a system nicely fits HVS. We can reduce </a:t>
            </a:r>
            <a:r>
              <a:rPr lang="en-US" sz="1200" dirty="0" err="1">
                <a:latin typeface="Arial"/>
                <a:ea typeface="Arial"/>
                <a:cs typeface="Arial"/>
                <a:sym typeface="Arial"/>
              </a:rPr>
              <a:t>colour</a:t>
            </a:r>
            <a:r>
              <a:rPr lang="en-US" sz="1200" dirty="0">
                <a:latin typeface="Arial"/>
                <a:ea typeface="Arial"/>
                <a:cs typeface="Arial"/>
                <a:sym typeface="Arial"/>
              </a:rPr>
              <a:t> channels bandwidth without losing the perceptual quality.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Arial"/>
                <a:ea typeface="Arial"/>
                <a:cs typeface="Arial"/>
                <a:sym typeface="Arial"/>
              </a:rPr>
              <a:t>FourCC</a:t>
            </a:r>
            <a:r>
              <a:rPr lang="en-US" sz="1200" dirty="0">
                <a:latin typeface="Arial"/>
                <a:ea typeface="Arial"/>
                <a:cs typeface="Arial"/>
                <a:sym typeface="Arial"/>
              </a:rPr>
              <a:t>—’</a:t>
            </a:r>
            <a:r>
              <a:rPr lang="en-GB" sz="1050" dirty="0"/>
              <a:t>A </a:t>
            </a:r>
            <a:r>
              <a:rPr lang="en-GB" sz="1050" dirty="0" err="1"/>
              <a:t>FourCC</a:t>
            </a:r>
            <a:r>
              <a:rPr lang="en-GB" sz="1050" dirty="0"/>
              <a:t> is a sequence of four bytes used to uniquely identify data formats. It originated from the </a:t>
            </a:r>
            <a:r>
              <a:rPr lang="en-GB" sz="1050" dirty="0" err="1"/>
              <a:t>OSType</a:t>
            </a:r>
            <a:r>
              <a:rPr lang="en-GB" sz="1050" dirty="0"/>
              <a:t> or </a:t>
            </a:r>
            <a:r>
              <a:rPr lang="en-GB" sz="1050" dirty="0" err="1"/>
              <a:t>ResType</a:t>
            </a:r>
            <a:r>
              <a:rPr lang="en-GB" sz="1050" dirty="0"/>
              <a:t> metadata system used in classic Mac OS and was adopted for the Amiga/Electronic Arts Interchange File Format and derivatives. The idea was later reused to identify compressed data types in QuickTime and DirectShow.’</a:t>
            </a:r>
            <a:r>
              <a:rPr lang="en-GB" sz="2800" b="0" i="0" u="none" strike="noStrike" cap="none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(from Wikipedia) Examples: YV12 (=YUV420p)</a:t>
            </a:r>
            <a:endParaRPr lang="pl-PL" sz="2800" b="0" i="0" u="none" strike="noStrike" cap="none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l-PL"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Mention</a:t>
            </a:r>
            <a:r>
              <a:rPr lang="pl-PL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2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that</a:t>
            </a:r>
            <a:r>
              <a:rPr lang="pl-PL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Y’</a:t>
            </a:r>
            <a:r>
              <a:rPr lang="en-GB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means luma (i.e., perceptually uniform brightness).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9" name="Google Shape;369;p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8" name="Google Shape;37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/>
              <a:t>Bottom</a:t>
            </a:r>
            <a:r>
              <a:rPr lang="pl-PL" dirty="0"/>
              <a:t> </a:t>
            </a:r>
            <a:r>
              <a:rPr lang="pl-PL" dirty="0" err="1"/>
              <a:t>row</a:t>
            </a:r>
            <a:r>
              <a:rPr lang="pl-PL" dirty="0"/>
              <a:t> </a:t>
            </a:r>
            <a:r>
              <a:rPr lang="en-GB" dirty="0"/>
              <a:t>represents the R channel from the original frame.</a:t>
            </a:r>
            <a:endParaRPr dirty="0"/>
          </a:p>
        </p:txBody>
      </p:sp>
      <p:sp>
        <p:nvSpPr>
          <p:cNvPr id="386" name="Google Shape;38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56214f851_0_6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We focus on images since this is the main topic of this subject.</a:t>
            </a:r>
            <a:endParaRPr sz="12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/>
              <a:t>--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/>
              <a:t>Their quality is highly subjective. There is no objective method to judge image quality. Someone can prefer images to be more blurry than others. Content has a huge influence.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/>
              <a:t>They contain a lot of information. </a:t>
            </a:r>
            <a:r>
              <a:rPr lang="en-US" sz="1200">
                <a:solidFill>
                  <a:schemeClr val="dk1"/>
                </a:solidFill>
              </a:rPr>
              <a:t>10 MB are required to store 1 s of a video. This is approximately 1000x more than for a similarly long voice signal (true as of 1997). Of course, </a:t>
            </a:r>
            <a:br>
              <a:rPr lang="en-US" sz="1200">
                <a:solidFill>
                  <a:schemeClr val="dk1"/>
                </a:solidFill>
              </a:rPr>
            </a:br>
            <a:r>
              <a:rPr lang="en-US" sz="1200">
                <a:solidFill>
                  <a:schemeClr val="dk1"/>
                </a:solidFill>
              </a:rPr>
              <a:t>this ratio depends on resolution, FPS and a number of bits per pixel. + </a:t>
            </a:r>
            <a:r>
              <a:rPr lang="en-US" sz="1200"/>
              <a:t>See the equation.</a:t>
            </a:r>
            <a:endParaRPr sz="1200"/>
          </a:p>
        </p:txBody>
      </p:sp>
      <p:sp>
        <p:nvSpPr>
          <p:cNvPr id="180" name="Google Shape;180;g556214f851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50dfbaca8f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More details to follow on classes devoted to video compression.</a:t>
            </a:r>
            <a:endParaRPr sz="1200"/>
          </a:p>
        </p:txBody>
      </p:sp>
      <p:sp>
        <p:nvSpPr>
          <p:cNvPr id="417" name="Google Shape;417;g50dfbaca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56214f851_0_9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/>
              <a:t>--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/>
              <a:t>--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/>
              <a:t>We must send only the most important information. Ideally, we want to store only the data that is perceptually important.</a:t>
            </a:r>
            <a:endParaRPr sz="1200"/>
          </a:p>
        </p:txBody>
      </p:sp>
      <p:sp>
        <p:nvSpPr>
          <p:cNvPr id="198" name="Google Shape;198;g556214f851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56214f851_0_10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/>
              <a:t>See the next slide,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/>
              <a:t>--</a:t>
            </a:r>
            <a:endParaRPr sz="1200"/>
          </a:p>
        </p:txBody>
      </p:sp>
      <p:sp>
        <p:nvSpPr>
          <p:cNvPr id="205" name="Google Shape;205;g556214f851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56214f851_0_1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This performs ADC functionality.</a:t>
            </a:r>
            <a:endParaRPr sz="1200"/>
          </a:p>
        </p:txBody>
      </p:sp>
      <p:sp>
        <p:nvSpPr>
          <p:cNvPr id="212" name="Google Shape;212;g556214f85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Just a plain simple sinusoid.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5437dc605_0_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Another sinusoid, this time of higher frequency.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55437dc60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5437dc605_0_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This signal is a result of adding two previous signals.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Now is the question: what this </a:t>
            </a: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analogue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adjective stands for?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g55437dc60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1143001" y="1122350"/>
            <a:ext cx="6858000" cy="238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3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1143001" y="3601891"/>
            <a:ext cx="6858000" cy="1655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541"/>
              <a:buFont typeface="Arial"/>
              <a:buNone/>
              <a:defRPr sz="154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tekst pionowy" type="vertTx">
  <p:cSld name="VERTICAL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/>
          </p:nvPr>
        </p:nvSpPr>
        <p:spPr>
          <a:xfrm>
            <a:off x="629262" y="364512"/>
            <a:ext cx="7885477" cy="1325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 rot="5400000">
            <a:off x="2396458" y="58243"/>
            <a:ext cx="4351084" cy="7885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pionowy i tekst" type="vertTitleAndTx">
  <p:cSld name="VERTICAL_TITLE_AND_VERTICAL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title"/>
          </p:nvPr>
        </p:nvSpPr>
        <p:spPr>
          <a:xfrm rot="5400000">
            <a:off x="4623389" y="2285173"/>
            <a:ext cx="5812011" cy="1970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 rot="5400000">
            <a:off x="615414" y="378361"/>
            <a:ext cx="5812011" cy="5784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 - Slajd tytułowy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685800" y="1844679"/>
            <a:ext cx="7772400" cy="2041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1371600" y="3886201"/>
            <a:ext cx="6400800" cy="2971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None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None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None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None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None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28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 - Tylko tytuł">
  <p:cSld name="Default - Tylko tytuł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1143000" y="92076"/>
            <a:ext cx="7543800" cy="150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 type="obj">
  <p:cSld name="OBJEC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8" cy="4119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7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370" b="0" i="0" u="none" strike="noStrike" cap="none"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370" b="0" i="0" u="none" strike="noStrike" cap="none"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370" b="0" i="0" u="none" strike="noStrike" cap="none"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370" b="0" i="0" u="none" strike="noStrike" cap="none"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370" b="0" i="0" u="none" strike="noStrike" cap="none"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370" b="0" i="0" u="none" strike="noStrike" cap="none"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370" b="0" i="0" u="none" strike="noStrike" cap="none"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370" b="0" i="0" u="none" strike="noStrike" cap="none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wa elementy zawartości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3823138" cy="4119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body" idx="2"/>
          </p:nvPr>
        </p:nvSpPr>
        <p:spPr>
          <a:xfrm>
            <a:off x="4639955" y="1982481"/>
            <a:ext cx="3824497" cy="4119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7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370" b="0" i="0" u="none" strike="noStrike" cap="none"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370" b="0" i="0" u="none" strike="noStrike" cap="none"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370" b="0" i="0" u="none" strike="noStrike" cap="none"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370" b="0" i="0" u="none" strike="noStrike" cap="none"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370" b="0" i="0" u="none" strike="noStrike" cap="none"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370" b="0" i="0" u="none" strike="noStrike" cap="none"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370" b="0" i="0" u="none" strike="noStrike" cap="none"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370" b="0" i="0" u="none" strike="noStrike" cap="none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sty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7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370" b="0" i="0" u="none" strike="noStrike" cap="none"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370" b="0" i="0" u="none" strike="noStrike" cap="none"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370" b="0" i="0" u="none" strike="noStrike" cap="none"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370" b="0" i="0" u="none" strike="noStrike" cap="none"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370" b="0" i="0" u="none" strike="noStrike" cap="none"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370" b="0" i="0" u="none" strike="noStrike" cap="none"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370" b="0" i="0" u="none" strike="noStrike" cap="none"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370" b="0" i="0" u="none" strike="noStrike" cap="none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az z podpisem" type="picTx">
  <p:cSld name="PICTURE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629262" y="456720"/>
            <a:ext cx="2949239" cy="160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9"/>
          <p:cNvSpPr>
            <a:spLocks noGrp="1"/>
          </p:cNvSpPr>
          <p:nvPr>
            <p:ph type="pic" idx="2"/>
          </p:nvPr>
        </p:nvSpPr>
        <p:spPr>
          <a:xfrm>
            <a:off x="3887016" y="986919"/>
            <a:ext cx="4629082" cy="4874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740"/>
              <a:buFont typeface="Arial"/>
              <a:buNone/>
              <a:defRPr sz="27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397"/>
              <a:buFont typeface="Arial"/>
              <a:buNone/>
              <a:defRPr sz="2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None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None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None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None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body" idx="1"/>
          </p:nvPr>
        </p:nvSpPr>
        <p:spPr>
          <a:xfrm>
            <a:off x="629262" y="2057401"/>
            <a:ext cx="2949239" cy="3812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199"/>
              <a:buFont typeface="Arial"/>
              <a:buNone/>
              <a:defRPr sz="11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027"/>
              <a:buFont typeface="Arial"/>
              <a:buNone/>
              <a:defRPr sz="102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856"/>
              <a:buFont typeface="Arial"/>
              <a:buNone/>
              <a:defRPr sz="8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856"/>
              <a:buFont typeface="Arial"/>
              <a:buNone/>
              <a:defRPr sz="8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 type="title">
  <p:cSld name="TITLE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>
            <a:spLocks noGrp="1"/>
          </p:cNvSpPr>
          <p:nvPr>
            <p:ph type="ctrTitle"/>
          </p:nvPr>
        </p:nvSpPr>
        <p:spPr>
          <a:xfrm>
            <a:off x="1143001" y="1122350"/>
            <a:ext cx="6858000" cy="238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3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subTitle" idx="1"/>
          </p:nvPr>
        </p:nvSpPr>
        <p:spPr>
          <a:xfrm>
            <a:off x="1143001" y="3601891"/>
            <a:ext cx="6858000" cy="1655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541"/>
              <a:buFont typeface="Arial"/>
              <a:buNone/>
              <a:defRPr sz="154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główek sekcji" type="secHead">
  <p:cSld name="SECTION_HEADER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>
            <a:spLocks noGrp="1"/>
          </p:cNvSpPr>
          <p:nvPr>
            <p:ph type="title"/>
          </p:nvPr>
        </p:nvSpPr>
        <p:spPr>
          <a:xfrm>
            <a:off x="623826" y="1710178"/>
            <a:ext cx="7886835" cy="2852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3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body" idx="1"/>
          </p:nvPr>
        </p:nvSpPr>
        <p:spPr>
          <a:xfrm>
            <a:off x="623826" y="4588810"/>
            <a:ext cx="7886835" cy="1501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541"/>
              <a:buFont typeface="Arial"/>
              <a:buNone/>
              <a:defRPr sz="154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629262" y="364512"/>
            <a:ext cx="7885477" cy="1325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629262" y="1825439"/>
            <a:ext cx="7885477" cy="4351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ównanie" type="twoTxTwoObj">
  <p:cSld name="TWO_OBJECTS_WITH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>
            <a:spLocks noGrp="1"/>
          </p:cNvSpPr>
          <p:nvPr>
            <p:ph type="title"/>
          </p:nvPr>
        </p:nvSpPr>
        <p:spPr>
          <a:xfrm>
            <a:off x="629262" y="364512"/>
            <a:ext cx="7886835" cy="1325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body" idx="1"/>
          </p:nvPr>
        </p:nvSpPr>
        <p:spPr>
          <a:xfrm>
            <a:off x="629262" y="1681363"/>
            <a:ext cx="3869347" cy="824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541"/>
              <a:buFont typeface="Arial"/>
              <a:buNone/>
              <a:defRPr sz="1541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body" idx="2"/>
          </p:nvPr>
        </p:nvSpPr>
        <p:spPr>
          <a:xfrm>
            <a:off x="629262" y="2505476"/>
            <a:ext cx="3869347" cy="3684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22"/>
          <p:cNvSpPr txBox="1">
            <a:spLocks noGrp="1"/>
          </p:cNvSpPr>
          <p:nvPr>
            <p:ph type="body" idx="3"/>
          </p:nvPr>
        </p:nvSpPr>
        <p:spPr>
          <a:xfrm>
            <a:off x="4629082" y="1681363"/>
            <a:ext cx="3887015" cy="824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541"/>
              <a:buFont typeface="Arial"/>
              <a:buNone/>
              <a:defRPr sz="1541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body" idx="4"/>
          </p:nvPr>
        </p:nvSpPr>
        <p:spPr>
          <a:xfrm>
            <a:off x="4629082" y="2505476"/>
            <a:ext cx="3887015" cy="3684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lko tytuł" type="titleOnly">
  <p:cSld name="TITLE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awartość z podpisem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>
            <a:spLocks noGrp="1"/>
          </p:cNvSpPr>
          <p:nvPr>
            <p:ph type="title"/>
          </p:nvPr>
        </p:nvSpPr>
        <p:spPr>
          <a:xfrm>
            <a:off x="629262" y="456720"/>
            <a:ext cx="2949239" cy="160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24"/>
          <p:cNvSpPr txBox="1">
            <a:spLocks noGrp="1"/>
          </p:cNvSpPr>
          <p:nvPr>
            <p:ph type="body" idx="1"/>
          </p:nvPr>
        </p:nvSpPr>
        <p:spPr>
          <a:xfrm>
            <a:off x="3887016" y="986919"/>
            <a:ext cx="4629082" cy="4874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259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740"/>
              <a:buFont typeface="Arial"/>
              <a:buChar char="»"/>
              <a:defRPr sz="27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0809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397"/>
              <a:buFont typeface="Arial"/>
              <a:buChar char="–"/>
              <a:defRPr sz="2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9092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Char char="•"/>
              <a:defRPr sz="205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7311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Char char="–"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7311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Char char="»"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7311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Char char="•"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7311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Char char="•"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7311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Char char="•"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7311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Char char="•"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24"/>
          <p:cNvSpPr txBox="1">
            <a:spLocks noGrp="1"/>
          </p:cNvSpPr>
          <p:nvPr>
            <p:ph type="body" idx="2"/>
          </p:nvPr>
        </p:nvSpPr>
        <p:spPr>
          <a:xfrm>
            <a:off x="629262" y="2057401"/>
            <a:ext cx="2949239" cy="3812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199"/>
              <a:buFont typeface="Arial"/>
              <a:buNone/>
              <a:defRPr sz="11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027"/>
              <a:buFont typeface="Arial"/>
              <a:buNone/>
              <a:defRPr sz="102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856"/>
              <a:buFont typeface="Arial"/>
              <a:buNone/>
              <a:defRPr sz="8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856"/>
              <a:buFont typeface="Arial"/>
              <a:buNone/>
              <a:defRPr sz="8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24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tekst pionowy" type="vertTx">
  <p:cSld name="VERTICAL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25"/>
          <p:cNvSpPr txBox="1">
            <a:spLocks noGrp="1"/>
          </p:cNvSpPr>
          <p:nvPr>
            <p:ph type="body" idx="1"/>
          </p:nvPr>
        </p:nvSpPr>
        <p:spPr>
          <a:xfrm rot="5400000">
            <a:off x="2515837" y="152989"/>
            <a:ext cx="4119123" cy="7778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25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pionowy i tekst" type="vertTitleAndTx">
  <p:cSld name="VERTICAL_TITLE_AND_VERTICAL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>
            <a:spLocks noGrp="1"/>
          </p:cNvSpPr>
          <p:nvPr>
            <p:ph type="title"/>
          </p:nvPr>
        </p:nvSpPr>
        <p:spPr>
          <a:xfrm rot="5400000">
            <a:off x="4746617" y="2383767"/>
            <a:ext cx="5492163" cy="194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26"/>
          <p:cNvSpPr txBox="1">
            <a:spLocks noGrp="1"/>
          </p:cNvSpPr>
          <p:nvPr>
            <p:ph type="body" idx="1"/>
          </p:nvPr>
        </p:nvSpPr>
        <p:spPr>
          <a:xfrm rot="5400000">
            <a:off x="792326" y="503458"/>
            <a:ext cx="5492163" cy="570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Google Shape;111;p26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wa elementy zawartości" type="twoObj">
  <p:cSld name="TWO_OBJECTS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>
            <a:spLocks noGrp="1"/>
          </p:cNvSpPr>
          <p:nvPr>
            <p:ph type="title"/>
          </p:nvPr>
        </p:nvSpPr>
        <p:spPr>
          <a:xfrm>
            <a:off x="686344" y="609440"/>
            <a:ext cx="7778100" cy="11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28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3822900" cy="41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t" anchorCtr="0">
            <a:noAutofit/>
          </a:bodyPr>
          <a:lstStyle>
            <a:lvl1pPr marL="457200" marR="0" lvl="0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»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–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•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–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»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Google Shape;119;p28"/>
          <p:cNvSpPr txBox="1">
            <a:spLocks noGrp="1"/>
          </p:cNvSpPr>
          <p:nvPr>
            <p:ph type="body" idx="2"/>
          </p:nvPr>
        </p:nvSpPr>
        <p:spPr>
          <a:xfrm>
            <a:off x="4639955" y="1982481"/>
            <a:ext cx="3824700" cy="41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t" anchorCtr="0">
            <a:noAutofit/>
          </a:bodyPr>
          <a:lstStyle>
            <a:lvl1pPr marL="457200" marR="0" lvl="0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»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–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•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–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»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Google Shape;120;p28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 type="obj">
  <p:cSld name="OBJEC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9"/>
          <p:cNvSpPr txBox="1">
            <a:spLocks noGrp="1"/>
          </p:cNvSpPr>
          <p:nvPr>
            <p:ph type="title"/>
          </p:nvPr>
        </p:nvSpPr>
        <p:spPr>
          <a:xfrm>
            <a:off x="686344" y="609440"/>
            <a:ext cx="7778100" cy="11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29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0" cy="41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t" anchorCtr="0">
            <a:noAutofit/>
          </a:bodyPr>
          <a:lstStyle>
            <a:lvl1pPr marL="457200" marR="0" lvl="0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»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–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•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–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»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4" name="Google Shape;124;p29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ównanie" type="twoTxTwoObj">
  <p:cSld name="TWO_OBJECTS_WITH_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0"/>
          <p:cNvSpPr txBox="1">
            <a:spLocks noGrp="1"/>
          </p:cNvSpPr>
          <p:nvPr>
            <p:ph type="title"/>
          </p:nvPr>
        </p:nvSpPr>
        <p:spPr>
          <a:xfrm>
            <a:off x="629262" y="364512"/>
            <a:ext cx="7887000" cy="13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" name="Google Shape;127;p30"/>
          <p:cNvSpPr txBox="1">
            <a:spLocks noGrp="1"/>
          </p:cNvSpPr>
          <p:nvPr>
            <p:ph type="body" idx="1"/>
          </p:nvPr>
        </p:nvSpPr>
        <p:spPr>
          <a:xfrm>
            <a:off x="629262" y="1681363"/>
            <a:ext cx="386940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b" anchorCtr="0">
            <a:noAutofit/>
          </a:bodyPr>
          <a:lstStyle>
            <a:lvl1pPr marL="457200" marR="0" lvl="0" indent="-2286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body" idx="2"/>
          </p:nvPr>
        </p:nvSpPr>
        <p:spPr>
          <a:xfrm>
            <a:off x="629262" y="2505476"/>
            <a:ext cx="3869400" cy="3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t" anchorCtr="0">
            <a:noAutofit/>
          </a:bodyPr>
          <a:lstStyle>
            <a:lvl1pPr marL="457200" marR="0" lvl="0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»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–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•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–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»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Google Shape;129;p30"/>
          <p:cNvSpPr txBox="1">
            <a:spLocks noGrp="1"/>
          </p:cNvSpPr>
          <p:nvPr>
            <p:ph type="body" idx="3"/>
          </p:nvPr>
        </p:nvSpPr>
        <p:spPr>
          <a:xfrm>
            <a:off x="4629082" y="1681363"/>
            <a:ext cx="388710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b" anchorCtr="0">
            <a:noAutofit/>
          </a:bodyPr>
          <a:lstStyle>
            <a:lvl1pPr marL="457200" marR="0" lvl="0" indent="-2286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Google Shape;130;p30"/>
          <p:cNvSpPr txBox="1">
            <a:spLocks noGrp="1"/>
          </p:cNvSpPr>
          <p:nvPr>
            <p:ph type="body" idx="4"/>
          </p:nvPr>
        </p:nvSpPr>
        <p:spPr>
          <a:xfrm>
            <a:off x="4629082" y="2505476"/>
            <a:ext cx="3887100" cy="3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t" anchorCtr="0">
            <a:noAutofit/>
          </a:bodyPr>
          <a:lstStyle>
            <a:lvl1pPr marL="457200" marR="0" lvl="0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»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–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•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–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»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30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awartość z podpisem" type="objTx">
  <p:cSld name="OBJECT_WITH_CAPTION_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1"/>
          <p:cNvSpPr txBox="1">
            <a:spLocks noGrp="1"/>
          </p:cNvSpPr>
          <p:nvPr>
            <p:ph type="title"/>
          </p:nvPr>
        </p:nvSpPr>
        <p:spPr>
          <a:xfrm>
            <a:off x="629262" y="456720"/>
            <a:ext cx="29493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body" idx="1"/>
          </p:nvPr>
        </p:nvSpPr>
        <p:spPr>
          <a:xfrm>
            <a:off x="3887015" y="986919"/>
            <a:ext cx="4629000" cy="48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t" anchorCtr="0">
            <a:noAutofit/>
          </a:bodyPr>
          <a:lstStyle>
            <a:lvl1pPr marL="457200" marR="0" lvl="0" indent="-4064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»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19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65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65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»"/>
              <a:def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65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65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65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65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31"/>
          <p:cNvSpPr txBox="1">
            <a:spLocks noGrp="1"/>
          </p:cNvSpPr>
          <p:nvPr>
            <p:ph type="body" idx="2"/>
          </p:nvPr>
        </p:nvSpPr>
        <p:spPr>
          <a:xfrm>
            <a:off x="629262" y="2057400"/>
            <a:ext cx="2949300" cy="38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t" anchorCtr="0">
            <a:noAutofit/>
          </a:bodyPr>
          <a:lstStyle>
            <a:lvl1pPr marL="457200" marR="0" lvl="0" indent="-2286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6" name="Google Shape;136;p31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 type="title">
  <p:cSld name="TITLE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2"/>
          <p:cNvSpPr txBox="1">
            <a:spLocks noGrp="1"/>
          </p:cNvSpPr>
          <p:nvPr>
            <p:ph type="ctrTitle"/>
          </p:nvPr>
        </p:nvSpPr>
        <p:spPr>
          <a:xfrm>
            <a:off x="1143000" y="1122350"/>
            <a:ext cx="6858000" cy="23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Google Shape;139;p32"/>
          <p:cNvSpPr txBox="1">
            <a:spLocks noGrp="1"/>
          </p:cNvSpPr>
          <p:nvPr>
            <p:ph type="subTitle" idx="1"/>
          </p:nvPr>
        </p:nvSpPr>
        <p:spPr>
          <a:xfrm>
            <a:off x="1143000" y="3601891"/>
            <a:ext cx="6858000" cy="16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t" anchorCtr="0">
            <a:noAutofit/>
          </a:bodyPr>
          <a:lstStyle>
            <a:lvl1pPr marR="0" lvl="0" algn="ctr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0" name="Google Shape;140;p32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główek sekcji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623826" y="1710178"/>
            <a:ext cx="7886835" cy="2852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3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623826" y="4588810"/>
            <a:ext cx="7886835" cy="1501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541"/>
              <a:buFont typeface="Arial"/>
              <a:buNone/>
              <a:defRPr sz="154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główek sekcji" type="secHead">
  <p:cSld name="SECTION_HEADER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3"/>
          <p:cNvSpPr txBox="1">
            <a:spLocks noGrp="1"/>
          </p:cNvSpPr>
          <p:nvPr>
            <p:ph type="title"/>
          </p:nvPr>
        </p:nvSpPr>
        <p:spPr>
          <a:xfrm>
            <a:off x="623826" y="1710178"/>
            <a:ext cx="78870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33"/>
          <p:cNvSpPr txBox="1">
            <a:spLocks noGrp="1"/>
          </p:cNvSpPr>
          <p:nvPr>
            <p:ph type="body" idx="1"/>
          </p:nvPr>
        </p:nvSpPr>
        <p:spPr>
          <a:xfrm>
            <a:off x="623826" y="4588809"/>
            <a:ext cx="7887000" cy="15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t" anchorCtr="0">
            <a:noAutofit/>
          </a:bodyPr>
          <a:lstStyle>
            <a:lvl1pPr marL="457200" marR="0" lvl="0" indent="-2286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4" name="Google Shape;144;p33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lko tytuł" type="titleOnly">
  <p:cSld name="TITLE_ONLY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4"/>
          <p:cNvSpPr txBox="1">
            <a:spLocks noGrp="1"/>
          </p:cNvSpPr>
          <p:nvPr>
            <p:ph type="title"/>
          </p:nvPr>
        </p:nvSpPr>
        <p:spPr>
          <a:xfrm>
            <a:off x="686344" y="609440"/>
            <a:ext cx="7778100" cy="11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" name="Google Shape;147;p34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sty" type="blank">
  <p:cSld name="BLANK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5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az z podpisem" type="picTx">
  <p:cSld name="PICTURE_WITH_CAPTION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6"/>
          <p:cNvSpPr txBox="1">
            <a:spLocks noGrp="1"/>
          </p:cNvSpPr>
          <p:nvPr>
            <p:ph type="title"/>
          </p:nvPr>
        </p:nvSpPr>
        <p:spPr>
          <a:xfrm>
            <a:off x="629262" y="456720"/>
            <a:ext cx="29493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2" name="Google Shape;152;p36"/>
          <p:cNvSpPr>
            <a:spLocks noGrp="1"/>
          </p:cNvSpPr>
          <p:nvPr>
            <p:ph type="pic" idx="2"/>
          </p:nvPr>
        </p:nvSpPr>
        <p:spPr>
          <a:xfrm>
            <a:off x="3887015" y="986919"/>
            <a:ext cx="4629000" cy="48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t" anchorCtr="0">
            <a:noAutofit/>
          </a:bodyPr>
          <a:lstStyle>
            <a:lvl1pPr marR="0" lvl="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3" name="Google Shape;153;p36"/>
          <p:cNvSpPr txBox="1">
            <a:spLocks noGrp="1"/>
          </p:cNvSpPr>
          <p:nvPr>
            <p:ph type="body" idx="1"/>
          </p:nvPr>
        </p:nvSpPr>
        <p:spPr>
          <a:xfrm>
            <a:off x="629262" y="2057400"/>
            <a:ext cx="2949300" cy="38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t" anchorCtr="0">
            <a:noAutofit/>
          </a:bodyPr>
          <a:lstStyle>
            <a:lvl1pPr marL="457200" marR="0" lvl="0" indent="-2286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4" name="Google Shape;154;p36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tekst pionowy" type="vertTx">
  <p:cSld name="VERTICAL_TEX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7"/>
          <p:cNvSpPr txBox="1">
            <a:spLocks noGrp="1"/>
          </p:cNvSpPr>
          <p:nvPr>
            <p:ph type="title"/>
          </p:nvPr>
        </p:nvSpPr>
        <p:spPr>
          <a:xfrm>
            <a:off x="686344" y="609440"/>
            <a:ext cx="7778100" cy="11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Google Shape;157;p37"/>
          <p:cNvSpPr txBox="1">
            <a:spLocks noGrp="1"/>
          </p:cNvSpPr>
          <p:nvPr>
            <p:ph type="body" idx="1"/>
          </p:nvPr>
        </p:nvSpPr>
        <p:spPr>
          <a:xfrm rot="5400000">
            <a:off x="2515752" y="153081"/>
            <a:ext cx="4119300" cy="77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t" anchorCtr="0">
            <a:noAutofit/>
          </a:bodyPr>
          <a:lstStyle>
            <a:lvl1pPr marL="457200" marR="0" lvl="0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»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–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•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–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»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8" name="Google Shape;158;p37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pionowy i tekst" type="vertTitleAndTx">
  <p:cSld name="VERTICAL_TITLE_AND_VERTICAL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8"/>
          <p:cNvSpPr txBox="1">
            <a:spLocks noGrp="1"/>
          </p:cNvSpPr>
          <p:nvPr>
            <p:ph type="title"/>
          </p:nvPr>
        </p:nvSpPr>
        <p:spPr>
          <a:xfrm rot="5400000">
            <a:off x="4746702" y="2383790"/>
            <a:ext cx="5492100" cy="19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1" name="Google Shape;161;p38"/>
          <p:cNvSpPr txBox="1">
            <a:spLocks noGrp="1"/>
          </p:cNvSpPr>
          <p:nvPr>
            <p:ph type="body" idx="1"/>
          </p:nvPr>
        </p:nvSpPr>
        <p:spPr>
          <a:xfrm rot="5400000">
            <a:off x="792321" y="503390"/>
            <a:ext cx="5492100" cy="57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t" anchorCtr="0">
            <a:noAutofit/>
          </a:bodyPr>
          <a:lstStyle>
            <a:lvl1pPr marL="457200" marR="0" lvl="0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»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–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•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–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»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2" name="Google Shape;162;p38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wa elementy zawartości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629262" y="364512"/>
            <a:ext cx="7885477" cy="1325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629263" y="1825439"/>
            <a:ext cx="3877501" cy="4351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637237" y="1825439"/>
            <a:ext cx="3877502" cy="4351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ównanie" type="twoTxTwoObj">
  <p:cSld name="TWO_OBJECTS_WITH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629262" y="364512"/>
            <a:ext cx="7886835" cy="1325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629262" y="1681363"/>
            <a:ext cx="3869347" cy="824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541"/>
              <a:buFont typeface="Arial"/>
              <a:buNone/>
              <a:defRPr sz="1541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2"/>
          </p:nvPr>
        </p:nvSpPr>
        <p:spPr>
          <a:xfrm>
            <a:off x="629262" y="2505476"/>
            <a:ext cx="3869347" cy="3684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3"/>
          </p:nvPr>
        </p:nvSpPr>
        <p:spPr>
          <a:xfrm>
            <a:off x="4629082" y="1681363"/>
            <a:ext cx="3887015" cy="824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541"/>
              <a:buFont typeface="Arial"/>
              <a:buNone/>
              <a:defRPr sz="1541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4"/>
          </p:nvPr>
        </p:nvSpPr>
        <p:spPr>
          <a:xfrm>
            <a:off x="4629082" y="2505476"/>
            <a:ext cx="3887015" cy="3684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lko tytuł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29262" y="364512"/>
            <a:ext cx="7885477" cy="1325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sty" type="blank">
  <p:cSld name="BLANK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awartość z podpisem" type="objTx">
  <p:cSld name="OBJECT_WITH_CAPTIO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629262" y="456720"/>
            <a:ext cx="2949239" cy="160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3887016" y="986919"/>
            <a:ext cx="4629082" cy="4874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259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740"/>
              <a:buFont typeface="Arial"/>
              <a:buChar char="»"/>
              <a:defRPr sz="27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0809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397"/>
              <a:buFont typeface="Arial"/>
              <a:buChar char="–"/>
              <a:defRPr sz="2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9092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Char char="•"/>
              <a:defRPr sz="205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7311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Char char="–"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7311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Char char="»"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7311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Char char="•"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7311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Char char="•"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7311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Char char="•"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7311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Char char="•"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29262" y="2057401"/>
            <a:ext cx="2949239" cy="3812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199"/>
              <a:buFont typeface="Arial"/>
              <a:buNone/>
              <a:defRPr sz="11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027"/>
              <a:buFont typeface="Arial"/>
              <a:buNone/>
              <a:defRPr sz="102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856"/>
              <a:buFont typeface="Arial"/>
              <a:buNone/>
              <a:defRPr sz="8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856"/>
              <a:buFont typeface="Arial"/>
              <a:buNone/>
              <a:defRPr sz="8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az z podpisem" type="picTx">
  <p:cSld name="PICTURE_WITH_CAPTIO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629262" y="456720"/>
            <a:ext cx="2949239" cy="160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>
            <a:spLocks noGrp="1"/>
          </p:cNvSpPr>
          <p:nvPr>
            <p:ph type="pic" idx="2"/>
          </p:nvPr>
        </p:nvSpPr>
        <p:spPr>
          <a:xfrm>
            <a:off x="3887016" y="986919"/>
            <a:ext cx="4629082" cy="4874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740"/>
              <a:buFont typeface="Arial"/>
              <a:buNone/>
              <a:defRPr sz="27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397"/>
              <a:buFont typeface="Arial"/>
              <a:buNone/>
              <a:defRPr sz="2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None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None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None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None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629262" y="2057401"/>
            <a:ext cx="2949239" cy="3812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199"/>
              <a:buFont typeface="Arial"/>
              <a:buNone/>
              <a:defRPr sz="11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027"/>
              <a:buFont typeface="Arial"/>
              <a:buNone/>
              <a:defRPr sz="102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856"/>
              <a:buFont typeface="Arial"/>
              <a:buNone/>
              <a:defRPr sz="8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856"/>
              <a:buFont typeface="Arial"/>
              <a:buNone/>
              <a:defRPr sz="8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8" cy="4119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7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370" b="0" i="0" u="none" strike="noStrike" cap="none"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370" b="0" i="0" u="none" strike="noStrike" cap="none"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370" b="0" i="0" u="none" strike="noStrike" cap="none"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370" b="0" i="0" u="none" strike="noStrike" cap="none"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370" b="0" i="0" u="none" strike="noStrike" cap="none"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370" b="0" i="0" u="none" strike="noStrike" cap="none"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370" b="0" i="0" u="none" strike="noStrike" cap="none"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370" b="0" i="0" u="none" strike="noStrike" cap="none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>
            <a:spLocks noGrp="1"/>
          </p:cNvSpPr>
          <p:nvPr>
            <p:ph type="title"/>
          </p:nvPr>
        </p:nvSpPr>
        <p:spPr>
          <a:xfrm>
            <a:off x="686344" y="609440"/>
            <a:ext cx="7778100" cy="11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27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0" cy="41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t" anchorCtr="0">
            <a:noAutofit/>
          </a:bodyPr>
          <a:lstStyle>
            <a:lvl1pPr marL="457200" marR="0" lvl="0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»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–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•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–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»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7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commons.wikimedia.org/wiki/File:Cone-response-en.svg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commons.wikimedia.org/w/index.php?curid=446797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Relationship Id="rId5" Type="http://schemas.openxmlformats.org/officeDocument/2006/relationships/comments" Target="../comments/comment1.xml"/><Relationship Id="rId4" Type="http://schemas.openxmlformats.org/officeDocument/2006/relationships/hyperlink" Target="http://lea.hamradio.si/~s51kq/V-BAS.HTM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le:Colorcomp.jpg#/media/File:Colorcomp.jpg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5.jp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commons.wikimedia.org/wiki/File:Vector_Video_Standards2.svg#/media/File:Vector_Video_Standards2.sv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devo.net/video/grey-reef-sharks-on-a-coral-reef/452224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Bayer_pattern_on_sensor.sv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9"/>
          <p:cNvSpPr/>
          <p:nvPr/>
        </p:nvSpPr>
        <p:spPr>
          <a:xfrm>
            <a:off x="1630916" y="5739464"/>
            <a:ext cx="957494" cy="303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125" tIns="45700" rIns="391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7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6400" y="6464046"/>
            <a:ext cx="1117600" cy="393954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9"/>
          <p:cNvSpPr/>
          <p:nvPr/>
        </p:nvSpPr>
        <p:spPr>
          <a:xfrm>
            <a:off x="1905000" y="3657600"/>
            <a:ext cx="68268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/>
              <a:t>Digitization</a:t>
            </a:r>
            <a:endParaRPr sz="6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39"/>
          <p:cNvSpPr txBox="1"/>
          <p:nvPr/>
        </p:nvSpPr>
        <p:spPr>
          <a:xfrm>
            <a:off x="1905000" y="5348575"/>
            <a:ext cx="4317900" cy="10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Mikołaj Leszczuk, </a:t>
            </a:r>
            <a:r>
              <a:rPr lang="en-US" sz="1600">
                <a:solidFill>
                  <a:srgbClr val="000000"/>
                </a:solidFill>
              </a:rPr>
              <a:t>Jakub Nawała</a:t>
            </a:r>
            <a:endParaRPr sz="16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>
                <a:solidFill>
                  <a:srgbClr val="808080"/>
                </a:solidFill>
              </a:rPr>
              <a:t>MIPaC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243"/>
    </mc:Choice>
    <mc:Fallback xmlns="">
      <p:transition spd="slow" advTm="4424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8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70" b="0" i="0" u="none" strike="noStrike" cap="none">
                <a:latin typeface="Arial"/>
                <a:ea typeface="Arial"/>
                <a:cs typeface="Arial"/>
                <a:sym typeface="Arial"/>
              </a:rPr>
              <a:t>10</a:t>
            </a:fld>
            <a:endParaRPr sz="137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4825" y="2842775"/>
            <a:ext cx="7715425" cy="1814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8"/>
          <p:cNvSpPr txBox="1"/>
          <p:nvPr/>
        </p:nvSpPr>
        <p:spPr>
          <a:xfrm>
            <a:off x="529050" y="341300"/>
            <a:ext cx="8085900" cy="12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000" b="1">
                <a:solidFill>
                  <a:schemeClr val="dk1"/>
                </a:solidFill>
              </a:rPr>
              <a:t>Analogue-to-Digital</a:t>
            </a:r>
            <a:endParaRPr sz="5000"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chemeClr val="dk1"/>
                </a:solidFill>
              </a:rPr>
              <a:t>Conversion</a:t>
            </a:r>
            <a:endParaRPr sz="5000" b="1">
              <a:solidFill>
                <a:schemeClr val="dk1"/>
              </a:solidFill>
            </a:endParaRPr>
          </a:p>
        </p:txBody>
      </p:sp>
      <p:sp>
        <p:nvSpPr>
          <p:cNvPr id="250" name="Google Shape;250;p48"/>
          <p:cNvSpPr txBox="1"/>
          <p:nvPr/>
        </p:nvSpPr>
        <p:spPr>
          <a:xfrm>
            <a:off x="920800" y="4738250"/>
            <a:ext cx="2167800" cy="1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continuous </a:t>
            </a:r>
            <a:br>
              <a:rPr lang="en-US" sz="2200"/>
            </a:br>
            <a:r>
              <a:rPr lang="en-US" sz="2200"/>
              <a:t>in time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continuous </a:t>
            </a:r>
            <a:br>
              <a:rPr lang="en-US" sz="2200"/>
            </a:br>
            <a:r>
              <a:rPr lang="en-US" sz="2200"/>
              <a:t>in value</a:t>
            </a:r>
            <a:endParaRPr sz="2200"/>
          </a:p>
        </p:txBody>
      </p:sp>
      <p:sp>
        <p:nvSpPr>
          <p:cNvPr id="251" name="Google Shape;251;p48"/>
          <p:cNvSpPr txBox="1"/>
          <p:nvPr/>
        </p:nvSpPr>
        <p:spPr>
          <a:xfrm>
            <a:off x="3912300" y="4738250"/>
            <a:ext cx="2272200" cy="1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 b="1"/>
              <a:t>discrete </a:t>
            </a:r>
            <a:br>
              <a:rPr lang="en-US" sz="2200" b="1"/>
            </a:br>
            <a:r>
              <a:rPr lang="en-US" sz="2200" b="1"/>
              <a:t>in time</a:t>
            </a:r>
            <a:endParaRPr sz="2200" b="1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continuous </a:t>
            </a:r>
            <a:br>
              <a:rPr lang="en-US" sz="2200"/>
            </a:br>
            <a:r>
              <a:rPr lang="en-US" sz="2200"/>
              <a:t>in value</a:t>
            </a:r>
            <a:endParaRPr sz="2200"/>
          </a:p>
        </p:txBody>
      </p:sp>
      <p:sp>
        <p:nvSpPr>
          <p:cNvPr id="252" name="Google Shape;252;p48"/>
          <p:cNvSpPr txBox="1"/>
          <p:nvPr/>
        </p:nvSpPr>
        <p:spPr>
          <a:xfrm>
            <a:off x="6612450" y="4738250"/>
            <a:ext cx="2167800" cy="1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 b="1">
                <a:solidFill>
                  <a:schemeClr val="dk1"/>
                </a:solidFill>
              </a:rPr>
              <a:t>discrete </a:t>
            </a:r>
            <a:br>
              <a:rPr lang="en-US" sz="2200" b="1">
                <a:solidFill>
                  <a:schemeClr val="dk1"/>
                </a:solidFill>
              </a:rPr>
            </a:br>
            <a:r>
              <a:rPr lang="en-US" sz="2200" b="1">
                <a:solidFill>
                  <a:schemeClr val="dk1"/>
                </a:solidFill>
              </a:rPr>
              <a:t>in time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 b="1">
                <a:solidFill>
                  <a:schemeClr val="dk1"/>
                </a:solidFill>
              </a:rPr>
              <a:t>discrete </a:t>
            </a:r>
            <a:br>
              <a:rPr lang="en-US" sz="2200" b="1">
                <a:solidFill>
                  <a:schemeClr val="dk1"/>
                </a:solidFill>
              </a:rPr>
            </a:br>
            <a:r>
              <a:rPr lang="en-US" sz="2200" b="1">
                <a:solidFill>
                  <a:schemeClr val="dk1"/>
                </a:solidFill>
              </a:rPr>
              <a:t>in value</a:t>
            </a:r>
            <a:endParaRPr sz="2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9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Analogue Signals</a:t>
            </a:r>
            <a:endParaRPr sz="4281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49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8" cy="4119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334328" marR="0" lvl="0" indent="-33432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</a:pPr>
            <a:r>
              <a:rPr lang="en-US"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example: signal components between lowest and highest frequency</a:t>
            </a:r>
            <a:endParaRPr sz="308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4328" marR="0" lvl="0" indent="-334328" algn="l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</a:pPr>
            <a:r>
              <a:rPr lang="en-US"/>
              <a:t>Spectrum analysis (aka </a:t>
            </a:r>
            <a:r>
              <a:rPr lang="en-US"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Fourier analysis)</a:t>
            </a:r>
            <a:endParaRPr/>
          </a:p>
          <a:p>
            <a:pPr marL="334328" marR="0" lvl="0" indent="-334328" algn="l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</a:pPr>
            <a:r>
              <a:rPr lang="en-US"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Time-varying analogue signal = possibly infinite number of single-frequency sinusoids</a:t>
            </a:r>
            <a:endParaRPr/>
          </a:p>
          <a:p>
            <a:pPr marL="334328" marR="0" lvl="0" indent="-334328" algn="l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</a:pPr>
            <a:r>
              <a:rPr lang="en-US"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Range of frequencies of sinusoids = signal bandwidth</a:t>
            </a:r>
            <a:endParaRPr sz="308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49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70" b="0" i="0" u="none" strike="noStrike" cap="none">
                <a:latin typeface="Arial"/>
                <a:ea typeface="Arial"/>
                <a:cs typeface="Arial"/>
                <a:sym typeface="Arial"/>
              </a:rPr>
              <a:t>11</a:t>
            </a:fld>
            <a:endParaRPr sz="137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0"/>
          <p:cNvSpPr/>
          <p:nvPr/>
        </p:nvSpPr>
        <p:spPr>
          <a:xfrm>
            <a:off x="0" y="2"/>
            <a:ext cx="3050406" cy="685799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5" name="Google Shape;265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7099" y="4330966"/>
            <a:ext cx="5330898" cy="1692559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50"/>
          <p:cNvSpPr txBox="1">
            <a:spLocks noGrp="1"/>
          </p:cNvSpPr>
          <p:nvPr>
            <p:ph type="title"/>
          </p:nvPr>
        </p:nvSpPr>
        <p:spPr>
          <a:xfrm>
            <a:off x="320039" y="637866"/>
            <a:ext cx="2538663" cy="5539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Effect of Limited Bandwidth Transmission Channel</a:t>
            </a:r>
            <a:endParaRPr/>
          </a:p>
        </p:txBody>
      </p:sp>
      <p:sp>
        <p:nvSpPr>
          <p:cNvPr id="267" name="Google Shape;267;p50"/>
          <p:cNvSpPr txBox="1">
            <a:spLocks noGrp="1"/>
          </p:cNvSpPr>
          <p:nvPr>
            <p:ph type="body" idx="1"/>
          </p:nvPr>
        </p:nvSpPr>
        <p:spPr>
          <a:xfrm>
            <a:off x="3507098" y="649892"/>
            <a:ext cx="5330898" cy="3189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334328" marR="0" lvl="0" indent="-33432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Arial"/>
              <a:buChar char="»"/>
            </a:pPr>
            <a:r>
              <a:rPr lang="en-US" sz="2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Analogue signals transmitted through networks</a:t>
            </a:r>
            <a:endParaRPr/>
          </a:p>
          <a:p>
            <a:pPr marL="334328" marR="0" lvl="0" indent="-334328" algn="l" rtl="0">
              <a:lnSpc>
                <a:spcPct val="8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Arial"/>
              <a:buChar char="»"/>
            </a:pPr>
            <a:r>
              <a:rPr lang="en-US" sz="2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Ideally, if range of channel frequencies ≥ bandwidth of signal</a:t>
            </a:r>
            <a:endParaRPr/>
          </a:p>
          <a:p>
            <a:pPr marL="334328" marR="0" lvl="0" indent="-334328" algn="l" rtl="0">
              <a:lnSpc>
                <a:spcPct val="8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Arial"/>
              <a:buChar char="»"/>
            </a:pPr>
            <a:r>
              <a:rPr lang="en-US" sz="2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channel bandwidth &lt; some frequency components lost → </a:t>
            </a:r>
            <a:r>
              <a:rPr lang="en-US" sz="285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band-limiting channel</a:t>
            </a:r>
            <a:endParaRPr sz="285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50"/>
          <p:cNvSpPr txBox="1">
            <a:spLocks noGrp="1"/>
          </p:cNvSpPr>
          <p:nvPr>
            <p:ph type="sldNum" idx="12"/>
          </p:nvPr>
        </p:nvSpPr>
        <p:spPr>
          <a:xfrm>
            <a:off x="7603133" y="6356351"/>
            <a:ext cx="912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70" b="0" i="0" u="none" strike="noStrike" cap="none">
                <a:latin typeface="Arial"/>
                <a:ea typeface="Arial"/>
                <a:cs typeface="Arial"/>
                <a:sym typeface="Arial"/>
              </a:rPr>
              <a:t>12</a:t>
            </a:fld>
            <a:endParaRPr sz="137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5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86246" y="1982481"/>
            <a:ext cx="2971800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51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4">
            <a:alphaModFix/>
          </a:blip>
          <a:srcRect l="758" r="758"/>
          <a:stretch/>
        </p:blipFill>
        <p:spPr>
          <a:xfrm>
            <a:off x="4640165" y="2225496"/>
            <a:ext cx="3824400" cy="164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51"/>
          <p:cNvSpPr txBox="1"/>
          <p:nvPr/>
        </p:nvSpPr>
        <p:spPr>
          <a:xfrm>
            <a:off x="686344" y="4116081"/>
            <a:ext cx="7778108" cy="198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334328" marR="0" lvl="0" indent="-334328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</a:pPr>
            <a:r>
              <a:rPr lang="en-US"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Rods – </a:t>
            </a:r>
            <a:r>
              <a:rPr lang="en-US" sz="3082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luminance</a:t>
            </a:r>
            <a:r>
              <a:rPr lang="en-US" sz="3082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(light level)</a:t>
            </a:r>
            <a:r>
              <a:rPr lang="en-US" sz="3082"/>
              <a:t>;</a:t>
            </a:r>
            <a:r>
              <a:rPr lang="en-US"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82"/>
              <a:t>~ 90 mln.</a:t>
            </a:r>
            <a:endParaRPr/>
          </a:p>
          <a:p>
            <a:pPr marL="334328" marR="0" lvl="0" indent="-334328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</a:pPr>
            <a:r>
              <a:rPr lang="en-US"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Cones – chrominance (</a:t>
            </a:r>
            <a:r>
              <a:rPr lang="en-US" sz="3082"/>
              <a:t>3 types, each sensitive to a different colour</a:t>
            </a:r>
            <a:r>
              <a:rPr lang="en-US"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): </a:t>
            </a:r>
            <a:r>
              <a:rPr lang="en-US" sz="3082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Red</a:t>
            </a:r>
            <a:r>
              <a:rPr lang="en-US"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3082" b="1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Green</a:t>
            </a:r>
            <a:r>
              <a:rPr lang="en-US"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3082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Blue</a:t>
            </a:r>
            <a:r>
              <a:rPr lang="en-US" sz="3082"/>
              <a:t>; 4.5 mln.</a:t>
            </a:r>
            <a:endParaRPr sz="3082" i="0" u="none" strike="noStrike" cap="none">
              <a:solidFill>
                <a:srgbClr val="0000FF"/>
              </a:solidFill>
            </a:endParaRPr>
          </a:p>
        </p:txBody>
      </p:sp>
      <p:sp>
        <p:nvSpPr>
          <p:cNvPr id="276" name="Google Shape;276;p51"/>
          <p:cNvSpPr txBox="1">
            <a:spLocks noGrp="1"/>
          </p:cNvSpPr>
          <p:nvPr>
            <p:ph type="sldNum" idx="12"/>
          </p:nvPr>
        </p:nvSpPr>
        <p:spPr>
          <a:xfrm>
            <a:off x="8169528" y="6254324"/>
            <a:ext cx="445422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 dirty="0"/>
          </a:p>
        </p:txBody>
      </p:sp>
      <p:sp>
        <p:nvSpPr>
          <p:cNvPr id="277" name="Google Shape;277;p51"/>
          <p:cNvSpPr txBox="1"/>
          <p:nvPr/>
        </p:nvSpPr>
        <p:spPr>
          <a:xfrm>
            <a:off x="529050" y="341300"/>
            <a:ext cx="8085900" cy="12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chemeClr val="dk1"/>
                </a:solidFill>
              </a:rPr>
              <a:t>Human Vision </a:t>
            </a:r>
            <a:br>
              <a:rPr lang="en-US" sz="5000" b="1">
                <a:solidFill>
                  <a:schemeClr val="dk1"/>
                </a:solidFill>
              </a:rPr>
            </a:br>
            <a:r>
              <a:rPr lang="en-US" sz="5000" b="1">
                <a:solidFill>
                  <a:schemeClr val="dk1"/>
                </a:solidFill>
              </a:rPr>
              <a:t>Sensors</a:t>
            </a:r>
            <a:endParaRPr sz="5000" b="1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631"/>
    </mc:Choice>
    <mc:Fallback xmlns="">
      <p:transition spd="slow" advTm="9263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2"/>
          <p:cNvSpPr txBox="1">
            <a:spLocks noGrp="1"/>
          </p:cNvSpPr>
          <p:nvPr>
            <p:ph type="sldNum" idx="12"/>
          </p:nvPr>
        </p:nvSpPr>
        <p:spPr>
          <a:xfrm>
            <a:off x="8169524" y="6254325"/>
            <a:ext cx="3819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70" b="0" i="0" u="none" strike="noStrike" cap="none">
                <a:latin typeface="Arial"/>
                <a:ea typeface="Arial"/>
                <a:cs typeface="Arial"/>
                <a:sym typeface="Arial"/>
              </a:rPr>
              <a:t>14</a:t>
            </a:fld>
            <a:endParaRPr sz="137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52"/>
          <p:cNvSpPr txBox="1"/>
          <p:nvPr/>
        </p:nvSpPr>
        <p:spPr>
          <a:xfrm>
            <a:off x="529050" y="341300"/>
            <a:ext cx="8085900" cy="12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chemeClr val="dk1"/>
                </a:solidFill>
              </a:rPr>
              <a:t>Human Vision </a:t>
            </a:r>
            <a:br>
              <a:rPr lang="en-US" sz="5000" b="1">
                <a:solidFill>
                  <a:schemeClr val="dk1"/>
                </a:solidFill>
              </a:rPr>
            </a:br>
            <a:r>
              <a:rPr lang="en-US" sz="5000" b="1">
                <a:solidFill>
                  <a:schemeClr val="dk1"/>
                </a:solidFill>
              </a:rPr>
              <a:t>Sensors</a:t>
            </a:r>
            <a:endParaRPr sz="5000" b="1">
              <a:solidFill>
                <a:schemeClr val="dk1"/>
              </a:solidFill>
            </a:endParaRPr>
          </a:p>
        </p:txBody>
      </p:sp>
      <p:pic>
        <p:nvPicPr>
          <p:cNvPr id="284" name="Google Shape;28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075" y="1613600"/>
            <a:ext cx="7344850" cy="461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52"/>
          <p:cNvSpPr txBox="1"/>
          <p:nvPr/>
        </p:nvSpPr>
        <p:spPr>
          <a:xfrm>
            <a:off x="82025" y="6195825"/>
            <a:ext cx="8586000" cy="4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Image taken from Wikimedia Commons. For an author and licensing for the upper image see </a:t>
            </a:r>
            <a:r>
              <a:rPr lang="en-US" sz="1100" u="sng" dirty="0">
                <a:solidFill>
                  <a:schemeClr val="hlink"/>
                </a:solidFill>
                <a:hlinkClick r:id="rId4"/>
              </a:rPr>
              <a:t>here</a:t>
            </a:r>
            <a:r>
              <a:rPr lang="en-US" sz="1100" dirty="0"/>
              <a:t>.</a:t>
            </a:r>
            <a:endParaRPr sz="11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227"/>
    </mc:Choice>
    <mc:Fallback xmlns="">
      <p:transition spd="slow" advTm="89227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3"/>
          <p:cNvSpPr txBox="1">
            <a:spLocks noGrp="1"/>
          </p:cNvSpPr>
          <p:nvPr>
            <p:ph type="sldNum" idx="12"/>
          </p:nvPr>
        </p:nvSpPr>
        <p:spPr>
          <a:xfrm>
            <a:off x="8169524" y="6254325"/>
            <a:ext cx="3819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70" b="0" i="0" u="none" strike="noStrike" cap="none">
                <a:latin typeface="Arial"/>
                <a:ea typeface="Arial"/>
                <a:cs typeface="Arial"/>
                <a:sym typeface="Arial"/>
              </a:rPr>
              <a:t>15</a:t>
            </a:fld>
            <a:endParaRPr sz="137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53"/>
          <p:cNvSpPr txBox="1"/>
          <p:nvPr/>
        </p:nvSpPr>
        <p:spPr>
          <a:xfrm>
            <a:off x="529050" y="341300"/>
            <a:ext cx="8085900" cy="12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chemeClr val="dk1"/>
                </a:solidFill>
              </a:rPr>
              <a:t>Human Visual System (HVS) Model</a:t>
            </a:r>
            <a:endParaRPr sz="5000" b="1">
              <a:solidFill>
                <a:schemeClr val="dk1"/>
              </a:solidFill>
            </a:endParaRPr>
          </a:p>
        </p:txBody>
      </p:sp>
      <p:sp>
        <p:nvSpPr>
          <p:cNvPr id="292" name="Google Shape;292;p53"/>
          <p:cNvSpPr txBox="1">
            <a:spLocks noGrp="1"/>
          </p:cNvSpPr>
          <p:nvPr>
            <p:ph type="body" idx="1"/>
          </p:nvPr>
        </p:nvSpPr>
        <p:spPr>
          <a:xfrm>
            <a:off x="686350" y="1982475"/>
            <a:ext cx="7483200" cy="3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t" anchorCtr="0">
            <a:noAutofit/>
          </a:bodyPr>
          <a:lstStyle/>
          <a:p>
            <a:pPr marL="342900" lvl="0" indent="-285750" algn="l" rtl="0">
              <a:lnSpc>
                <a:spcPct val="115000"/>
              </a:lnSpc>
              <a:spcBef>
                <a:spcPts val="685"/>
              </a:spcBef>
              <a:spcAft>
                <a:spcPts val="0"/>
              </a:spcAft>
              <a:buClr>
                <a:srgbClr val="1E1E1E"/>
              </a:buClr>
              <a:buSzPts val="2300"/>
              <a:buChar char="»"/>
            </a:pPr>
            <a:r>
              <a:rPr lang="en-US" sz="2300" dirty="0">
                <a:solidFill>
                  <a:srgbClr val="1E1E1E"/>
                </a:solidFill>
              </a:rPr>
              <a:t>Models biological and psychological processes in human body related with visual stimuli perception.</a:t>
            </a:r>
            <a:endParaRPr sz="2300" dirty="0">
              <a:solidFill>
                <a:srgbClr val="1E1E1E"/>
              </a:solidFill>
            </a:endParaRPr>
          </a:p>
          <a:p>
            <a:pPr marL="342900" lvl="0" indent="-285750" algn="l" rtl="0">
              <a:lnSpc>
                <a:spcPct val="115000"/>
              </a:lnSpc>
              <a:spcBef>
                <a:spcPts val="685"/>
              </a:spcBef>
              <a:spcAft>
                <a:spcPts val="0"/>
              </a:spcAft>
              <a:buClr>
                <a:srgbClr val="1E1E1E"/>
              </a:buClr>
              <a:buSzPts val="2300"/>
              <a:buChar char="»"/>
            </a:pPr>
            <a:r>
              <a:rPr lang="en-US" sz="2300" dirty="0">
                <a:solidFill>
                  <a:srgbClr val="1E1E1E"/>
                </a:solidFill>
              </a:rPr>
              <a:t>The most important observations:</a:t>
            </a:r>
            <a:endParaRPr sz="2300" dirty="0">
              <a:solidFill>
                <a:srgbClr val="1E1E1E"/>
              </a:solidFill>
            </a:endParaRPr>
          </a:p>
          <a:p>
            <a:pPr marL="774700" lvl="1" indent="-260350" algn="l" rtl="0">
              <a:lnSpc>
                <a:spcPct val="115000"/>
              </a:lnSpc>
              <a:spcBef>
                <a:spcPts val="685"/>
              </a:spcBef>
              <a:spcAft>
                <a:spcPts val="0"/>
              </a:spcAft>
              <a:buClr>
                <a:srgbClr val="1E1E1E"/>
              </a:buClr>
              <a:buSzPts val="2300"/>
              <a:buFont typeface="Arial"/>
              <a:buChar char="–"/>
            </a:pPr>
            <a:r>
              <a:rPr lang="en-US" sz="2300" dirty="0">
                <a:solidFill>
                  <a:srgbClr val="1E1E1E"/>
                </a:solidFill>
              </a:rPr>
              <a:t>Lows-pass filter (due to a limited number of rods),</a:t>
            </a:r>
            <a:endParaRPr sz="2300" dirty="0">
              <a:solidFill>
                <a:srgbClr val="1E1E1E"/>
              </a:solidFill>
            </a:endParaRPr>
          </a:p>
          <a:p>
            <a:pPr marL="774700" lvl="1" indent="-260350" algn="l" rtl="0">
              <a:lnSpc>
                <a:spcPct val="115000"/>
              </a:lnSpc>
              <a:spcBef>
                <a:spcPts val="685"/>
              </a:spcBef>
              <a:spcAft>
                <a:spcPts val="0"/>
              </a:spcAft>
              <a:buClr>
                <a:srgbClr val="1E1E1E"/>
              </a:buClr>
              <a:buSzPts val="2300"/>
              <a:buFont typeface="Arial"/>
              <a:buChar char="–"/>
            </a:pPr>
            <a:r>
              <a:rPr lang="en-US" sz="2300" dirty="0">
                <a:solidFill>
                  <a:srgbClr val="1E1E1E"/>
                </a:solidFill>
              </a:rPr>
              <a:t>Low </a:t>
            </a:r>
            <a:r>
              <a:rPr lang="en-US" sz="2300">
                <a:solidFill>
                  <a:srgbClr val="1E1E1E"/>
                </a:solidFill>
              </a:rPr>
              <a:t>color</a:t>
            </a:r>
            <a:r>
              <a:rPr lang="en-US" sz="2300" dirty="0">
                <a:solidFill>
                  <a:srgbClr val="1E1E1E"/>
                </a:solidFill>
              </a:rPr>
              <a:t> resolution (fewer cones than rods),</a:t>
            </a:r>
            <a:endParaRPr sz="2300" dirty="0">
              <a:solidFill>
                <a:srgbClr val="1E1E1E"/>
              </a:solidFill>
            </a:endParaRPr>
          </a:p>
          <a:p>
            <a:pPr marL="774700" lvl="1" indent="-260350" algn="l" rtl="0">
              <a:lnSpc>
                <a:spcPct val="115000"/>
              </a:lnSpc>
              <a:spcBef>
                <a:spcPts val="685"/>
              </a:spcBef>
              <a:spcAft>
                <a:spcPts val="0"/>
              </a:spcAft>
              <a:buClr>
                <a:srgbClr val="1E1E1E"/>
              </a:buClr>
              <a:buSzPts val="2300"/>
              <a:buFont typeface="Arial"/>
              <a:buChar char="–"/>
            </a:pPr>
            <a:r>
              <a:rPr lang="en-US" sz="2300" dirty="0">
                <a:solidFill>
                  <a:srgbClr val="1E1E1E"/>
                </a:solidFill>
              </a:rPr>
              <a:t>Motion sensitivity (stronger than texture sensitivity),</a:t>
            </a:r>
            <a:endParaRPr sz="2300" dirty="0">
              <a:solidFill>
                <a:srgbClr val="1E1E1E"/>
              </a:solidFill>
            </a:endParaRPr>
          </a:p>
          <a:p>
            <a:pPr marL="774700" lvl="1" indent="-260350" algn="l" rtl="0">
              <a:lnSpc>
                <a:spcPct val="115000"/>
              </a:lnSpc>
              <a:spcBef>
                <a:spcPts val="685"/>
              </a:spcBef>
              <a:spcAft>
                <a:spcPts val="0"/>
              </a:spcAft>
              <a:buClr>
                <a:srgbClr val="1E1E1E"/>
              </a:buClr>
              <a:buSzPts val="2300"/>
              <a:buFont typeface="Arial"/>
              <a:buChar char="–"/>
            </a:pPr>
            <a:r>
              <a:rPr lang="en-US" sz="2300" dirty="0">
                <a:solidFill>
                  <a:srgbClr val="1E1E1E"/>
                </a:solidFill>
              </a:rPr>
              <a:t>Texture stronger than disparity.</a:t>
            </a:r>
            <a:endParaRPr sz="2300" dirty="0">
              <a:solidFill>
                <a:srgbClr val="1E1E1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294"/>
    </mc:Choice>
    <mc:Fallback xmlns="">
      <p:transition spd="slow" advTm="60294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54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523" r="2524"/>
          <a:stretch/>
        </p:blipFill>
        <p:spPr>
          <a:xfrm>
            <a:off x="2632252" y="0"/>
            <a:ext cx="651174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54"/>
          <p:cNvSpPr txBox="1">
            <a:spLocks noGrp="1"/>
          </p:cNvSpPr>
          <p:nvPr>
            <p:ph type="sldNum" idx="12"/>
          </p:nvPr>
        </p:nvSpPr>
        <p:spPr>
          <a:xfrm>
            <a:off x="7963597" y="6254325"/>
            <a:ext cx="5007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  <p:transition spd="slow" advTm="9319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5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5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Matrix Represents</a:t>
            </a:r>
            <a:br>
              <a:rPr lang="en-US" sz="385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85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Pixel Colours</a:t>
            </a:r>
            <a:endParaRPr sz="385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4" name="Google Shape;304;p5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2981495"/>
            <a:ext cx="3824288" cy="2122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55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4640263" y="2130425"/>
            <a:ext cx="3824287" cy="3824287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55"/>
          <p:cNvSpPr txBox="1"/>
          <p:nvPr/>
        </p:nvSpPr>
        <p:spPr>
          <a:xfrm>
            <a:off x="628650" y="5082940"/>
            <a:ext cx="3878263" cy="1082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„JPEG example subimage” by en:User:Cburnett – Own work in Inkscape based on the following data:. Licensed under CC BY-SA 3.0 via Commons – </a:t>
            </a:r>
            <a:r>
              <a:rPr lang="en-US" sz="800" b="0" i="0" u="sng" strike="noStrike" cap="non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https://commons.wikimedia.org/wiki/File:JPEG_example_subimage.svg#/media/File:JPEG_example_subimage.svg</a:t>
            </a:r>
            <a:endParaRPr sz="800" b="0" i="0" u="sng" strike="noStrike" cap="none">
              <a:solidFill>
                <a:schemeClr val="accent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7" name="Google Shape;307;p55"/>
          <p:cNvSpPr txBox="1">
            <a:spLocks noGrp="1"/>
          </p:cNvSpPr>
          <p:nvPr>
            <p:ph type="sldNum" idx="12"/>
          </p:nvPr>
        </p:nvSpPr>
        <p:spPr>
          <a:xfrm>
            <a:off x="8169516" y="6254325"/>
            <a:ext cx="9744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021"/>
    </mc:Choice>
    <mc:Fallback xmlns="">
      <p:transition spd="slow" advTm="5302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6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 Types</a:t>
            </a:r>
            <a:endParaRPr sz="4281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56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8" cy="4119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334328" marR="0" lvl="0" indent="-334328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Arial"/>
              <a:buChar char="»"/>
            </a:pPr>
            <a:r>
              <a:rPr lang="en-US" sz="285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True-colour (</a:t>
            </a:r>
            <a:r>
              <a:rPr lang="en-US" sz="285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850" b="1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-US" sz="285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85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2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generated by digital camera &amp; widely used in computer graphics</a:t>
            </a:r>
            <a:endParaRPr/>
          </a:p>
          <a:p>
            <a:pPr marL="334328" marR="0" lvl="0" indent="-334328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Arial"/>
              <a:buChar char="»"/>
            </a:pPr>
            <a:r>
              <a:rPr lang="en-US" sz="285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(Scale) indexed </a:t>
            </a:r>
            <a:r>
              <a:rPr lang="en-US" sz="2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often used to display scientific/engineering data with colour scale</a:t>
            </a:r>
            <a:endParaRPr/>
          </a:p>
          <a:p>
            <a:pPr marL="334328" marR="0" lvl="0" indent="-334328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Arial"/>
              <a:buChar char="»"/>
            </a:pPr>
            <a:r>
              <a:rPr lang="en-US" sz="285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Grayscale</a:t>
            </a:r>
            <a:r>
              <a:rPr lang="en-US" sz="2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often used in image processing/analysis algorithms</a:t>
            </a:r>
            <a:endParaRPr/>
          </a:p>
          <a:p>
            <a:pPr marL="334328" marR="0" lvl="0" indent="-334328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Arial"/>
              <a:buChar char="»"/>
            </a:pPr>
            <a:r>
              <a:rPr lang="en-US" sz="285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Binary</a:t>
            </a:r>
            <a:r>
              <a:rPr lang="en-US" sz="2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often used as mask to indicate segmentation results/region of interest</a:t>
            </a:r>
            <a:endParaRPr sz="28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56"/>
          <p:cNvSpPr txBox="1">
            <a:spLocks noGrp="1"/>
          </p:cNvSpPr>
          <p:nvPr>
            <p:ph type="sldNum" idx="12"/>
          </p:nvPr>
        </p:nvSpPr>
        <p:spPr>
          <a:xfrm>
            <a:off x="8096250" y="6254325"/>
            <a:ext cx="3681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3759"/>
    </mc:Choice>
    <mc:Fallback xmlns="">
      <p:transition spd="slow" advTm="163759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7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True-Colour (RGB)</a:t>
            </a:r>
            <a:br>
              <a:rPr lang="en-US"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Images</a:t>
            </a:r>
            <a:endParaRPr sz="4281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57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3823138" cy="4119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334328" marR="0" lvl="0" indent="-33432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19"/>
              <a:buFont typeface="Arial"/>
              <a:buChar char="»"/>
            </a:pPr>
            <a:r>
              <a:rPr lang="en-GB" sz="261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</a:t>
            </a:r>
            <a:r>
              <a:rPr lang="en-US" sz="261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image pixel has 3 components</a:t>
            </a:r>
            <a:endParaRPr dirty="0"/>
          </a:p>
          <a:p>
            <a:pPr marL="334328" marR="0" lvl="0" indent="-334328" algn="l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619"/>
              <a:buFont typeface="Arial"/>
              <a:buChar char="»"/>
            </a:pPr>
            <a:r>
              <a:rPr lang="en-US" sz="261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Values associated with it:</a:t>
            </a:r>
            <a:endParaRPr dirty="0"/>
          </a:p>
          <a:p>
            <a:pPr marL="759714" marR="0" lvl="1" indent="-313943" algn="l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FF0000"/>
              </a:buClr>
              <a:buSzPts val="2619"/>
              <a:buFont typeface="Arial"/>
              <a:buChar char="–"/>
            </a:pPr>
            <a:r>
              <a:rPr lang="en-US" sz="2619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Red</a:t>
            </a:r>
            <a:endParaRPr dirty="0"/>
          </a:p>
          <a:p>
            <a:pPr marL="759714" marR="0" lvl="1" indent="-313943" algn="l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FF00"/>
              </a:buClr>
              <a:buSzPts val="2619"/>
              <a:buFont typeface="Arial"/>
              <a:buChar char="–"/>
            </a:pPr>
            <a:r>
              <a:rPr lang="en-US" sz="2619" b="1" i="0" u="none" strike="noStrike" cap="none" dirty="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Green</a:t>
            </a:r>
            <a:endParaRPr dirty="0"/>
          </a:p>
          <a:p>
            <a:pPr marL="759714" marR="0" lvl="1" indent="-313943" algn="l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FF"/>
              </a:buClr>
              <a:buSzPts val="2619"/>
              <a:buFont typeface="Arial"/>
              <a:buChar char="–"/>
            </a:pPr>
            <a:r>
              <a:rPr lang="en-US" sz="2619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Blue</a:t>
            </a:r>
            <a:endParaRPr dirty="0"/>
          </a:p>
          <a:p>
            <a:pPr marL="334328" marR="0" lvl="0" indent="-334328" algn="l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619"/>
              <a:buFont typeface="Arial"/>
              <a:buChar char="»"/>
            </a:pPr>
            <a:r>
              <a:rPr lang="en-US" sz="261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Matrix representation: </a:t>
            </a:r>
            <a:r>
              <a:rPr lang="en-US" sz="2619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3D</a:t>
            </a:r>
            <a:r>
              <a:rPr lang="en-US" sz="261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array of </a:t>
            </a:r>
            <a:r>
              <a:rPr lang="en-US" sz="2619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M⨉N⨉3</a:t>
            </a:r>
            <a:endParaRPr dirty="0"/>
          </a:p>
        </p:txBody>
      </p:sp>
      <p:pic>
        <p:nvPicPr>
          <p:cNvPr id="321" name="Google Shape;321;p57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647406" y="2613819"/>
            <a:ext cx="38100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57"/>
          <p:cNvSpPr txBox="1"/>
          <p:nvPr/>
        </p:nvSpPr>
        <p:spPr>
          <a:xfrm>
            <a:off x="4671220" y="5430044"/>
            <a:ext cx="3809999" cy="746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“True-colour” by Thegreenj – Own work. Licensed under CC BY-SA 3.0 via Commons – </a:t>
            </a:r>
            <a:r>
              <a:rPr lang="en-US" sz="800" b="0" i="0" u="sng" strike="noStrike" cap="non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https://commons.wikimedia.org/wiki/File:Truecolor.png#/media/File:Truecolor.png</a:t>
            </a:r>
            <a:endParaRPr sz="800" b="0" i="0" u="sng" strike="noStrike" cap="none">
              <a:solidFill>
                <a:schemeClr val="accent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3" name="Google Shape;323;p57"/>
          <p:cNvSpPr txBox="1">
            <a:spLocks noGrp="1"/>
          </p:cNvSpPr>
          <p:nvPr>
            <p:ph type="sldNum" idx="12"/>
          </p:nvPr>
        </p:nvSpPr>
        <p:spPr>
          <a:xfrm>
            <a:off x="8169516" y="6254325"/>
            <a:ext cx="9744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490"/>
    </mc:Choice>
    <mc:Fallback xmlns="">
      <p:transition spd="slow" advTm="6349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0"/>
          <p:cNvSpPr txBox="1">
            <a:spLocks noGrp="1"/>
          </p:cNvSpPr>
          <p:nvPr>
            <p:ph type="body" idx="1"/>
          </p:nvPr>
        </p:nvSpPr>
        <p:spPr>
          <a:xfrm>
            <a:off x="686356" y="1982475"/>
            <a:ext cx="7483200" cy="41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t" anchorCtr="0">
            <a:noAutofit/>
          </a:bodyPr>
          <a:lstStyle/>
          <a:p>
            <a:pPr marL="342900" marR="0" lvl="0" indent="-34925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300"/>
              <a:buChar char="»"/>
            </a:pPr>
            <a:r>
              <a:rPr lang="en-US" sz="2300" dirty="0">
                <a:solidFill>
                  <a:srgbClr val="1E1E1E"/>
                </a:solidFill>
              </a:rPr>
              <a:t>To process real-world (i.e.</a:t>
            </a:r>
            <a:r>
              <a:rPr lang="pl-PL" sz="2300" dirty="0">
                <a:solidFill>
                  <a:srgbClr val="1E1E1E"/>
                </a:solidFill>
              </a:rPr>
              <a:t>,</a:t>
            </a:r>
            <a:r>
              <a:rPr lang="en-US" sz="2300" dirty="0">
                <a:solidFill>
                  <a:srgbClr val="1E1E1E"/>
                </a:solidFill>
              </a:rPr>
              <a:t> analogue) data using computers.</a:t>
            </a:r>
            <a:endParaRPr sz="2300" dirty="0">
              <a:solidFill>
                <a:srgbClr val="1E1E1E"/>
              </a:solidFill>
            </a:endParaRPr>
          </a:p>
          <a:p>
            <a:pPr marL="342900" marR="0" lvl="0" indent="-34925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300"/>
              <a:buChar char="»"/>
            </a:pPr>
            <a:r>
              <a:rPr lang="en-US" sz="2300" dirty="0">
                <a:solidFill>
                  <a:srgbClr val="1E1E1E"/>
                </a:solidFill>
              </a:rPr>
              <a:t>Digital signals are easier to interleave.</a:t>
            </a:r>
            <a:endParaRPr sz="2300" dirty="0">
              <a:solidFill>
                <a:srgbClr val="1E1E1E"/>
              </a:solidFill>
            </a:endParaRPr>
          </a:p>
          <a:p>
            <a:pPr marL="342900" marR="0" lvl="0" indent="-34925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1E1E1E"/>
              </a:buClr>
              <a:buSzPts val="2300"/>
              <a:buChar char="»"/>
            </a:pPr>
            <a:r>
              <a:rPr lang="en-US" sz="2300" dirty="0">
                <a:solidFill>
                  <a:srgbClr val="1E1E1E"/>
                </a:solidFill>
              </a:rPr>
              <a:t>Switching analogue signals is expensive.</a:t>
            </a:r>
            <a:endParaRPr sz="2300" dirty="0">
              <a:solidFill>
                <a:srgbClr val="1E1E1E"/>
              </a:solidFill>
            </a:endParaRPr>
          </a:p>
          <a:p>
            <a:pPr marL="342900" marR="0" lvl="0" indent="-34925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1E1E1E"/>
              </a:buClr>
              <a:buSzPts val="2300"/>
              <a:buChar char="»"/>
            </a:pPr>
            <a:r>
              <a:rPr lang="en-US" sz="2300" dirty="0">
                <a:solidFill>
                  <a:srgbClr val="1E1E1E"/>
                </a:solidFill>
              </a:rPr>
              <a:t>Switching digital signals is cheap.</a:t>
            </a:r>
            <a:endParaRPr sz="2300" dirty="0">
              <a:solidFill>
                <a:srgbClr val="1E1E1E"/>
              </a:solidFill>
            </a:endParaRPr>
          </a:p>
          <a:p>
            <a:pPr marL="342900" marR="0" lvl="0" indent="-34925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1E1E1E"/>
              </a:buClr>
              <a:buSzPts val="2300"/>
              <a:buChar char="»"/>
            </a:pPr>
            <a:r>
              <a:rPr lang="en-US" sz="2300" dirty="0">
                <a:solidFill>
                  <a:srgbClr val="1E1E1E"/>
                </a:solidFill>
              </a:rPr>
              <a:t>Filtering of digital signals performs better than its analogue counterpart.</a:t>
            </a:r>
            <a:endParaRPr sz="2300" dirty="0">
              <a:solidFill>
                <a:srgbClr val="1E1E1E"/>
              </a:solidFill>
            </a:endParaRPr>
          </a:p>
        </p:txBody>
      </p:sp>
      <p:sp>
        <p:nvSpPr>
          <p:cNvPr id="176" name="Google Shape;176;p40"/>
          <p:cNvSpPr txBox="1">
            <a:spLocks noGrp="1"/>
          </p:cNvSpPr>
          <p:nvPr>
            <p:ph type="title"/>
          </p:nvPr>
        </p:nvSpPr>
        <p:spPr>
          <a:xfrm>
            <a:off x="682962" y="320359"/>
            <a:ext cx="7778100" cy="11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Why Digital Systems?</a:t>
            </a:r>
            <a:endParaRPr sz="4400" b="1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7" name="Google Shape;177;p40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358"/>
    </mc:Choice>
    <mc:Fallback xmlns="">
      <p:transition spd="slow" advTm="131358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8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(Scale) Indexed</a:t>
            </a:r>
            <a:br>
              <a:rPr lang="en-US"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Images</a:t>
            </a:r>
            <a:endParaRPr sz="4281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58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3823138" cy="4119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334328" marR="0" lvl="0" indent="-334328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</a:pPr>
            <a:r>
              <a:rPr lang="en-US"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 determining pixel colours</a:t>
            </a:r>
            <a:endParaRPr/>
          </a:p>
          <a:p>
            <a:pPr marL="334328" marR="0" lvl="0" indent="-334328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</a:pPr>
            <a:r>
              <a:rPr lang="en-US"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matrix values as indices</a:t>
            </a:r>
            <a:endParaRPr/>
          </a:p>
          <a:p>
            <a:pPr marL="334328" marR="0" lvl="0" indent="-334328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</a:pPr>
            <a:r>
              <a:rPr lang="en-US"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Looking up colours in colour-map</a:t>
            </a:r>
            <a:endParaRPr sz="308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0" name="Google Shape;330;p58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647406" y="2613819"/>
            <a:ext cx="38100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58"/>
          <p:cNvSpPr txBox="1"/>
          <p:nvPr/>
        </p:nvSpPr>
        <p:spPr>
          <a:xfrm>
            <a:off x="4671220" y="5430044"/>
            <a:ext cx="3809999" cy="545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“8 bit” by Thegreenj – Own work. Licensed under CC BY-SA 3.0 via Commons – </a:t>
            </a:r>
            <a:r>
              <a:rPr lang="en-US" sz="800" b="0" i="0" u="sng" strike="noStrike" cap="non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https://commons.wikimedia.org/wiki/File:8_bit.png#/media/File:8_bit.png</a:t>
            </a:r>
            <a:endParaRPr/>
          </a:p>
        </p:txBody>
      </p:sp>
      <p:sp>
        <p:nvSpPr>
          <p:cNvPr id="332" name="Google Shape;332;p58"/>
          <p:cNvSpPr txBox="1">
            <a:spLocks noGrp="1"/>
          </p:cNvSpPr>
          <p:nvPr>
            <p:ph type="sldNum" idx="12"/>
          </p:nvPr>
        </p:nvSpPr>
        <p:spPr>
          <a:xfrm>
            <a:off x="8169516" y="6254325"/>
            <a:ext cx="9744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081"/>
    </mc:Choice>
    <mc:Fallback xmlns="">
      <p:transition spd="slow" advTm="3508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9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Grayscale Images</a:t>
            </a:r>
            <a:endParaRPr sz="4281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59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3823138" cy="4119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334328" marR="0" lvl="0" indent="-334328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</a:pPr>
            <a:r>
              <a:rPr lang="en-US"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Only brightness information</a:t>
            </a:r>
            <a:endParaRPr/>
          </a:p>
          <a:p>
            <a:pPr marL="334328" marR="0" lvl="0" indent="-334328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</a:pPr>
            <a:r>
              <a:rPr lang="en-US"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grayscale colour-map</a:t>
            </a:r>
            <a:endParaRPr sz="308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9" name="Google Shape;339;p59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647406" y="2613819"/>
            <a:ext cx="38100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59"/>
          <p:cNvSpPr txBox="1"/>
          <p:nvPr/>
        </p:nvSpPr>
        <p:spPr>
          <a:xfrm>
            <a:off x="4671219" y="5430044"/>
            <a:ext cx="3810000" cy="545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“2 bit” by 8_bit.png: JorgePeixotoderivative work: User:JeffyP - 8_bit.png. Licensed under CC BY-SA 3.0 via Commons – </a:t>
            </a:r>
            <a:r>
              <a:rPr lang="en-US" sz="800" b="0" i="0" u="sng" strike="noStrike" cap="non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https://commons.wikimedia.org/wiki/File:2_bit.PNG#/media/File:2_bit.PNG</a:t>
            </a:r>
            <a:endParaRPr/>
          </a:p>
        </p:txBody>
      </p:sp>
      <p:sp>
        <p:nvSpPr>
          <p:cNvPr id="341" name="Google Shape;341;p59"/>
          <p:cNvSpPr txBox="1">
            <a:spLocks noGrp="1"/>
          </p:cNvSpPr>
          <p:nvPr>
            <p:ph type="sldNum" idx="12"/>
          </p:nvPr>
        </p:nvSpPr>
        <p:spPr>
          <a:xfrm>
            <a:off x="8169516" y="6254325"/>
            <a:ext cx="9744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065"/>
    </mc:Choice>
    <mc:Fallback xmlns="">
      <p:transition spd="slow" advTm="46065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0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Binary Images</a:t>
            </a:r>
            <a:endParaRPr sz="4281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60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3823138" cy="4119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334328" marR="0" lvl="0" indent="-33432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Arial"/>
              <a:buChar char="»"/>
            </a:pPr>
            <a:r>
              <a:rPr lang="en-US" sz="2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Containing only black/white pixels</a:t>
            </a:r>
            <a:endParaRPr/>
          </a:p>
          <a:p>
            <a:pPr marL="334328" marR="0" lvl="0" indent="-334328" algn="l" rtl="0">
              <a:lnSpc>
                <a:spcPct val="8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Arial"/>
              <a:buChar char="»"/>
            </a:pPr>
            <a:r>
              <a:rPr lang="en-US" sz="2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Often output of image segmentation</a:t>
            </a:r>
            <a:endParaRPr/>
          </a:p>
          <a:p>
            <a:pPr marL="334328" marR="0" lvl="0" indent="-334328" algn="l" rtl="0">
              <a:lnSpc>
                <a:spcPct val="8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Arial"/>
              <a:buChar char="»"/>
            </a:pPr>
            <a:r>
              <a:rPr lang="en-US" sz="2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Binary image, where:</a:t>
            </a:r>
            <a:endParaRPr/>
          </a:p>
          <a:p>
            <a:pPr marL="759714" marR="0" lvl="1" indent="-313943" algn="l" rtl="0">
              <a:lnSpc>
                <a:spcPct val="8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Arial"/>
              <a:buChar char="–"/>
            </a:pPr>
            <a:r>
              <a:rPr lang="en-US" sz="2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White pixels: object of interest</a:t>
            </a:r>
            <a:endParaRPr/>
          </a:p>
          <a:p>
            <a:pPr marL="759714" marR="0" lvl="1" indent="-313943" algn="l" rtl="0">
              <a:lnSpc>
                <a:spcPct val="8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Arial"/>
              <a:buChar char="–"/>
            </a:pPr>
            <a:r>
              <a:rPr lang="en-US" sz="2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Black pixels: background</a:t>
            </a:r>
            <a:endParaRPr/>
          </a:p>
        </p:txBody>
      </p:sp>
      <p:pic>
        <p:nvPicPr>
          <p:cNvPr id="348" name="Google Shape;348;p60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647406" y="2613819"/>
            <a:ext cx="38100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60"/>
          <p:cNvSpPr txBox="1"/>
          <p:nvPr/>
        </p:nvSpPr>
        <p:spPr>
          <a:xfrm>
            <a:off x="4671219" y="5430044"/>
            <a:ext cx="3810000" cy="545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“1 bit” by Thegreenj – Own work. Licensed under CC BY-SA 3.0 via Commons – </a:t>
            </a:r>
            <a:r>
              <a:rPr lang="en-US" sz="800" b="0" i="0" u="sng" strike="noStrike" cap="non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https://commons.wikimedia.org/wiki/File:1_bit.png#/media/File:1_bit.png</a:t>
            </a:r>
            <a:endParaRPr/>
          </a:p>
        </p:txBody>
      </p:sp>
      <p:sp>
        <p:nvSpPr>
          <p:cNvPr id="350" name="Google Shape;350;p60"/>
          <p:cNvSpPr txBox="1">
            <a:spLocks noGrp="1"/>
          </p:cNvSpPr>
          <p:nvPr>
            <p:ph type="sldNum" idx="12"/>
          </p:nvPr>
        </p:nvSpPr>
        <p:spPr>
          <a:xfrm>
            <a:off x="8169516" y="6254325"/>
            <a:ext cx="9744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306"/>
    </mc:Choice>
    <mc:Fallback xmlns="">
      <p:transition spd="slow" advTm="44306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4477" y="1904281"/>
            <a:ext cx="4690873" cy="3083114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6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Colour Space Conversion –</a:t>
            </a:r>
            <a:br>
              <a:rPr lang="en-US"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281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4281" b="1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-US" sz="4281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4281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 sz="4281" b="1" i="0" u="none" strike="noStrike" cap="none">
                <a:solidFill>
                  <a:srgbClr val="7F7F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-US" sz="4281" b="1" i="0" u="none" strike="noStrike" cap="none">
                <a:solidFill>
                  <a:srgbClr val="007F7F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endParaRPr/>
          </a:p>
        </p:txBody>
      </p:sp>
      <p:sp>
        <p:nvSpPr>
          <p:cNvPr id="357" name="Google Shape;357;p6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70" b="0" i="0" u="none" strike="noStrike" cap="none">
                <a:latin typeface="Arial"/>
                <a:ea typeface="Arial"/>
                <a:cs typeface="Arial"/>
                <a:sym typeface="Arial"/>
              </a:rPr>
              <a:t>23</a:t>
            </a:fld>
            <a:endParaRPr sz="137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61"/>
          <p:cNvSpPr txBox="1">
            <a:spLocks noGrp="1"/>
          </p:cNvSpPr>
          <p:nvPr>
            <p:ph type="body" idx="1"/>
          </p:nvPr>
        </p:nvSpPr>
        <p:spPr>
          <a:xfrm>
            <a:off x="628651" y="1825625"/>
            <a:ext cx="284835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334328" marR="0" lvl="0" indent="-334328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Char char="»"/>
            </a:pPr>
            <a:r>
              <a:rPr lang="en-US" sz="2800" b="1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Luminance</a:t>
            </a:r>
            <a:endParaRPr dirty="0"/>
          </a:p>
          <a:p>
            <a:pPr marL="334328" marR="0" lvl="0" indent="-334328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»"/>
            </a:pPr>
            <a:r>
              <a:rPr lang="en-US" sz="2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Chrominance:</a:t>
            </a:r>
            <a:endParaRPr dirty="0"/>
          </a:p>
          <a:p>
            <a:pPr marL="759714" marR="0" lvl="1" indent="-313943" algn="l" rtl="0">
              <a:spcBef>
                <a:spcPts val="685"/>
              </a:spcBef>
              <a:spcAft>
                <a:spcPts val="0"/>
              </a:spcAft>
              <a:buClr>
                <a:srgbClr val="7F7F00"/>
              </a:buClr>
              <a:buSzPts val="2800"/>
              <a:buFont typeface="Arial"/>
              <a:buChar char="–"/>
            </a:pPr>
            <a:r>
              <a:rPr lang="en-US" sz="2800" b="1" i="0" u="none" strike="noStrike" cap="none" dirty="0">
                <a:solidFill>
                  <a:srgbClr val="7F7F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-US" sz="2800" b="0" i="0" u="none" strike="noStrike" cap="none" dirty="0">
                <a:solidFill>
                  <a:srgbClr val="7F7F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800" b="1" i="0" u="none" strike="noStrike" cap="none" dirty="0">
                <a:solidFill>
                  <a:srgbClr val="7F7F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800" b="0" i="0" u="none" strike="noStrike" cap="none" dirty="0">
                <a:solidFill>
                  <a:srgbClr val="7F7F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2800" b="1" i="0" u="none" strike="noStrike" cap="none" dirty="0">
                <a:solidFill>
                  <a:srgbClr val="7F7F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 sz="2800" b="0" i="0" u="none" strike="noStrike" cap="none" dirty="0">
                <a:solidFill>
                  <a:srgbClr val="7F7F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  <a:p>
            <a:pPr marL="759714" marR="0" lvl="1" indent="-313943" algn="l" rtl="0">
              <a:spcBef>
                <a:spcPts val="685"/>
              </a:spcBef>
              <a:spcAft>
                <a:spcPts val="0"/>
              </a:spcAft>
              <a:buClr>
                <a:srgbClr val="007F7F"/>
              </a:buClr>
              <a:buSzPts val="2800"/>
              <a:buFont typeface="Arial"/>
              <a:buChar char="–"/>
            </a:pPr>
            <a:r>
              <a:rPr lang="en-US" sz="2800" b="1" i="0" u="none" strike="noStrike" cap="none" dirty="0">
                <a:solidFill>
                  <a:srgbClr val="007F7F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2800" b="0" i="0" u="none" strike="noStrike" cap="none" dirty="0">
                <a:solidFill>
                  <a:srgbClr val="007F7F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800" b="1" i="0" u="none" strike="noStrike" cap="none" dirty="0">
                <a:solidFill>
                  <a:srgbClr val="007F7F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800" b="0" i="0" u="none" strike="noStrike" cap="none" dirty="0">
                <a:solidFill>
                  <a:srgbClr val="007F7F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2800" b="1" i="0" u="none" strike="noStrike" cap="none" dirty="0">
                <a:solidFill>
                  <a:srgbClr val="007F7F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 sz="2800" b="0" i="0" u="none" strike="noStrike" cap="none" dirty="0">
                <a:solidFill>
                  <a:srgbClr val="007F7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-457200">
              <a:buClrTx/>
              <a:buSzPts val="2800"/>
            </a:pPr>
            <a:r>
              <a:rPr lang="en-GB" sz="2800" dirty="0"/>
              <a:t>Related to </a:t>
            </a:r>
            <a:r>
              <a:rPr lang="en-GB" sz="2800" i="1" dirty="0"/>
              <a:t>pixel formats</a:t>
            </a:r>
            <a:r>
              <a:rPr lang="en-GB" sz="2800" dirty="0"/>
              <a:t> and </a:t>
            </a:r>
            <a:r>
              <a:rPr lang="en-GB" sz="2800" i="1" dirty="0" err="1"/>
              <a:t>FourCC</a:t>
            </a:r>
            <a:r>
              <a:rPr lang="en-GB" sz="2800" i="1" dirty="0"/>
              <a:t> codes</a:t>
            </a:r>
            <a:r>
              <a:rPr lang="en-GB" sz="2800" dirty="0"/>
              <a:t>.</a:t>
            </a:r>
            <a:endParaRPr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6680"/>
    </mc:Choice>
    <mc:Fallback xmlns="">
      <p:transition spd="slow" advTm="18668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2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5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Chroma Keying Special</a:t>
            </a:r>
            <a:br>
              <a:rPr lang="en-US" sz="385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85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Effects</a:t>
            </a:r>
            <a:endParaRPr sz="385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4" name="Google Shape;364;p6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2593428"/>
            <a:ext cx="3824288" cy="2898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62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4640263" y="2593429"/>
            <a:ext cx="3824287" cy="289828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62"/>
          <p:cNvSpPr txBox="1">
            <a:spLocks noGrp="1"/>
          </p:cNvSpPr>
          <p:nvPr>
            <p:ph type="sldNum" idx="12"/>
          </p:nvPr>
        </p:nvSpPr>
        <p:spPr>
          <a:xfrm>
            <a:off x="8169516" y="6254325"/>
            <a:ext cx="9744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70" b="0" i="0" u="none" strike="noStrike" cap="none">
                <a:latin typeface="Arial"/>
                <a:ea typeface="Arial"/>
                <a:cs typeface="Arial"/>
                <a:sym typeface="Arial"/>
              </a:rPr>
              <a:t>24</a:t>
            </a:fld>
            <a:endParaRPr sz="137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261"/>
    </mc:Choice>
    <mc:Fallback xmlns="">
      <p:transition spd="slow" advTm="3926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3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Chrominance Band Limiting</a:t>
            </a:r>
            <a:endParaRPr sz="4281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63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3823138" cy="4119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334328" marR="0" lvl="0" indent="-33432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88"/>
              <a:buFont typeface="Arial"/>
              <a:buChar char="»"/>
            </a:pPr>
            <a:r>
              <a:rPr lang="en-US" sz="238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Human eye perception:</a:t>
            </a:r>
            <a:endParaRPr/>
          </a:p>
          <a:p>
            <a:pPr marL="759714" marR="0" lvl="1" indent="-313943" algn="l" rtl="0">
              <a:lnSpc>
                <a:spcPct val="8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388"/>
              <a:buFont typeface="Arial"/>
              <a:buChar char="–"/>
            </a:pPr>
            <a:r>
              <a:rPr lang="en-US" sz="238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Lower </a:t>
            </a:r>
            <a:r>
              <a:rPr lang="en-US" sz="238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238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detail – lower resolution</a:t>
            </a:r>
            <a:endParaRPr/>
          </a:p>
          <a:p>
            <a:pPr marL="759714" marR="0" lvl="1" indent="-313943" algn="l" rtl="0">
              <a:lnSpc>
                <a:spcPct val="8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388"/>
              <a:buFont typeface="Arial"/>
              <a:buChar char="–"/>
            </a:pPr>
            <a:r>
              <a:rPr lang="en-US" sz="238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Higher </a:t>
            </a:r>
            <a:r>
              <a:rPr lang="en-US" sz="2388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 sz="238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detail – higher resolution</a:t>
            </a:r>
            <a:endParaRPr/>
          </a:p>
          <a:p>
            <a:pPr marL="334328" marR="0" lvl="0" indent="-334328" algn="l" rtl="0">
              <a:lnSpc>
                <a:spcPct val="8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388"/>
              <a:buFont typeface="Arial"/>
              <a:buChar char="»"/>
            </a:pPr>
            <a:r>
              <a:rPr lang="en-US" sz="238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 bandwidth for </a:t>
            </a:r>
            <a:r>
              <a:rPr lang="en-US" sz="2388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 sz="238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than for </a:t>
            </a:r>
            <a:r>
              <a:rPr lang="en-US" sz="238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  <a:p>
            <a:pPr marL="334328" marR="0" lvl="0" indent="-334328" algn="l" rtl="0">
              <a:lnSpc>
                <a:spcPct val="8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388"/>
              <a:buFont typeface="Arial"/>
              <a:buChar char="»"/>
            </a:pPr>
            <a:r>
              <a:rPr lang="en-US" sz="238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analogue system transmitted:</a:t>
            </a:r>
            <a:endParaRPr/>
          </a:p>
          <a:p>
            <a:pPr marL="960121" marR="0" lvl="1" indent="-514350" algn="l" rtl="0">
              <a:lnSpc>
                <a:spcPct val="8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388"/>
              <a:buFont typeface="Arial"/>
              <a:buAutoNum type="alphaLcParenR"/>
            </a:pPr>
            <a:r>
              <a:rPr lang="en-US" sz="238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Composed together</a:t>
            </a:r>
            <a:endParaRPr/>
          </a:p>
          <a:p>
            <a:pPr marL="960121" marR="0" lvl="1" indent="-514350" algn="l" rtl="0">
              <a:lnSpc>
                <a:spcPct val="8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388"/>
              <a:buFont typeface="Arial"/>
              <a:buAutoNum type="alphaLcParenR"/>
            </a:pPr>
            <a:r>
              <a:rPr lang="en-US" sz="238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Separated</a:t>
            </a:r>
            <a:endParaRPr/>
          </a:p>
        </p:txBody>
      </p:sp>
      <p:pic>
        <p:nvPicPr>
          <p:cNvPr id="373" name="Google Shape;373;p63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640263" y="2680683"/>
            <a:ext cx="3824287" cy="2723772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63"/>
          <p:cNvSpPr txBox="1"/>
          <p:nvPr/>
        </p:nvSpPr>
        <p:spPr>
          <a:xfrm>
            <a:off x="4640263" y="5545873"/>
            <a:ext cx="3824189" cy="555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25" b="0" i="0" u="none" strike="noStrike" cap="none">
                <a:latin typeface="Arial"/>
                <a:ea typeface="Arial"/>
                <a:cs typeface="Arial"/>
                <a:sym typeface="Arial"/>
              </a:rPr>
              <a:t>By Michael Schmid – Drawing created myself, CC BY 2.5, </a:t>
            </a:r>
            <a:r>
              <a:rPr lang="en-US" sz="1125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https://commons.wikimedia.org/w/index.php?curid=446797</a:t>
            </a:r>
            <a:endParaRPr sz="1125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63"/>
          <p:cNvSpPr txBox="1">
            <a:spLocks noGrp="1"/>
          </p:cNvSpPr>
          <p:nvPr>
            <p:ph type="sldNum" idx="12"/>
          </p:nvPr>
        </p:nvSpPr>
        <p:spPr>
          <a:xfrm>
            <a:off x="8169516" y="6254325"/>
            <a:ext cx="9744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177"/>
    </mc:Choice>
    <mc:Fallback xmlns="">
      <p:transition spd="slow" advTm="60177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4"/>
          <p:cNvSpPr txBox="1">
            <a:spLocks noGrp="1"/>
          </p:cNvSpPr>
          <p:nvPr>
            <p:ph type="title"/>
          </p:nvPr>
        </p:nvSpPr>
        <p:spPr>
          <a:xfrm>
            <a:off x="629262" y="456720"/>
            <a:ext cx="2949239" cy="160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40" b="1" i="0" u="none" strike="noStrike" cap="none" dirty="0">
                <a:solidFill>
                  <a:srgbClr val="000000"/>
                </a:solidFill>
              </a:rPr>
              <a:t>Sampling Structures</a:t>
            </a:r>
            <a:endParaRPr sz="2740" b="1" i="0" u="none" strike="noStrike" cap="none" dirty="0">
              <a:solidFill>
                <a:srgbClr val="000000"/>
              </a:solidFill>
            </a:endParaRPr>
          </a:p>
        </p:txBody>
      </p:sp>
      <p:pic>
        <p:nvPicPr>
          <p:cNvPr id="381" name="Google Shape;381;p64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801" r="801"/>
          <a:stretch/>
        </p:blipFill>
        <p:spPr>
          <a:xfrm>
            <a:off x="3689525" y="673050"/>
            <a:ext cx="5235000" cy="551190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64"/>
          <p:cNvSpPr txBox="1">
            <a:spLocks noGrp="1"/>
          </p:cNvSpPr>
          <p:nvPr>
            <p:ph type="body" idx="1"/>
          </p:nvPr>
        </p:nvSpPr>
        <p:spPr>
          <a:xfrm>
            <a:off x="679325" y="2057400"/>
            <a:ext cx="2849100" cy="38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</a:pPr>
            <a:r>
              <a:rPr lang="en-US" sz="137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Source:</a:t>
            </a:r>
            <a:endParaRPr dirty="0"/>
          </a:p>
          <a:p>
            <a:pPr marL="0" marR="0" lvl="0" indent="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</a:pPr>
            <a:r>
              <a:rPr lang="en-US" sz="137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„Basics of Video”</a:t>
            </a:r>
            <a:endParaRPr dirty="0"/>
          </a:p>
          <a:p>
            <a:pPr marL="0" marR="0" lvl="0" indent="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</a:pPr>
            <a:r>
              <a:rPr lang="en-US" sz="137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http://lea.hamradio.si/~s51kq/V-BAS.HTM</a:t>
            </a:r>
            <a:endParaRPr sz="137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64"/>
          <p:cNvSpPr txBox="1">
            <a:spLocks noGrp="1"/>
          </p:cNvSpPr>
          <p:nvPr>
            <p:ph type="sldNum" idx="12"/>
          </p:nvPr>
        </p:nvSpPr>
        <p:spPr>
          <a:xfrm>
            <a:off x="8169516" y="6254325"/>
            <a:ext cx="9744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5635"/>
    </mc:Choice>
    <mc:Fallback xmlns="">
      <p:transition spd="slow" advTm="135635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5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Colorcomp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 by Janke – I (Janke). Licensed under CC BY-SA 3.0 via Wikipedia – </a:t>
            </a:r>
            <a:r>
              <a:rPr lang="en-US" sz="18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https://en.wikipedia.org/wiki/File:Colorcomp.jpg#/media/File:Colorcomp.jpg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9" name="Google Shape;389;p6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685800" y="2104175"/>
            <a:ext cx="7778750" cy="3876788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65"/>
          <p:cNvSpPr txBox="1">
            <a:spLocks noGrp="1"/>
          </p:cNvSpPr>
          <p:nvPr>
            <p:ph type="sldNum" idx="12"/>
          </p:nvPr>
        </p:nvSpPr>
        <p:spPr>
          <a:xfrm>
            <a:off x="8169516" y="6254325"/>
            <a:ext cx="9744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sz="13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599"/>
    </mc:Choice>
    <mc:Fallback xmlns="">
      <p:transition spd="slow" advTm="69599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6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5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Ground Rules of </a:t>
            </a:r>
            <a:br>
              <a:rPr lang="en-US" sz="385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85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Video Digit</a:t>
            </a:r>
            <a:r>
              <a:rPr lang="en-US" sz="3852"/>
              <a:t>ization</a:t>
            </a:r>
            <a:endParaRPr sz="385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6" name="Google Shape;396;p66"/>
          <p:cNvGrpSpPr/>
          <p:nvPr/>
        </p:nvGrpSpPr>
        <p:grpSpPr>
          <a:xfrm>
            <a:off x="2210889" y="1983730"/>
            <a:ext cx="4728571" cy="3890695"/>
            <a:chOff x="1525089" y="942"/>
            <a:chExt cx="4728571" cy="3890695"/>
          </a:xfrm>
        </p:grpSpPr>
        <p:sp>
          <p:nvSpPr>
            <p:cNvPr id="397" name="Google Shape;397;p66"/>
            <p:cNvSpPr/>
            <p:nvPr/>
          </p:nvSpPr>
          <p:spPr>
            <a:xfrm>
              <a:off x="2943618" y="942"/>
              <a:ext cx="1891512" cy="1229483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66"/>
            <p:cNvSpPr txBox="1"/>
            <p:nvPr/>
          </p:nvSpPr>
          <p:spPr>
            <a:xfrm>
              <a:off x="3003636" y="60960"/>
              <a:ext cx="1771476" cy="11094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7625" tIns="87625" rIns="87625" bIns="876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 colour channels</a:t>
              </a:r>
              <a:endParaRPr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66"/>
            <p:cNvSpPr/>
            <p:nvPr/>
          </p:nvSpPr>
          <p:spPr>
            <a:xfrm>
              <a:off x="2251398" y="615684"/>
              <a:ext cx="3275953" cy="327595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5145" y="11370"/>
                  </a:moveTo>
                  <a:lnTo>
                    <a:pt x="95145" y="11370"/>
                  </a:lnTo>
                  <a:cubicBezTo>
                    <a:pt x="112736" y="24084"/>
                    <a:pt x="122090" y="45306"/>
                    <a:pt x="119605" y="6686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66"/>
            <p:cNvSpPr/>
            <p:nvPr/>
          </p:nvSpPr>
          <p:spPr>
            <a:xfrm>
              <a:off x="4362148" y="2457907"/>
              <a:ext cx="1891512" cy="1229483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66"/>
            <p:cNvSpPr txBox="1"/>
            <p:nvPr/>
          </p:nvSpPr>
          <p:spPr>
            <a:xfrm>
              <a:off x="4422166" y="2517925"/>
              <a:ext cx="1771476" cy="11094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7625" tIns="87625" rIns="87625" bIns="876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8-12 bits per channel</a:t>
              </a:r>
              <a:endParaRPr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66"/>
            <p:cNvSpPr/>
            <p:nvPr/>
          </p:nvSpPr>
          <p:spPr>
            <a:xfrm>
              <a:off x="2251398" y="615684"/>
              <a:ext cx="3275953" cy="327595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504" y="112796"/>
                  </a:moveTo>
                  <a:cubicBezTo>
                    <a:pt x="70714" y="122401"/>
                    <a:pt x="49284" y="122401"/>
                    <a:pt x="31494" y="112796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66"/>
            <p:cNvSpPr/>
            <p:nvPr/>
          </p:nvSpPr>
          <p:spPr>
            <a:xfrm>
              <a:off x="1525089" y="2457907"/>
              <a:ext cx="1891512" cy="1229483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66"/>
            <p:cNvSpPr txBox="1"/>
            <p:nvPr/>
          </p:nvSpPr>
          <p:spPr>
            <a:xfrm>
              <a:off x="1585107" y="2517925"/>
              <a:ext cx="1771476" cy="11094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7625" tIns="87625" rIns="87625" bIns="876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525-4320 television lines</a:t>
              </a:r>
              <a:endParaRPr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66"/>
            <p:cNvSpPr/>
            <p:nvPr/>
          </p:nvSpPr>
          <p:spPr>
            <a:xfrm>
              <a:off x="2251398" y="615684"/>
              <a:ext cx="3275953" cy="327595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94" y="66868"/>
                  </a:moveTo>
                  <a:lnTo>
                    <a:pt x="394" y="66868"/>
                  </a:lnTo>
                  <a:cubicBezTo>
                    <a:pt x="-2091" y="45306"/>
                    <a:pt x="7263" y="24084"/>
                    <a:pt x="24854" y="1137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6" name="Google Shape;406;p66"/>
          <p:cNvSpPr txBox="1">
            <a:spLocks noGrp="1"/>
          </p:cNvSpPr>
          <p:nvPr>
            <p:ph type="sldNum" idx="12"/>
          </p:nvPr>
        </p:nvSpPr>
        <p:spPr>
          <a:xfrm>
            <a:off x="8169516" y="6254325"/>
            <a:ext cx="9744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70">
                <a:latin typeface="Arial"/>
                <a:ea typeface="Arial"/>
                <a:cs typeface="Arial"/>
                <a:sym typeface="Arial"/>
              </a:rPr>
              <a:t>28</a:t>
            </a:fld>
            <a:endParaRPr sz="137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804"/>
    </mc:Choice>
    <mc:Fallback xmlns="">
      <p:transition spd="slow" advTm="71804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7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Common Display Resolutions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2" name="Google Shape;412;p6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000449" y="1982788"/>
            <a:ext cx="5149452" cy="4119562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67"/>
          <p:cNvSpPr txBox="1">
            <a:spLocks noGrp="1"/>
          </p:cNvSpPr>
          <p:nvPr>
            <p:ph type="sldNum" idx="12"/>
          </p:nvPr>
        </p:nvSpPr>
        <p:spPr>
          <a:xfrm>
            <a:off x="8169516" y="6254325"/>
            <a:ext cx="9744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70">
                <a:latin typeface="Arial"/>
                <a:ea typeface="Arial"/>
                <a:cs typeface="Arial"/>
                <a:sym typeface="Arial"/>
              </a:rPr>
              <a:t>29</a:t>
            </a:fld>
            <a:endParaRPr sz="137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67"/>
          <p:cNvSpPr txBox="1"/>
          <p:nvPr/>
        </p:nvSpPr>
        <p:spPr>
          <a:xfrm>
            <a:off x="2000449" y="6126164"/>
            <a:ext cx="5149452" cy="423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Arial"/>
              <a:buNone/>
            </a:pPr>
            <a:r>
              <a:rPr lang="en-US" sz="72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"Vector Video Standards2" by Original uploader was XXV at </a:t>
            </a:r>
            <a:r>
              <a:rPr lang="en-US" sz="720" b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en.wikipedia</a:t>
            </a:r>
            <a:r>
              <a:rPr lang="en-US" sz="72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Later version(s) were uploaded by </a:t>
            </a:r>
            <a:r>
              <a:rPr lang="en-US" sz="720" b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Jjalocha</a:t>
            </a:r>
            <a:r>
              <a:rPr lang="en-US" sz="72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720" b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Aihtdikh</a:t>
            </a:r>
            <a:r>
              <a:rPr lang="en-US" sz="72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at </a:t>
            </a:r>
            <a:r>
              <a:rPr lang="en-US" sz="720" b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en.wikipedia</a:t>
            </a:r>
            <a:r>
              <a:rPr lang="en-US" sz="72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– </a:t>
            </a:r>
            <a:r>
              <a:rPr lang="en-US" sz="720" b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sTransferred</a:t>
            </a:r>
            <a:r>
              <a:rPr lang="en-US" sz="72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from </a:t>
            </a:r>
            <a:r>
              <a:rPr lang="en-US" sz="720" b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en.wikipedia</a:t>
            </a:r>
            <a:r>
              <a:rPr lang="en-US" sz="72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Licensed under CC BY-SA 3.0 via Wikimedia Commons – </a:t>
            </a:r>
            <a:r>
              <a:rPr lang="en-US" sz="720" b="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https://commons.wikimedia.org/wiki/File:Vector_Video_Standards2.svg#/media/File:Vector_Video_Standards2.svg</a:t>
            </a:r>
            <a:endParaRPr sz="64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193"/>
    </mc:Choice>
    <mc:Fallback xmlns="">
      <p:transition spd="slow" advTm="130193"/>
    </mc:Fallback>
  </mc:AlternateContent>
  <p:extLst>
    <p:ext uri="{3A86A75C-4F4B-4683-9AE1-C65F6400EC91}">
      <p14:laserTraceLst xmlns:p14="http://schemas.microsoft.com/office/powerpoint/2010/main">
        <p14:tracePtLst>
          <p14:tracePt t="17602" x="6664325" y="2994025"/>
          <p14:tracePt t="18770" x="6651625" y="3000375"/>
          <p14:tracePt t="18778" x="6646863" y="3006725"/>
          <p14:tracePt t="18794" x="6611938" y="3022600"/>
          <p14:tracePt t="18811" x="6583363" y="3035300"/>
          <p14:tracePt t="18827" x="6561138" y="3040063"/>
          <p14:tracePt t="18844" x="6521450" y="3051175"/>
          <p14:tracePt t="18861" x="6492875" y="3063875"/>
          <p14:tracePt t="18877" x="6464300" y="3074988"/>
          <p14:tracePt t="18894" x="6435725" y="3086100"/>
          <p14:tracePt t="18911" x="6407150" y="3092450"/>
          <p14:tracePt t="18928" x="6378575" y="3103563"/>
          <p14:tracePt t="18944" x="6372225" y="3108325"/>
          <p14:tracePt t="18961" x="6361113" y="3114675"/>
          <p14:tracePt t="18977" x="6343650" y="3125788"/>
          <p14:tracePt t="18994" x="6315075" y="3143250"/>
          <p14:tracePt t="19011" x="6292850" y="3154363"/>
          <p14:tracePt t="19027" x="6269038" y="3171825"/>
          <p14:tracePt t="19044" x="6251575" y="3182938"/>
          <p14:tracePt t="19061" x="6223000" y="3206750"/>
          <p14:tracePt t="19077" x="6200775" y="3217863"/>
          <p14:tracePt t="19094" x="6172200" y="3246438"/>
          <p14:tracePt t="19111" x="6143625" y="3257550"/>
          <p14:tracePt t="19127" x="6115050" y="3286125"/>
          <p14:tracePt t="19144" x="6075363" y="3314700"/>
          <p14:tracePt t="19145" x="6051550" y="3332163"/>
          <p14:tracePt t="19161" x="6011863" y="3354388"/>
          <p14:tracePt t="19178" x="5972175" y="3382963"/>
          <p14:tracePt t="19194" x="5937250" y="3411538"/>
          <p14:tracePt t="19211" x="5886450" y="3446463"/>
          <p14:tracePt t="19228" x="5835650" y="3468688"/>
          <p14:tracePt t="19244" x="5772150" y="3492500"/>
          <p14:tracePt t="19261" x="5721350" y="3514725"/>
          <p14:tracePt t="19278" x="5668963" y="3549650"/>
          <p14:tracePt t="19294" x="5618163" y="3578225"/>
          <p14:tracePt t="19311" x="5572125" y="3606800"/>
          <p14:tracePt t="19328" x="5521325" y="3635375"/>
          <p14:tracePt t="19344" x="5480050" y="3657600"/>
          <p14:tracePt t="19361" x="5422900" y="3692525"/>
          <p14:tracePt t="19378" x="5378450" y="3714750"/>
          <p14:tracePt t="19394" x="5321300" y="3736975"/>
          <p14:tracePt t="19411" x="5268913" y="3771900"/>
          <p14:tracePt t="19428" x="5211763" y="3811588"/>
          <p14:tracePt t="19444" x="5172075" y="3835400"/>
          <p14:tracePt t="19461" x="5114925" y="3868738"/>
          <p14:tracePt t="19478" x="5051425" y="3908425"/>
          <p14:tracePt t="19495" x="5006975" y="3943350"/>
          <p14:tracePt t="19511" x="4949825" y="3994150"/>
          <p14:tracePt t="19528" x="4892675" y="4046538"/>
          <p14:tracePt t="19529" x="4857750" y="4064000"/>
          <p14:tracePt t="19545" x="4822825" y="4108450"/>
          <p14:tracePt t="19546" x="4783138" y="4137025"/>
          <p14:tracePt t="19562" x="4721225" y="4200525"/>
          <p14:tracePt t="19578" x="4646613" y="4264025"/>
          <p14:tracePt t="19594" x="4589463" y="4321175"/>
          <p14:tracePt t="19611" x="4532313" y="4371975"/>
          <p14:tracePt t="19628" x="4475163" y="4422775"/>
          <p14:tracePt t="19645" x="4422775" y="4475163"/>
          <p14:tracePt t="19661" x="4378325" y="4508500"/>
          <p14:tracePt t="19678" x="4349750" y="4549775"/>
          <p14:tracePt t="19695" x="4314825" y="4583113"/>
          <p14:tracePt t="19711" x="4279900" y="4622800"/>
          <p14:tracePt t="19728" x="4251325" y="4657725"/>
          <p14:tracePt t="19729" x="4240213" y="4679950"/>
          <p14:tracePt t="19745" x="4217988" y="4721225"/>
          <p14:tracePt t="19761" x="4194175" y="4754563"/>
          <p14:tracePt t="19778" x="4165600" y="4794250"/>
          <p14:tracePt t="19795" x="4137025" y="4835525"/>
          <p14:tracePt t="19811" x="4108450" y="4879975"/>
          <p14:tracePt t="19828" x="4092575" y="4908550"/>
          <p14:tracePt t="19845" x="4068763" y="4949825"/>
          <p14:tracePt t="19861" x="4051300" y="4978400"/>
          <p14:tracePt t="19878" x="4040188" y="4989513"/>
          <p14:tracePt t="19895" x="4022725" y="5022850"/>
          <p14:tracePt t="19912" x="3994150" y="5051425"/>
          <p14:tracePt t="19913" x="3983038" y="5068888"/>
          <p14:tracePt t="19928" x="3965575" y="5092700"/>
          <p14:tracePt t="19945" x="3925888" y="5154613"/>
          <p14:tracePt t="19962" x="3892550" y="5207000"/>
          <p14:tracePt t="19978" x="3879850" y="5222875"/>
          <p14:tracePt t="19995" x="3851275" y="5257800"/>
          <p14:tracePt t="20012" x="3817938" y="5314950"/>
          <p14:tracePt t="20028" x="3789363" y="5354638"/>
          <p14:tracePt t="20045" x="3760788" y="5400675"/>
          <p14:tracePt t="20062" x="3732213" y="5440363"/>
          <p14:tracePt t="20078" x="3708400" y="5468938"/>
          <p14:tracePt t="20095" x="3679825" y="5497513"/>
          <p14:tracePt t="20112" x="3657600" y="5521325"/>
          <p14:tracePt t="20112" x="3651250" y="5537200"/>
          <p14:tracePt t="20129" x="3640138" y="5543550"/>
          <p14:tracePt t="20145" x="3629025" y="5572125"/>
          <p14:tracePt t="20162" x="3622675" y="5583238"/>
          <p14:tracePt t="20178" x="3617913" y="5589588"/>
          <p14:tracePt t="20195" x="3611563" y="5594350"/>
          <p14:tracePt t="20212" x="3611563" y="5600700"/>
          <p14:tracePt t="20228" x="3611563" y="5607050"/>
          <p14:tracePt t="20245" x="3611563" y="5611813"/>
          <p14:tracePt t="20262" x="3611563" y="5618163"/>
          <p14:tracePt t="20278" x="3606800" y="5622925"/>
          <p14:tracePt t="20295" x="3594100" y="5635625"/>
          <p14:tracePt t="20312" x="3578225" y="5657850"/>
          <p14:tracePt t="20328" x="3560763" y="5664200"/>
          <p14:tracePt t="20329" x="3549650" y="5668963"/>
          <p14:tracePt t="20345" x="3532188" y="5680075"/>
          <p14:tracePt t="20362" x="3503613" y="5697538"/>
          <p14:tracePt t="20378" x="3479800" y="5715000"/>
          <p14:tracePt t="20395" x="3457575" y="5726113"/>
          <p14:tracePt t="20412" x="3440113" y="5743575"/>
          <p14:tracePt t="20429" x="3411538" y="5749925"/>
          <p14:tracePt t="20445" x="3382963" y="5761038"/>
          <p14:tracePt t="20462" x="3354388" y="5778500"/>
          <p14:tracePt t="20479" x="3336925" y="5789613"/>
          <p14:tracePt t="20495" x="3308350" y="5807075"/>
          <p14:tracePt t="20512" x="3292475" y="5818188"/>
          <p14:tracePt t="20529" x="3263900" y="5851525"/>
          <p14:tracePt t="20545" x="3246438" y="5864225"/>
          <p14:tracePt t="20562" x="3228975" y="5886450"/>
          <p14:tracePt t="20579" x="3211513" y="5897563"/>
          <p14:tracePt t="20595" x="3206750" y="5908675"/>
          <p14:tracePt t="20612" x="3194050" y="5932488"/>
          <p14:tracePt t="20629" x="3189288" y="5937250"/>
          <p14:tracePt t="20645" x="3182938" y="5949950"/>
          <p14:tracePt t="20662" x="3178175" y="5954713"/>
          <p14:tracePt t="20679" x="3178175" y="5961063"/>
          <p14:tracePt t="20695" x="3178175" y="5972175"/>
          <p14:tracePt t="20713" x="3178175" y="5978525"/>
          <p14:tracePt t="20729" x="3171825" y="5983288"/>
          <p14:tracePt t="20745" x="3165475" y="5994400"/>
          <p14:tracePt t="20779" x="3160713" y="6007100"/>
          <p14:tracePt t="20795" x="3160713" y="6011863"/>
          <p14:tracePt t="20812" x="3154363" y="6018213"/>
          <p14:tracePt t="20829" x="3149600" y="6029325"/>
          <p14:tracePt t="20862" x="3149600" y="6035675"/>
          <p14:tracePt t="20879" x="3143250" y="6035675"/>
          <p14:tracePt t="20929" x="3143250" y="6040438"/>
          <p14:tracePt t="21161" x="3143250" y="6046788"/>
          <p14:tracePt t="21169" x="3136900" y="6046788"/>
          <p14:tracePt t="21179" x="3136900" y="6051550"/>
          <p14:tracePt t="21213" x="3132138" y="6057900"/>
          <p14:tracePt t="21246" x="3121025" y="6075363"/>
          <p14:tracePt t="21329" x="3114675" y="6075363"/>
          <p14:tracePt t="21345" x="3114675" y="6080125"/>
          <p14:tracePt t="21369" x="3114675" y="6086475"/>
          <p14:tracePt t="21393" x="3108325" y="6086475"/>
          <p14:tracePt t="21417" x="3108325" y="6092825"/>
          <p14:tracePt t="21457" x="3108325" y="6097588"/>
          <p14:tracePt t="21497" x="3108325" y="6103938"/>
          <p14:tracePt t="21505" x="3108325" y="6108700"/>
          <p14:tracePt t="21521" x="3108325" y="6115050"/>
          <p14:tracePt t="21530" x="3103563" y="6126163"/>
          <p14:tracePt t="21563" x="3103563" y="6137275"/>
          <p14:tracePt t="21580" x="3103563" y="6143625"/>
          <p14:tracePt t="21597" x="3103563" y="6149975"/>
          <p14:tracePt t="21729" x="3103563" y="6143625"/>
          <p14:tracePt t="21747" x="3103563" y="6132513"/>
          <p14:tracePt t="21763" x="3103563" y="6115050"/>
          <p14:tracePt t="21780" x="3103563" y="6092825"/>
          <p14:tracePt t="21797" x="3103563" y="6075363"/>
          <p14:tracePt t="21813" x="3103563" y="6046788"/>
          <p14:tracePt t="21832" x="3103563" y="6029325"/>
          <p14:tracePt t="21846" x="3103563" y="6011863"/>
          <p14:tracePt t="21863" x="3103563" y="6000750"/>
          <p14:tracePt t="21880" x="3103563" y="5994400"/>
          <p14:tracePt t="21897" x="3103563" y="5989638"/>
          <p14:tracePt t="21913" x="3108325" y="5972175"/>
          <p14:tracePt t="21930" x="3108325" y="5954713"/>
          <p14:tracePt t="21946" x="3121025" y="5932488"/>
          <p14:tracePt t="21964" x="3132138" y="5908675"/>
          <p14:tracePt t="21980" x="3136900" y="5880100"/>
          <p14:tracePt t="21997" x="3149600" y="5857875"/>
          <p14:tracePt t="22013" x="3160713" y="5829300"/>
          <p14:tracePt t="22030" x="3171825" y="5794375"/>
          <p14:tracePt t="22047" x="3178175" y="5754688"/>
          <p14:tracePt t="22063" x="3189288" y="5721350"/>
          <p14:tracePt t="22080" x="3206750" y="5657850"/>
          <p14:tracePt t="22097" x="3240088" y="5565775"/>
          <p14:tracePt t="22114" x="3257550" y="5514975"/>
          <p14:tracePt t="22130" x="3275013" y="5451475"/>
          <p14:tracePt t="22147" x="3297238" y="5394325"/>
          <p14:tracePt t="22163" x="3321050" y="5321300"/>
          <p14:tracePt t="22180" x="3332163" y="5286375"/>
          <p14:tracePt t="22197" x="3349625" y="5229225"/>
          <p14:tracePt t="22214" x="3365500" y="5189538"/>
          <p14:tracePt t="22230" x="3378200" y="5154613"/>
          <p14:tracePt t="22247" x="3394075" y="5103813"/>
          <p14:tracePt t="22264" x="3411538" y="5057775"/>
          <p14:tracePt t="22280" x="3429000" y="4994275"/>
          <p14:tracePt t="22281" x="3451225" y="4954588"/>
          <p14:tracePt t="22297" x="3475038" y="4908550"/>
          <p14:tracePt t="22314" x="3521075" y="4835525"/>
          <p14:tracePt t="22330" x="3543300" y="4778375"/>
          <p14:tracePt t="22347" x="3578225" y="4732338"/>
          <p14:tracePt t="22364" x="3611563" y="4675188"/>
          <p14:tracePt t="22380" x="3646488" y="4611688"/>
          <p14:tracePt t="22397" x="3692525" y="4543425"/>
          <p14:tracePt t="22414" x="3736975" y="4475163"/>
          <p14:tracePt t="22430" x="3778250" y="4406900"/>
          <p14:tracePt t="22447" x="3822700" y="4343400"/>
          <p14:tracePt t="22465" x="3863975" y="4286250"/>
          <p14:tracePt t="22466" x="3886200" y="4246563"/>
          <p14:tracePt t="22481" x="3921125" y="4217988"/>
          <p14:tracePt t="22483" x="3954463" y="4178300"/>
          <p14:tracePt t="22498" x="4017963" y="4121150"/>
          <p14:tracePt t="22514" x="4064000" y="4068763"/>
          <p14:tracePt t="22530" x="4125913" y="4000500"/>
          <p14:tracePt t="22547" x="4165600" y="3943350"/>
          <p14:tracePt t="22564" x="4200525" y="3892550"/>
          <p14:tracePt t="22580" x="4246563" y="3817938"/>
          <p14:tracePt t="22598" x="4297363" y="3754438"/>
          <p14:tracePt t="22614" x="4383088" y="3686175"/>
          <p14:tracePt t="22631" x="4457700" y="3635375"/>
          <p14:tracePt t="22648" x="4554538" y="3565525"/>
          <p14:tracePt t="22664" x="4611688" y="3536950"/>
          <p14:tracePt t="22681" x="4703763" y="3479800"/>
          <p14:tracePt t="22682" x="4714875" y="3475038"/>
          <p14:tracePt t="22697" x="4778375" y="3435350"/>
          <p14:tracePt t="22714" x="4851400" y="3382963"/>
          <p14:tracePt t="22730" x="4954588" y="3336925"/>
          <p14:tracePt t="22747" x="5006975" y="3314700"/>
          <p14:tracePt t="22764" x="5092700" y="3275013"/>
          <p14:tracePt t="22781" x="5172075" y="3235325"/>
          <p14:tracePt t="22797" x="5251450" y="3206750"/>
          <p14:tracePt t="22814" x="5332413" y="3182938"/>
          <p14:tracePt t="22831" x="5418138" y="3154363"/>
          <p14:tracePt t="22848" x="5532438" y="3125788"/>
          <p14:tracePt t="22849" x="5589588" y="3125788"/>
          <p14:tracePt t="22864" x="5635625" y="3114675"/>
          <p14:tracePt t="22865" x="5697538" y="3114675"/>
          <p14:tracePt t="22881" x="5743575" y="3114675"/>
          <p14:tracePt t="22898" x="5886450" y="3114675"/>
          <p14:tracePt t="22914" x="5994400" y="3114675"/>
          <p14:tracePt t="22931" x="6075363" y="3114675"/>
          <p14:tracePt t="22948" x="6178550" y="3114675"/>
          <p14:tracePt t="22964" x="6264275" y="3114675"/>
          <p14:tracePt t="22981" x="6361113" y="3114675"/>
          <p14:tracePt t="22998" x="6464300" y="3103563"/>
          <p14:tracePt t="23014" x="6554788" y="3103563"/>
          <p14:tracePt t="23031" x="6623050" y="3103563"/>
          <p14:tracePt t="23048" x="6708775" y="3097213"/>
          <p14:tracePt t="23064" x="6789738" y="3097213"/>
          <p14:tracePt t="23081" x="6875463" y="3097213"/>
          <p14:tracePt t="23098" x="6994525" y="3097213"/>
          <p14:tracePt t="23114" x="7051675" y="3097213"/>
          <p14:tracePt t="23131" x="7104063" y="3086100"/>
          <p14:tracePt t="23148" x="7137400" y="3068638"/>
          <p14:tracePt t="23165" x="7172325" y="3063875"/>
          <p14:tracePt t="23181" x="7200900" y="3051175"/>
          <p14:tracePt t="23198" x="7229475" y="3040063"/>
          <p14:tracePt t="23202" x="7240588" y="3035300"/>
          <p14:tracePt t="23216" x="7246938" y="3028950"/>
          <p14:tracePt t="23217" x="7258050" y="3028950"/>
          <p14:tracePt t="23231" x="7258050" y="3022600"/>
          <p14:tracePt t="23248" x="7264400" y="3017838"/>
          <p14:tracePt t="23264" x="7264400" y="3006725"/>
          <p14:tracePt t="23281" x="7264400" y="3000375"/>
          <p14:tracePt t="23321" x="7264400" y="2994025"/>
          <p14:tracePt t="23345" x="7264400" y="2989263"/>
          <p14:tracePt t="23674" x="7264400" y="2994025"/>
          <p14:tracePt t="23682" x="7264400" y="3000375"/>
          <p14:tracePt t="23690" x="7264400" y="3017838"/>
          <p14:tracePt t="23698" x="7264400" y="3035300"/>
          <p14:tracePt t="23715" x="7264400" y="3074988"/>
          <p14:tracePt t="23731" x="7264400" y="3114675"/>
          <p14:tracePt t="23748" x="7264400" y="3182938"/>
          <p14:tracePt t="23765" x="7264400" y="3257550"/>
          <p14:tracePt t="23782" x="7264400" y="3336925"/>
          <p14:tracePt t="23798" x="7264400" y="3422650"/>
          <p14:tracePt t="23815" x="7264400" y="3497263"/>
          <p14:tracePt t="23831" x="7264400" y="3532188"/>
          <p14:tracePt t="23848" x="7264400" y="3554413"/>
          <p14:tracePt t="23849" x="7264400" y="3560763"/>
          <p14:tracePt t="23865" x="7264400" y="3571875"/>
          <p14:tracePt t="23954" x="7264400" y="3578225"/>
          <p14:tracePt t="23964" x="7264400" y="3582988"/>
          <p14:tracePt t="23982" x="7264400" y="3594100"/>
          <p14:tracePt t="23998" x="7258050" y="3606800"/>
          <p14:tracePt t="24015" x="7251700" y="3617913"/>
          <p14:tracePt t="24032" x="7229475" y="3622675"/>
          <p14:tracePt t="24033" x="7223125" y="3622675"/>
          <p14:tracePt t="24048" x="7218363" y="3629025"/>
          <p14:tracePt t="24049" x="7212013" y="3635375"/>
          <p14:tracePt t="24065" x="7207250" y="3635375"/>
          <p14:tracePt t="24082" x="7194550" y="3635375"/>
          <p14:tracePt t="24099" x="7183438" y="3635375"/>
          <p14:tracePt t="24115" x="7172325" y="3635375"/>
          <p14:tracePt t="24133" x="7143750" y="3635375"/>
          <p14:tracePt t="24149" x="7108825" y="3635375"/>
          <p14:tracePt t="24165" x="7064375" y="3635375"/>
          <p14:tracePt t="24182" x="7007225" y="3635375"/>
          <p14:tracePt t="24199" x="6921500" y="3663950"/>
          <p14:tracePt t="24215" x="6823075" y="3675063"/>
          <p14:tracePt t="24232" x="6721475" y="3708400"/>
          <p14:tracePt t="24233" x="6669088" y="3721100"/>
          <p14:tracePt t="24248" x="6629400" y="3736975"/>
          <p14:tracePt t="24249" x="6583363" y="3754438"/>
          <p14:tracePt t="24265" x="6521450" y="3783013"/>
          <p14:tracePt t="24282" x="6435725" y="3806825"/>
          <p14:tracePt t="24299" x="6343650" y="3840163"/>
          <p14:tracePt t="24315" x="6275388" y="3868738"/>
          <p14:tracePt t="24332" x="6172200" y="3921125"/>
          <p14:tracePt t="24349" x="6086475" y="3965575"/>
          <p14:tracePt t="24365" x="5983288" y="4017963"/>
          <p14:tracePt t="24382" x="5886450" y="4075113"/>
          <p14:tracePt t="24399" x="5811838" y="4125913"/>
          <p14:tracePt t="24401" x="5778500" y="4149725"/>
          <p14:tracePt t="24415" x="5737225" y="4171950"/>
          <p14:tracePt t="24432" x="5675313" y="4217988"/>
          <p14:tracePt t="24449" x="5607050" y="4264025"/>
          <p14:tracePt t="24450" x="5565775" y="4286250"/>
          <p14:tracePt t="24465" x="5514975" y="4314825"/>
          <p14:tracePt t="24482" x="5451475" y="4354513"/>
          <p14:tracePt t="24499" x="5378450" y="4400550"/>
          <p14:tracePt t="24516" x="5332413" y="4440238"/>
          <p14:tracePt t="24532" x="5280025" y="4475163"/>
          <p14:tracePt t="24549" x="5207000" y="4525963"/>
          <p14:tracePt t="24565" x="5143500" y="4572000"/>
          <p14:tracePt t="24582" x="5086350" y="4618038"/>
          <p14:tracePt t="24599" x="5046663" y="4657725"/>
          <p14:tracePt t="24616" x="5006975" y="4686300"/>
          <p14:tracePt t="24617" x="4983163" y="4703763"/>
          <p14:tracePt t="24632" x="4949825" y="4721225"/>
          <p14:tracePt t="24649" x="4914900" y="4754563"/>
          <p14:tracePt t="24666" x="4846638" y="4811713"/>
          <p14:tracePt t="24682" x="4778375" y="4875213"/>
          <p14:tracePt t="24699" x="4743450" y="4897438"/>
          <p14:tracePt t="24715" x="4714875" y="4914900"/>
          <p14:tracePt t="24732" x="4640263" y="4960938"/>
          <p14:tracePt t="24749" x="4565650" y="5029200"/>
          <p14:tracePt t="24766" x="4497388" y="5108575"/>
          <p14:tracePt t="24782" x="4422775" y="5218113"/>
          <p14:tracePt t="24799" x="4343400" y="5332413"/>
          <p14:tracePt t="24816" x="4275138" y="5435600"/>
          <p14:tracePt t="24833" x="4222750" y="5549900"/>
          <p14:tracePt t="24833" x="4200525" y="5600700"/>
          <p14:tracePt t="24849" x="4143375" y="5715000"/>
          <p14:tracePt t="24866" x="4092575" y="5822950"/>
          <p14:tracePt t="24882" x="4075113" y="5908675"/>
          <p14:tracePt t="24899" x="4046538" y="5983288"/>
          <p14:tracePt t="24916" x="4040188" y="6011863"/>
          <p14:tracePt t="24932" x="4035425" y="6040438"/>
          <p14:tracePt t="24949" x="4035425" y="6051550"/>
          <p14:tracePt t="24966" x="4035425" y="6064250"/>
          <p14:tracePt t="24983" x="4029075" y="6075363"/>
          <p14:tracePt t="24999" x="4022725" y="6092825"/>
          <p14:tracePt t="25016" x="4022725" y="6103938"/>
          <p14:tracePt t="25017" x="4022725" y="6108700"/>
          <p14:tracePt t="25032" x="4017963" y="6108700"/>
          <p14:tracePt t="25049" x="4017963" y="6132513"/>
          <p14:tracePt t="25066" x="4006850" y="6143625"/>
          <p14:tracePt t="25082" x="4006850" y="6165850"/>
          <p14:tracePt t="25099" x="3989388" y="6189663"/>
          <p14:tracePt t="25116" x="3983038" y="6200775"/>
          <p14:tracePt t="25133" x="3978275" y="6207125"/>
          <p14:tracePt t="25194" x="3989388" y="6207125"/>
          <p14:tracePt t="25201" x="4000500" y="6207125"/>
          <p14:tracePt t="25216" x="4011613" y="6207125"/>
          <p14:tracePt t="25233" x="4057650" y="6207125"/>
          <p14:tracePt t="25250" x="4160838" y="6207125"/>
          <p14:tracePt t="25266" x="4275138" y="6200775"/>
          <p14:tracePt t="25283" x="4360863" y="6178550"/>
          <p14:tracePt t="25299" x="4492625" y="6154738"/>
          <p14:tracePt t="25316" x="4635500" y="6154738"/>
          <p14:tracePt t="25333" x="4754563" y="6154738"/>
          <p14:tracePt t="25350" x="4864100" y="6154738"/>
          <p14:tracePt t="25366" x="4954588" y="6154738"/>
          <p14:tracePt t="25383" x="5011738" y="6154738"/>
          <p14:tracePt t="25400" x="5022850" y="6154738"/>
          <p14:tracePt t="25593" x="5029200" y="6154738"/>
          <p14:tracePt t="25610" x="5029200" y="6149975"/>
          <p14:tracePt t="25620" x="5029200" y="6143625"/>
          <p14:tracePt t="25625" x="5029200" y="6137275"/>
          <p14:tracePt t="25633" x="5035550" y="6132513"/>
          <p14:tracePt t="25650" x="5057775" y="6097588"/>
          <p14:tracePt t="25666" x="5075238" y="6075363"/>
          <p14:tracePt t="25683" x="5092700" y="6046788"/>
          <p14:tracePt t="25700" x="5126038" y="6000750"/>
          <p14:tracePt t="25717" x="5172075" y="5954713"/>
          <p14:tracePt t="25733" x="5211763" y="5921375"/>
          <p14:tracePt t="25750" x="5246688" y="5897563"/>
          <p14:tracePt t="25766" x="5297488" y="5864225"/>
          <p14:tracePt t="25783" x="5337175" y="5818188"/>
          <p14:tracePt t="25800" x="5378450" y="5783263"/>
          <p14:tracePt t="25817" x="5435600" y="5732463"/>
          <p14:tracePt t="25833" x="5508625" y="5646738"/>
          <p14:tracePt t="25850" x="5554663" y="5583238"/>
          <p14:tracePt t="25867" x="5607050" y="5532438"/>
          <p14:tracePt t="25883" x="5664200" y="5497513"/>
          <p14:tracePt t="25900" x="5721350" y="5457825"/>
          <p14:tracePt t="25916" x="5765800" y="5422900"/>
          <p14:tracePt t="25933" x="5835650" y="5354638"/>
          <p14:tracePt t="25950" x="5892800" y="5297488"/>
          <p14:tracePt t="25967" x="5949950" y="5251450"/>
          <p14:tracePt t="25983" x="6007100" y="5218113"/>
          <p14:tracePt t="26000" x="6080125" y="5165725"/>
          <p14:tracePt t="26001" x="6115050" y="5132388"/>
          <p14:tracePt t="26017" x="6143625" y="5114925"/>
          <p14:tracePt t="26033" x="6218238" y="5046663"/>
          <p14:tracePt t="26050" x="6264275" y="4989513"/>
          <p14:tracePt t="26067" x="6332538" y="4932363"/>
          <p14:tracePt t="26083" x="6383338" y="4903788"/>
          <p14:tracePt t="26100" x="6435725" y="4868863"/>
          <p14:tracePt t="26117" x="6480175" y="4835525"/>
          <p14:tracePt t="26133" x="6537325" y="4789488"/>
          <p14:tracePt t="26150" x="6600825" y="4737100"/>
          <p14:tracePt t="26167" x="6669088" y="4692650"/>
          <p14:tracePt t="26183" x="6732588" y="4646613"/>
          <p14:tracePt t="26200" x="6794500" y="4600575"/>
          <p14:tracePt t="26202" x="6829425" y="4589463"/>
          <p14:tracePt t="26217" x="6926263" y="4532313"/>
          <p14:tracePt t="26233" x="7000875" y="4492625"/>
          <p14:tracePt t="26250" x="7064375" y="4468813"/>
          <p14:tracePt t="26267" x="7150100" y="4418013"/>
          <p14:tracePt t="26283" x="7240588" y="4354513"/>
          <p14:tracePt t="26300" x="7315200" y="4314825"/>
          <p14:tracePt t="26317" x="7372350" y="4286250"/>
          <p14:tracePt t="26334" x="7423150" y="4275138"/>
          <p14:tracePt t="26350" x="7486650" y="4246563"/>
          <p14:tracePt t="26367" x="7521575" y="4235450"/>
          <p14:tracePt t="26384" x="7561263" y="4206875"/>
          <p14:tracePt t="26385" x="7578725" y="4194175"/>
          <p14:tracePt t="26400" x="7578725" y="4183063"/>
          <p14:tracePt t="26417" x="7589838" y="4165600"/>
          <p14:tracePt t="27544" x="0" y="0"/>
        </p14:tracePtLst>
        <p14:tracePtLst>
          <p14:tracePt t="31961" x="7589838" y="4165600"/>
          <p14:tracePt t="33226" x="7583488" y="4165600"/>
          <p14:tracePt t="33234" x="7566025" y="4165600"/>
          <p14:tracePt t="33241" x="7554913" y="4171950"/>
          <p14:tracePt t="33256" x="7543800" y="4178300"/>
          <p14:tracePt t="33273" x="7515225" y="4178300"/>
          <p14:tracePt t="33290" x="7486650" y="4178300"/>
          <p14:tracePt t="33306" x="7451725" y="4189413"/>
          <p14:tracePt t="33323" x="7400925" y="4189413"/>
          <p14:tracePt t="33339" x="7350125" y="4189413"/>
          <p14:tracePt t="33356" x="7308850" y="4189413"/>
          <p14:tracePt t="33373" x="7235825" y="4189413"/>
          <p14:tracePt t="33390" x="7161213" y="4189413"/>
          <p14:tracePt t="33406" x="7092950" y="4189413"/>
          <p14:tracePt t="33423" x="7011988" y="4189413"/>
          <p14:tracePt t="33440" x="6926263" y="4189413"/>
          <p14:tracePt t="33456" x="6851650" y="4189413"/>
          <p14:tracePt t="33457" x="6823075" y="4189413"/>
          <p14:tracePt t="33473" x="6761163" y="4189413"/>
          <p14:tracePt t="33490" x="6737350" y="4189413"/>
          <p14:tracePt t="33506" x="6680200" y="4189413"/>
          <p14:tracePt t="33523" x="6640513" y="4189413"/>
          <p14:tracePt t="33539" x="6583363" y="4189413"/>
          <p14:tracePt t="33556" x="6532563" y="4189413"/>
          <p14:tracePt t="33573" x="6486525" y="4189413"/>
          <p14:tracePt t="33590" x="6457950" y="4189413"/>
          <p14:tracePt t="33606" x="6423025" y="4189413"/>
          <p14:tracePt t="33623" x="6394450" y="4189413"/>
          <p14:tracePt t="33640" x="6361113" y="4189413"/>
          <p14:tracePt t="33657" x="6343650" y="4189413"/>
          <p14:tracePt t="33657" x="6332538" y="4189413"/>
          <p14:tracePt t="33673" x="6315075" y="4189413"/>
          <p14:tracePt t="33690" x="6275388" y="4189413"/>
          <p14:tracePt t="33706" x="6240463" y="4189413"/>
          <p14:tracePt t="33723" x="6211888" y="4189413"/>
          <p14:tracePt t="33740" x="6183313" y="4189413"/>
          <p14:tracePt t="33757" x="6149975" y="4189413"/>
          <p14:tracePt t="33773" x="6115050" y="4189413"/>
          <p14:tracePt t="33790" x="6080125" y="4189413"/>
          <p14:tracePt t="33807" x="6051550" y="4189413"/>
          <p14:tracePt t="33823" x="6022975" y="4183063"/>
          <p14:tracePt t="33840" x="6007100" y="4183063"/>
          <p14:tracePt t="33841" x="6000750" y="4183063"/>
          <p14:tracePt t="33857" x="5989638" y="4183063"/>
          <p14:tracePt t="33873" x="5972175" y="4183063"/>
          <p14:tracePt t="33890" x="5965825" y="4183063"/>
          <p14:tracePt t="33906" x="5961063" y="4183063"/>
          <p14:tracePt t="33923" x="5949950" y="4183063"/>
          <p14:tracePt t="33940" x="5943600" y="4183063"/>
          <p14:tracePt t="33957" x="5937250" y="4183063"/>
          <p14:tracePt t="33974" x="5926138" y="4183063"/>
          <p14:tracePt t="33991" x="5915025" y="4183063"/>
          <p14:tracePt t="34007" x="5903913" y="4183063"/>
          <p14:tracePt t="34023" x="5897563" y="4183063"/>
          <p14:tracePt t="34040" x="5886450" y="4183063"/>
          <p14:tracePt t="34073" x="5880100" y="4183063"/>
          <p14:tracePt t="34186" x="5875338" y="4183063"/>
          <p14:tracePt t="34267" x="5868988" y="4183063"/>
          <p14:tracePt t="34289" x="5864225" y="4183063"/>
          <p14:tracePt t="34321" x="5864225" y="4189413"/>
          <p14:tracePt t="34337" x="5857875" y="4189413"/>
          <p14:tracePt t="34361" x="5851525" y="4194175"/>
          <p14:tracePt t="34409" x="5846763" y="4194175"/>
          <p14:tracePt t="34433" x="5846763" y="4200525"/>
          <p14:tracePt t="34818" x="5851525" y="4200525"/>
          <p14:tracePt t="34825" x="5857875" y="4200525"/>
          <p14:tracePt t="34842" x="5864225" y="4200525"/>
          <p14:tracePt t="34849" x="5868988" y="4200525"/>
          <p14:tracePt t="34873" x="5875338" y="4200525"/>
          <p14:tracePt t="34881" x="5880100" y="4200525"/>
          <p14:tracePt t="34891" x="5886450" y="4200525"/>
          <p14:tracePt t="34907" x="5892800" y="4200525"/>
          <p14:tracePt t="34924" x="5897563" y="4200525"/>
          <p14:tracePt t="34941" x="5903913" y="4200525"/>
          <p14:tracePt t="34975" x="5915025" y="4200525"/>
          <p14:tracePt t="34991" x="5921375" y="4200525"/>
          <p14:tracePt t="35082" x="5926138" y="4200525"/>
          <p14:tracePt t="35090" x="5932488" y="4200525"/>
          <p14:tracePt t="35145" x="5937250" y="4200525"/>
          <p14:tracePt t="35161" x="5943600" y="4194175"/>
          <p14:tracePt t="35201" x="5949950" y="4189413"/>
          <p14:tracePt t="35209" x="5954713" y="4183063"/>
          <p14:tracePt t="35225" x="5961063" y="4183063"/>
          <p14:tracePt t="35241" x="5961063" y="4178300"/>
          <p14:tracePt t="35258" x="5972175" y="4171950"/>
          <p14:tracePt t="35274" x="5983288" y="4165600"/>
          <p14:tracePt t="35291" x="5994400" y="4154488"/>
          <p14:tracePt t="35308" x="6007100" y="4143375"/>
          <p14:tracePt t="35324" x="6011863" y="4137025"/>
          <p14:tracePt t="35341" x="6022975" y="4125913"/>
          <p14:tracePt t="35358" x="6029325" y="4108450"/>
          <p14:tracePt t="35375" x="6046788" y="4086225"/>
          <p14:tracePt t="35391" x="6057900" y="4075113"/>
          <p14:tracePt t="35408" x="6069013" y="4068763"/>
          <p14:tracePt t="35409" x="6069013" y="4057650"/>
          <p14:tracePt t="35425" x="6075363" y="4046538"/>
          <p14:tracePt t="35441" x="6086475" y="4035425"/>
          <p14:tracePt t="35458" x="6097588" y="4017963"/>
          <p14:tracePt t="35475" x="6103938" y="4006850"/>
          <p14:tracePt t="35491" x="6103938" y="4000500"/>
          <p14:tracePt t="35508" x="6108700" y="3983038"/>
          <p14:tracePt t="35525" x="6115050" y="3965575"/>
          <p14:tracePt t="35541" x="6121400" y="3949700"/>
          <p14:tracePt t="35558" x="6126163" y="3925888"/>
          <p14:tracePt t="35575" x="6137275" y="3908425"/>
          <p14:tracePt t="35592" x="6143625" y="3886200"/>
          <p14:tracePt t="35592" x="6143625" y="3879850"/>
          <p14:tracePt t="35608" x="6143625" y="3868738"/>
          <p14:tracePt t="35625" x="6149975" y="3846513"/>
          <p14:tracePt t="35626" x="6154738" y="3835400"/>
          <p14:tracePt t="35641" x="6161088" y="3817938"/>
          <p14:tracePt t="35658" x="6161088" y="3800475"/>
          <p14:tracePt t="35675" x="6165850" y="3789363"/>
          <p14:tracePt t="35691" x="6165850" y="3778250"/>
          <p14:tracePt t="35708" x="6165850" y="3765550"/>
          <p14:tracePt t="35725" x="6165850" y="3760788"/>
          <p14:tracePt t="35742" x="6165850" y="3754438"/>
          <p14:tracePt t="35775" x="6165850" y="3749675"/>
          <p14:tracePt t="35808" x="6165850" y="3743325"/>
          <p14:tracePt t="35825" x="6161088" y="3743325"/>
          <p14:tracePt t="35842" x="6161088" y="3736975"/>
          <p14:tracePt t="35858" x="6143625" y="3732213"/>
          <p14:tracePt t="35875" x="6132513" y="3725863"/>
          <p14:tracePt t="35892" x="6126163" y="3721100"/>
          <p14:tracePt t="35909" x="6115050" y="3714750"/>
          <p14:tracePt t="35925" x="6108700" y="3708400"/>
          <p14:tracePt t="35942" x="6097588" y="3708400"/>
          <p14:tracePt t="35958" x="6086475" y="3708400"/>
          <p14:tracePt t="35975" x="6080125" y="3708400"/>
          <p14:tracePt t="35991" x="6075363" y="3708400"/>
          <p14:tracePt t="36009" x="6057900" y="3714750"/>
          <p14:tracePt t="36025" x="6040438" y="3721100"/>
          <p14:tracePt t="36042" x="6022975" y="3725863"/>
          <p14:tracePt t="36058" x="6000750" y="3725863"/>
          <p14:tracePt t="36075" x="5983288" y="3732213"/>
          <p14:tracePt t="36092" x="5961063" y="3743325"/>
          <p14:tracePt t="36108" x="5949950" y="3743325"/>
          <p14:tracePt t="36125" x="5937250" y="3743325"/>
          <p14:tracePt t="36158" x="5932488" y="3743325"/>
          <p14:tracePt t="36175" x="5915025" y="3754438"/>
          <p14:tracePt t="36192" x="5903913" y="3760788"/>
          <p14:tracePt t="36208" x="5886450" y="3771900"/>
          <p14:tracePt t="36209" x="5880100" y="3778250"/>
          <p14:tracePt t="36225" x="5864225" y="3789363"/>
          <p14:tracePt t="36242" x="5840413" y="3800475"/>
          <p14:tracePt t="36259" x="5829300" y="3806825"/>
          <p14:tracePt t="36275" x="5818188" y="3817938"/>
          <p14:tracePt t="36292" x="5807075" y="3829050"/>
          <p14:tracePt t="36309" x="5789613" y="3840163"/>
          <p14:tracePt t="36325" x="5783263" y="3851275"/>
          <p14:tracePt t="36342" x="5772150" y="3868738"/>
          <p14:tracePt t="36359" x="5765800" y="3879850"/>
          <p14:tracePt t="36375" x="5749925" y="3897313"/>
          <p14:tracePt t="36376" x="5749925" y="3903663"/>
          <p14:tracePt t="36392" x="5743575" y="3903663"/>
          <p14:tracePt t="36409" x="5737225" y="3914775"/>
          <p14:tracePt t="36426" x="5732463" y="3932238"/>
          <p14:tracePt t="36442" x="5721350" y="3937000"/>
          <p14:tracePt t="36459" x="5715000" y="3949700"/>
          <p14:tracePt t="36476" x="5708650" y="3960813"/>
          <p14:tracePt t="36492" x="5703888" y="3971925"/>
          <p14:tracePt t="36509" x="5697538" y="3978275"/>
          <p14:tracePt t="36525" x="5697538" y="3983038"/>
          <p14:tracePt t="36542" x="5692775" y="3989388"/>
          <p14:tracePt t="36559" x="5692775" y="4000500"/>
          <p14:tracePt t="36576" x="5686425" y="4006850"/>
          <p14:tracePt t="36592" x="5686425" y="4011613"/>
          <p14:tracePt t="36593" x="5686425" y="4022725"/>
          <p14:tracePt t="36609" x="5675313" y="4040188"/>
          <p14:tracePt t="36625" x="5668963" y="4051300"/>
          <p14:tracePt t="36642" x="5664200" y="4064000"/>
          <p14:tracePt t="36659" x="5664200" y="4075113"/>
          <p14:tracePt t="36676" x="5664200" y="4079875"/>
          <p14:tracePt t="36692" x="5664200" y="4092575"/>
          <p14:tracePt t="36709" x="5664200" y="4103688"/>
          <p14:tracePt t="36742" x="5664200" y="4114800"/>
          <p14:tracePt t="36759" x="5664200" y="4132263"/>
          <p14:tracePt t="36776" x="5664200" y="4149725"/>
          <p14:tracePt t="36792" x="5664200" y="4160838"/>
          <p14:tracePt t="36809" x="5668963" y="4165600"/>
          <p14:tracePt t="36826" x="5668963" y="4171950"/>
          <p14:tracePt t="36842" x="5668963" y="4178300"/>
          <p14:tracePt t="36859" x="5675313" y="4183063"/>
          <p14:tracePt t="36876" x="5675313" y="4194175"/>
          <p14:tracePt t="36892" x="5680075" y="4200525"/>
          <p14:tracePt t="36909" x="5686425" y="4200525"/>
          <p14:tracePt t="36926" x="5686425" y="4211638"/>
          <p14:tracePt t="36959" x="5697538" y="4217988"/>
          <p14:tracePt t="36976" x="5697538" y="4229100"/>
          <p14:tracePt t="37009" x="5708650" y="4229100"/>
          <p14:tracePt t="37026" x="5715000" y="4240213"/>
          <p14:tracePt t="37042" x="5726113" y="4240213"/>
          <p14:tracePt t="37059" x="5732463" y="4240213"/>
          <p14:tracePt t="37076" x="5743575" y="4246563"/>
          <p14:tracePt t="37092" x="5761038" y="4257675"/>
          <p14:tracePt t="37109" x="5772150" y="4257675"/>
          <p14:tracePt t="37126" x="5783263" y="4264025"/>
          <p14:tracePt t="37143" x="5794375" y="4268788"/>
          <p14:tracePt t="37159" x="5807075" y="4268788"/>
          <p14:tracePt t="37176" x="5811838" y="4268788"/>
          <p14:tracePt t="37192" x="5822950" y="4275138"/>
          <p14:tracePt t="37209" x="5840413" y="4275138"/>
          <p14:tracePt t="37226" x="5846763" y="4275138"/>
          <p14:tracePt t="37243" x="5851525" y="4275138"/>
          <p14:tracePt t="37259" x="5864225" y="4275138"/>
          <p14:tracePt t="37276" x="5875338" y="4275138"/>
          <p14:tracePt t="37293" x="5886450" y="4257675"/>
          <p14:tracePt t="37309" x="5897563" y="4251325"/>
          <p14:tracePt t="37326" x="5908675" y="4246563"/>
          <p14:tracePt t="37343" x="5921375" y="4235450"/>
          <p14:tracePt t="37359" x="5926138" y="4222750"/>
          <p14:tracePt t="37376" x="5932488" y="4211638"/>
          <p14:tracePt t="37393" x="5937250" y="4189413"/>
          <p14:tracePt t="37409" x="5937250" y="4183063"/>
          <p14:tracePt t="37426" x="5937250" y="4171950"/>
          <p14:tracePt t="37442" x="5943600" y="4171950"/>
          <p14:tracePt t="37460" x="5943600" y="4160838"/>
          <p14:tracePt t="37476" x="5943600" y="4154488"/>
          <p14:tracePt t="37493" x="5943600" y="4143375"/>
          <p14:tracePt t="37509" x="5943600" y="4137025"/>
          <p14:tracePt t="37526" x="5943600" y="4132263"/>
          <p14:tracePt t="37543" x="5943600" y="4125913"/>
          <p14:tracePt t="37560" x="5943600" y="4121150"/>
          <p14:tracePt t="37561" x="5943600" y="4114800"/>
          <p14:tracePt t="37593" x="5943600" y="4108450"/>
          <p14:tracePt t="37665" x="5943600" y="4103688"/>
          <p14:tracePt t="37681" x="5943600" y="4097338"/>
          <p14:tracePt t="37697" x="5937250" y="4097338"/>
          <p14:tracePt t="37705" x="5932488" y="4092575"/>
          <p14:tracePt t="37721" x="5932488" y="4086225"/>
          <p14:tracePt t="37737" x="5926138" y="4079875"/>
          <p14:tracePt t="37745" x="5921375" y="4079875"/>
          <p14:tracePt t="37761" x="5921375" y="4075113"/>
          <p14:tracePt t="37776" x="5908675" y="4068763"/>
          <p14:tracePt t="37793" x="5903913" y="4064000"/>
          <p14:tracePt t="37810" x="5897563" y="4057650"/>
          <p14:tracePt t="37849" x="5892800" y="4057650"/>
          <p14:tracePt t="37860" x="5886450" y="4057650"/>
          <p14:tracePt t="37876" x="5880100" y="4051300"/>
          <p14:tracePt t="37910" x="5868988" y="4051300"/>
          <p14:tracePt t="37927" x="5864225" y="4051300"/>
          <p14:tracePt t="37943" x="5857875" y="4051300"/>
          <p14:tracePt t="37960" x="5846763" y="4051300"/>
          <p14:tracePt t="37961" x="5840413" y="4051300"/>
          <p14:tracePt t="37978" x="5829300" y="4051300"/>
          <p14:tracePt t="37993" x="5822950" y="4051300"/>
          <p14:tracePt t="38010" x="5818188" y="4051300"/>
          <p14:tracePt t="38027" x="5811838" y="4051300"/>
          <p14:tracePt t="38043" x="5807075" y="4051300"/>
          <p14:tracePt t="38073" x="5800725" y="4051300"/>
          <p14:tracePt t="38082" x="5794375" y="4051300"/>
          <p14:tracePt t="38097" x="5789613" y="4051300"/>
          <p14:tracePt t="38110" x="5783263" y="4051300"/>
          <p14:tracePt t="38127" x="5778500" y="4057650"/>
          <p14:tracePt t="38143" x="5778500" y="4064000"/>
          <p14:tracePt t="38177" x="5778500" y="4068763"/>
          <p14:tracePt t="38193" x="5772150" y="4079875"/>
          <p14:tracePt t="38210" x="5772150" y="4092575"/>
          <p14:tracePt t="38227" x="5765800" y="4092575"/>
          <p14:tracePt t="38243" x="5765800" y="4103688"/>
          <p14:tracePt t="38260" x="5765800" y="4108450"/>
          <p14:tracePt t="38277" x="5765800" y="4114800"/>
          <p14:tracePt t="38294" x="5765800" y="4125913"/>
          <p14:tracePt t="38310" x="5765800" y="4132263"/>
          <p14:tracePt t="38327" x="5765800" y="4143375"/>
          <p14:tracePt t="38343" x="5765800" y="4154488"/>
          <p14:tracePt t="38360" x="5765800" y="4165600"/>
          <p14:tracePt t="38377" x="5765800" y="4171950"/>
          <p14:tracePt t="38394" x="5772150" y="4178300"/>
          <p14:tracePt t="38410" x="5772150" y="4183063"/>
          <p14:tracePt t="38427" x="5778500" y="4189413"/>
          <p14:tracePt t="38444" x="5783263" y="4194175"/>
          <p14:tracePt t="38460" x="5789613" y="4206875"/>
          <p14:tracePt t="38494" x="5800725" y="4211638"/>
          <p14:tracePt t="38510" x="5807075" y="4217988"/>
          <p14:tracePt t="38527" x="5811838" y="4222750"/>
          <p14:tracePt t="38544" x="5829300" y="4229100"/>
          <p14:tracePt t="38560" x="5840413" y="4235450"/>
          <p14:tracePt t="38577" x="5857875" y="4235450"/>
          <p14:tracePt t="38594" x="5864225" y="4235450"/>
          <p14:tracePt t="38610" x="5868988" y="4235450"/>
          <p14:tracePt t="38644" x="5875338" y="4235450"/>
          <p14:tracePt t="38660" x="5880100" y="4235450"/>
          <p14:tracePt t="38677" x="5892800" y="4235450"/>
          <p14:tracePt t="38695" x="5903913" y="4235450"/>
          <p14:tracePt t="38710" x="5915025" y="4235450"/>
          <p14:tracePt t="38727" x="5926138" y="4229100"/>
          <p14:tracePt t="38744" x="5937250" y="4222750"/>
          <p14:tracePt t="38761" x="5954713" y="4222750"/>
          <p14:tracePt t="38761" x="5954713" y="4217988"/>
          <p14:tracePt t="38777" x="5965825" y="4217988"/>
          <p14:tracePt t="38794" x="5965825" y="4211638"/>
          <p14:tracePt t="38811" x="5972175" y="4200525"/>
          <p14:tracePt t="38827" x="5972175" y="4194175"/>
          <p14:tracePt t="38844" x="5972175" y="4178300"/>
          <p14:tracePt t="38861" x="5972175" y="4165600"/>
          <p14:tracePt t="38877" x="5972175" y="4154488"/>
          <p14:tracePt t="38894" x="5978525" y="4132263"/>
          <p14:tracePt t="38911" x="5978525" y="4121150"/>
          <p14:tracePt t="38944" x="5978525" y="4108450"/>
          <p14:tracePt t="38961" x="5978525" y="4103688"/>
          <p14:tracePt t="38978" x="5978525" y="4097338"/>
          <p14:tracePt t="38994" x="5972175" y="4092575"/>
          <p14:tracePt t="39131" x="5972175" y="4086225"/>
          <p14:tracePt t="40258" x="0" y="0"/>
        </p14:tracePtLst>
        <p14:tracePtLst>
          <p14:tracePt t="105012" x="7137400" y="4972050"/>
          <p14:tracePt t="105777" x="7132638" y="4972050"/>
          <p14:tracePt t="105785" x="7126288" y="4972050"/>
          <p14:tracePt t="105793" x="7115175" y="4972050"/>
          <p14:tracePt t="105801" x="7108825" y="4972050"/>
          <p14:tracePt t="105833" x="7104063" y="4978400"/>
          <p14:tracePt t="105850" x="7104063" y="4994275"/>
          <p14:tracePt t="105889" x="7097713" y="4994275"/>
          <p14:tracePt t="105905" x="7097713" y="4989513"/>
          <p14:tracePt t="105916" x="7097713" y="4978400"/>
          <p14:tracePt t="105933" x="7097713" y="4965700"/>
          <p14:tracePt t="105950" x="7092950" y="4954588"/>
          <p14:tracePt t="105967" x="7092950" y="4926013"/>
          <p14:tracePt t="105983" x="7092950" y="4908550"/>
          <p14:tracePt t="106000" x="7097713" y="4886325"/>
          <p14:tracePt t="106016" x="7104063" y="4868863"/>
          <p14:tracePt t="106033" x="7115175" y="4846638"/>
          <p14:tracePt t="106050" x="7115175" y="4829175"/>
          <p14:tracePt t="106067" x="7115175" y="4806950"/>
          <p14:tracePt t="106083" x="7115175" y="4783138"/>
          <p14:tracePt t="106100" x="7115175" y="4754563"/>
          <p14:tracePt t="106116" x="7115175" y="4737100"/>
          <p14:tracePt t="106133" x="7115175" y="4714875"/>
          <p14:tracePt t="106150" x="7108825" y="4686300"/>
          <p14:tracePt t="106167" x="7104063" y="4668838"/>
          <p14:tracePt t="106183" x="7092950" y="4646613"/>
          <p14:tracePt t="106200" x="7086600" y="4622800"/>
          <p14:tracePt t="106201" x="7086600" y="4618038"/>
          <p14:tracePt t="106217" x="7080250" y="4606925"/>
          <p14:tracePt t="106233" x="7064375" y="4578350"/>
          <p14:tracePt t="106250" x="7046913" y="4554538"/>
          <p14:tracePt t="106266" x="7035800" y="4537075"/>
          <p14:tracePt t="106283" x="7023100" y="4521200"/>
          <p14:tracePt t="106300" x="7007225" y="4503738"/>
          <p14:tracePt t="106317" x="6978650" y="4486275"/>
          <p14:tracePt t="106333" x="6961188" y="4479925"/>
          <p14:tracePt t="106350" x="6950075" y="4464050"/>
          <p14:tracePt t="106367" x="6926263" y="4451350"/>
          <p14:tracePt t="106383" x="6908800" y="4440238"/>
          <p14:tracePt t="106385" x="6904038" y="4435475"/>
          <p14:tracePt t="106400" x="6892925" y="4429125"/>
          <p14:tracePt t="106401" x="6886575" y="4422775"/>
          <p14:tracePt t="106417" x="6880225" y="4422775"/>
          <p14:tracePt t="106433" x="6869113" y="4411663"/>
          <p14:tracePt t="106450" x="6858000" y="4400550"/>
          <p14:tracePt t="106467" x="6851650" y="4394200"/>
          <p14:tracePt t="106483" x="6846888" y="4389438"/>
          <p14:tracePt t="106500" x="6835775" y="4389438"/>
          <p14:tracePt t="106517" x="6835775" y="4383088"/>
          <p14:tracePt t="106534" x="6818313" y="4383088"/>
          <p14:tracePt t="106550" x="6794500" y="4383088"/>
          <p14:tracePt t="106567" x="6772275" y="4383088"/>
          <p14:tracePt t="106584" x="6750050" y="4383088"/>
          <p14:tracePt t="106585" x="6737350" y="4383088"/>
          <p14:tracePt t="106600" x="6726238" y="4378325"/>
          <p14:tracePt t="106617" x="6708775" y="4378325"/>
          <p14:tracePt t="106634" x="6675438" y="4378325"/>
          <p14:tracePt t="106650" x="6657975" y="4378325"/>
          <p14:tracePt t="106667" x="6635750" y="4378325"/>
          <p14:tracePt t="106684" x="6611938" y="4378325"/>
          <p14:tracePt t="106700" x="6589713" y="4378325"/>
          <p14:tracePt t="106718" x="6572250" y="4378325"/>
          <p14:tracePt t="106734" x="6550025" y="4378325"/>
          <p14:tracePt t="106750" x="6532563" y="4383088"/>
          <p14:tracePt t="106767" x="6508750" y="4389438"/>
          <p14:tracePt t="106784" x="6492875" y="4394200"/>
          <p14:tracePt t="106785" x="6480175" y="4400550"/>
          <p14:tracePt t="106800" x="6475413" y="4400550"/>
          <p14:tracePt t="106817" x="6464300" y="4406900"/>
          <p14:tracePt t="106818" x="6457950" y="4406900"/>
          <p14:tracePt t="106834" x="6440488" y="4411663"/>
          <p14:tracePt t="106851" x="6429375" y="4418013"/>
          <p14:tracePt t="106867" x="6411913" y="4422775"/>
          <p14:tracePt t="106884" x="6389688" y="4429125"/>
          <p14:tracePt t="106901" x="6372225" y="4440238"/>
          <p14:tracePt t="106917" x="6361113" y="4446588"/>
          <p14:tracePt t="106934" x="6343650" y="4464050"/>
          <p14:tracePt t="106951" x="6326188" y="4468813"/>
          <p14:tracePt t="106967" x="6315075" y="4479925"/>
          <p14:tracePt t="106969" x="6297613" y="4492625"/>
          <p14:tracePt t="106984" x="6297613" y="4497388"/>
          <p14:tracePt t="107001" x="6275388" y="4508500"/>
          <p14:tracePt t="107017" x="6257925" y="4521200"/>
          <p14:tracePt t="107034" x="6246813" y="4525963"/>
          <p14:tracePt t="107051" x="6235700" y="4537075"/>
          <p14:tracePt t="107067" x="6229350" y="4554538"/>
          <p14:tracePt t="107084" x="6211888" y="4565650"/>
          <p14:tracePt t="107101" x="6200775" y="4572000"/>
          <p14:tracePt t="107118" x="6194425" y="4583113"/>
          <p14:tracePt t="107134" x="6183313" y="4589463"/>
          <p14:tracePt t="107151" x="6183313" y="4594225"/>
          <p14:tracePt t="107167" x="6172200" y="4618038"/>
          <p14:tracePt t="107184" x="6161088" y="4629150"/>
          <p14:tracePt t="107185" x="6154738" y="4635500"/>
          <p14:tracePt t="107201" x="6149975" y="4646613"/>
          <p14:tracePt t="107218" x="6132513" y="4675188"/>
          <p14:tracePt t="107234" x="6121400" y="4692650"/>
          <p14:tracePt t="107251" x="6108700" y="4708525"/>
          <p14:tracePt t="107267" x="6103938" y="4725988"/>
          <p14:tracePt t="107284" x="6097588" y="4754563"/>
          <p14:tracePt t="107301" x="6092825" y="4778375"/>
          <p14:tracePt t="107317" x="6080125" y="4800600"/>
          <p14:tracePt t="107334" x="6069013" y="4829175"/>
          <p14:tracePt t="107351" x="6069013" y="4851400"/>
          <p14:tracePt t="107368" x="6064250" y="4875213"/>
          <p14:tracePt t="107369" x="6064250" y="4879975"/>
          <p14:tracePt t="107384" x="6057900" y="4897438"/>
          <p14:tracePt t="107385" x="6051550" y="4914900"/>
          <p14:tracePt t="107401" x="6046788" y="4932363"/>
          <p14:tracePt t="107418" x="6035675" y="4960938"/>
          <p14:tracePt t="107434" x="6029325" y="4989513"/>
          <p14:tracePt t="107451" x="6022975" y="5011738"/>
          <p14:tracePt t="107468" x="6022975" y="5029200"/>
          <p14:tracePt t="107484" x="6022975" y="5046663"/>
          <p14:tracePt t="107501" x="6022975" y="5064125"/>
          <p14:tracePt t="107518" x="6022975" y="5075238"/>
          <p14:tracePt t="107534" x="6022975" y="5092700"/>
          <p14:tracePt t="107551" x="6022975" y="5103813"/>
          <p14:tracePt t="107568" x="6022975" y="5114925"/>
          <p14:tracePt t="107569" x="6022975" y="5126038"/>
          <p14:tracePt t="107585" x="6022975" y="5132388"/>
          <p14:tracePt t="107601" x="6022975" y="5160963"/>
          <p14:tracePt t="107618" x="6022975" y="5183188"/>
          <p14:tracePt t="107634" x="6022975" y="5207000"/>
          <p14:tracePt t="107651" x="6022975" y="5235575"/>
          <p14:tracePt t="107668" x="6022975" y="5257800"/>
          <p14:tracePt t="107684" x="6022975" y="5275263"/>
          <p14:tracePt t="107701" x="6022975" y="5297488"/>
          <p14:tracePt t="107718" x="6022975" y="5314950"/>
          <p14:tracePt t="107735" x="6022975" y="5337175"/>
          <p14:tracePt t="107751" x="6022975" y="5349875"/>
          <p14:tracePt t="107768" x="6035675" y="5365750"/>
          <p14:tracePt t="107769" x="6040438" y="5378450"/>
          <p14:tracePt t="107785" x="6040438" y="5383213"/>
          <p14:tracePt t="107802" x="6046788" y="5400675"/>
          <p14:tracePt t="107818" x="6057900" y="5411788"/>
          <p14:tracePt t="107834" x="6069013" y="5429250"/>
          <p14:tracePt t="107851" x="6092825" y="5440363"/>
          <p14:tracePt t="107868" x="6115050" y="5457825"/>
          <p14:tracePt t="107885" x="6137275" y="5480050"/>
          <p14:tracePt t="107901" x="6172200" y="5492750"/>
          <p14:tracePt t="107918" x="6194425" y="5508625"/>
          <p14:tracePt t="107934" x="6229350" y="5521325"/>
          <p14:tracePt t="107951" x="6280150" y="5532438"/>
          <p14:tracePt t="107968" x="6332538" y="5549900"/>
          <p14:tracePt t="107969" x="6354763" y="5554663"/>
          <p14:tracePt t="107985" x="6372225" y="5561013"/>
          <p14:tracePt t="107986" x="6383338" y="5565775"/>
          <p14:tracePt t="108002" x="6418263" y="5565775"/>
          <p14:tracePt t="108018" x="6457950" y="5565775"/>
          <p14:tracePt t="108035" x="6486525" y="5565775"/>
          <p14:tracePt t="108052" x="6515100" y="5565775"/>
          <p14:tracePt t="108068" x="6554788" y="5565775"/>
          <p14:tracePt t="108085" x="6589713" y="5565775"/>
          <p14:tracePt t="108102" x="6618288" y="5565775"/>
          <p14:tracePt t="108118" x="6651625" y="5565775"/>
          <p14:tracePt t="108135" x="6692900" y="5549900"/>
          <p14:tracePt t="108152" x="6726238" y="5537200"/>
          <p14:tracePt t="108152" x="6754813" y="5532438"/>
          <p14:tracePt t="108168" x="6789738" y="5521325"/>
          <p14:tracePt t="108170" x="6818313" y="5508625"/>
          <p14:tracePt t="108185" x="6864350" y="5497513"/>
          <p14:tracePt t="108202" x="6904038" y="5486400"/>
          <p14:tracePt t="108219" x="6950075" y="5468938"/>
          <p14:tracePt t="108235" x="6989763" y="5457825"/>
          <p14:tracePt t="108252" x="7029450" y="5457825"/>
          <p14:tracePt t="108268" x="7058025" y="5451475"/>
          <p14:tracePt t="108285" x="7092950" y="5446713"/>
          <p14:tracePt t="108302" x="7126288" y="5429250"/>
          <p14:tracePt t="108319" x="7150100" y="5418138"/>
          <p14:tracePt t="108335" x="7183438" y="5400675"/>
          <p14:tracePt t="108337" x="7200900" y="5389563"/>
          <p14:tracePt t="108352" x="7223125" y="5383213"/>
          <p14:tracePt t="108369" x="7275513" y="5360988"/>
          <p14:tracePt t="108386" x="7337425" y="5337175"/>
          <p14:tracePt t="108402" x="7378700" y="5314950"/>
          <p14:tracePt t="108418" x="7407275" y="5280025"/>
          <p14:tracePt t="108435" x="7429500" y="5251450"/>
          <p14:tracePt t="108452" x="7440613" y="5222875"/>
          <p14:tracePt t="108469" x="7458075" y="5183188"/>
          <p14:tracePt t="108485" x="7469188" y="5149850"/>
          <p14:tracePt t="108502" x="7469188" y="5097463"/>
          <p14:tracePt t="108518" x="7469188" y="5057775"/>
          <p14:tracePt t="108536" x="7469188" y="5022850"/>
          <p14:tracePt t="108552" x="7469188" y="4989513"/>
          <p14:tracePt t="108553" x="7469188" y="4972050"/>
          <p14:tracePt t="108569" x="7464425" y="4960938"/>
          <p14:tracePt t="108585" x="7440613" y="4903788"/>
          <p14:tracePt t="108602" x="7429500" y="4851400"/>
          <p14:tracePt t="108619" x="7418388" y="4811713"/>
          <p14:tracePt t="108635" x="7400925" y="4783138"/>
          <p14:tracePt t="108652" x="7394575" y="4760913"/>
          <p14:tracePt t="108669" x="7383463" y="4737100"/>
          <p14:tracePt t="108686" x="7383463" y="4714875"/>
          <p14:tracePt t="108702" x="7372350" y="4692650"/>
          <p14:tracePt t="108719" x="7361238" y="4668838"/>
          <p14:tracePt t="108739" x="7350125" y="4646613"/>
          <p14:tracePt t="108752" x="7343775" y="4635500"/>
          <p14:tracePt t="108769" x="7332663" y="4618038"/>
          <p14:tracePt t="108785" x="7308850" y="4600575"/>
          <p14:tracePt t="108802" x="7286625" y="4589463"/>
          <p14:tracePt t="108819" x="7269163" y="4578350"/>
          <p14:tracePt t="108836" x="7251700" y="4565650"/>
          <p14:tracePt t="108852" x="7240588" y="4554538"/>
          <p14:tracePt t="108869" x="7223125" y="4543425"/>
          <p14:tracePt t="108885" x="7200900" y="4525963"/>
          <p14:tracePt t="108902" x="7172325" y="4514850"/>
          <p14:tracePt t="108919" x="7154863" y="4497388"/>
          <p14:tracePt t="108936" x="7126288" y="4479925"/>
          <p14:tracePt t="108952" x="7092950" y="4464050"/>
          <p14:tracePt t="108969" x="7058025" y="4451350"/>
          <p14:tracePt t="108970" x="7040563" y="4446588"/>
          <p14:tracePt t="108985" x="7007225" y="4435475"/>
          <p14:tracePt t="109002" x="6978650" y="4422775"/>
          <p14:tracePt t="109019" x="6950075" y="4418013"/>
          <p14:tracePt t="109036" x="6921500" y="4406900"/>
          <p14:tracePt t="109052" x="6892925" y="4400550"/>
          <p14:tracePt t="109069" x="6864350" y="4389438"/>
          <p14:tracePt t="109086" x="6829425" y="4383088"/>
          <p14:tracePt t="109102" x="6794500" y="4383088"/>
          <p14:tracePt t="109119" x="6772275" y="4383088"/>
          <p14:tracePt t="109136" x="6743700" y="4383088"/>
          <p14:tracePt t="109137" x="6726238" y="4383088"/>
          <p14:tracePt t="109153" x="6708775" y="4383088"/>
          <p14:tracePt t="109169" x="6664325" y="4383088"/>
          <p14:tracePt t="109186" x="6629400" y="4383088"/>
          <p14:tracePt t="109203" x="6600825" y="4383088"/>
          <p14:tracePt t="109219" x="6578600" y="4383088"/>
          <p14:tracePt t="109236" x="6561138" y="4383088"/>
          <p14:tracePt t="109252" x="6532563" y="4383088"/>
          <p14:tracePt t="109269" x="6503988" y="4383088"/>
          <p14:tracePt t="109286" x="6486525" y="4389438"/>
          <p14:tracePt t="109303" x="6464300" y="4400550"/>
          <p14:tracePt t="109319" x="6440488" y="4406900"/>
          <p14:tracePt t="109337" x="6411913" y="4411663"/>
          <p14:tracePt t="109338" x="6407150" y="4418013"/>
          <p14:tracePt t="109353" x="6389688" y="4422775"/>
          <p14:tracePt t="109370" x="6343650" y="4451350"/>
          <p14:tracePt t="109386" x="6315075" y="4468813"/>
          <p14:tracePt t="109403" x="6286500" y="4479925"/>
          <p14:tracePt t="109436" x="6269038" y="4492625"/>
          <p14:tracePt t="109453" x="6246813" y="4508500"/>
          <p14:tracePt t="109470" x="6211888" y="4532313"/>
          <p14:tracePt t="109486" x="6200775" y="4560888"/>
          <p14:tracePt t="109503" x="6172200" y="4578350"/>
          <p14:tracePt t="109519" x="6165850" y="4589463"/>
          <p14:tracePt t="109536" x="6165850" y="4600575"/>
          <p14:tracePt t="109553" x="6149975" y="4629150"/>
          <p14:tracePt t="109569" x="6132513" y="4651375"/>
          <p14:tracePt t="109586" x="6121400" y="4679950"/>
          <p14:tracePt t="109603" x="6097588" y="4708525"/>
          <p14:tracePt t="109619" x="6080125" y="4743450"/>
          <p14:tracePt t="109637" x="6069013" y="4772025"/>
          <p14:tracePt t="109653" x="6057900" y="4806950"/>
          <p14:tracePt t="109670" x="6046788" y="4840288"/>
          <p14:tracePt t="109686" x="6040438" y="4875213"/>
          <p14:tracePt t="109703" x="6040438" y="4897438"/>
          <p14:tracePt t="109704" x="6035675" y="4914900"/>
          <p14:tracePt t="109720" x="6029325" y="4921250"/>
          <p14:tracePt t="109737" x="6029325" y="4949825"/>
          <p14:tracePt t="109738" x="6029325" y="4960938"/>
          <p14:tracePt t="109753" x="6029325" y="4983163"/>
          <p14:tracePt t="109769" x="6022975" y="5011738"/>
          <p14:tracePt t="109786" x="6022975" y="5029200"/>
          <p14:tracePt t="109803" x="6011863" y="5046663"/>
          <p14:tracePt t="109819" x="6011863" y="5075238"/>
          <p14:tracePt t="109836" x="6011863" y="5097463"/>
          <p14:tracePt t="109853" x="6011863" y="5121275"/>
          <p14:tracePt t="109870" x="6011863" y="5137150"/>
          <p14:tracePt t="109887" x="6011863" y="5154613"/>
          <p14:tracePt t="109903" x="6011863" y="5172075"/>
          <p14:tracePt t="109920" x="6011863" y="5194300"/>
          <p14:tracePt t="109921" x="6011863" y="5207000"/>
          <p14:tracePt t="109937" x="6011863" y="5211763"/>
          <p14:tracePt t="109953" x="6011863" y="5251450"/>
          <p14:tracePt t="109970" x="6011863" y="5264150"/>
          <p14:tracePt t="109986" x="6011863" y="5268913"/>
          <p14:tracePt t="110003" x="6011863" y="5280025"/>
          <p14:tracePt t="110020" x="6011863" y="5297488"/>
          <p14:tracePt t="110036" x="6011863" y="5308600"/>
          <p14:tracePt t="110053" x="6011863" y="5314950"/>
          <p14:tracePt t="110070" x="6011863" y="5326063"/>
          <p14:tracePt t="110089" x="6011863" y="5332413"/>
          <p14:tracePt t="110103" x="6011863" y="5337175"/>
          <p14:tracePt t="110120" x="6011863" y="5349875"/>
          <p14:tracePt t="110137" x="6011863" y="5365750"/>
          <p14:tracePt t="110153" x="6011863" y="5389563"/>
          <p14:tracePt t="110170" x="6011863" y="5394325"/>
          <p14:tracePt t="110186" x="6007100" y="5400675"/>
          <p14:tracePt t="110203" x="6007100" y="5407025"/>
          <p14:tracePt t="110220" x="6000750" y="5411788"/>
          <p14:tracePt t="110553" x="6000750" y="5418138"/>
          <p14:tracePt t="110561" x="5994400" y="5418138"/>
          <p14:tracePt t="110737" x="5989638" y="5422900"/>
          <p14:tracePt t="110745" x="5989638" y="5429250"/>
          <p14:tracePt t="110793" x="5989638" y="5435600"/>
          <p14:tracePt t="110817" x="5989638" y="5440363"/>
          <p14:tracePt t="110882" x="5989638" y="5446713"/>
          <p14:tracePt t="111305" x="5989638" y="5451475"/>
          <p14:tracePt t="111370" x="5989638" y="5457825"/>
          <p14:tracePt t="111377" x="5989638" y="5464175"/>
          <p14:tracePt t="111393" x="5994400" y="5464175"/>
          <p14:tracePt t="111404" x="5994400" y="5468938"/>
          <p14:tracePt t="111421" x="5994400" y="5475288"/>
          <p14:tracePt t="111437" x="6000750" y="5475288"/>
          <p14:tracePt t="111471" x="6007100" y="5475288"/>
          <p14:tracePt t="111488" x="6007100" y="5480050"/>
          <p14:tracePt t="111505" x="6018213" y="5480050"/>
          <p14:tracePt t="111505" x="6018213" y="5486400"/>
          <p14:tracePt t="111522" x="6022975" y="5492750"/>
          <p14:tracePt t="111537" x="6029325" y="5492750"/>
          <p14:tracePt t="111554" x="6040438" y="5497513"/>
          <p14:tracePt t="111571" x="6046788" y="5503863"/>
          <p14:tracePt t="111588" x="6051550" y="5503863"/>
          <p14:tracePt t="111604" x="6057900" y="5503863"/>
          <p14:tracePt t="111621" x="6069013" y="5503863"/>
          <p14:tracePt t="111638" x="6080125" y="5503863"/>
          <p14:tracePt t="111654" x="6092825" y="5503863"/>
          <p14:tracePt t="111671" x="6097588" y="5503863"/>
          <p14:tracePt t="111688" x="6108700" y="5503863"/>
          <p14:tracePt t="111721" x="6121400" y="5503863"/>
          <p14:tracePt t="111738" x="6132513" y="5503863"/>
          <p14:tracePt t="111754" x="6149975" y="5503863"/>
          <p14:tracePt t="111771" x="6165850" y="5503863"/>
          <p14:tracePt t="111788" x="6172200" y="5503863"/>
          <p14:tracePt t="111804" x="6183313" y="5497513"/>
          <p14:tracePt t="111838" x="6189663" y="5492750"/>
          <p14:tracePt t="111855" x="6194425" y="5480050"/>
          <p14:tracePt t="111871" x="6200775" y="5464175"/>
          <p14:tracePt t="111888" x="6207125" y="5446713"/>
          <p14:tracePt t="111888" x="6211888" y="5440363"/>
          <p14:tracePt t="111905" x="6211888" y="5429250"/>
          <p14:tracePt t="111921" x="6218238" y="5400675"/>
          <p14:tracePt t="111938" x="6223000" y="5389563"/>
          <p14:tracePt t="111954" x="6229350" y="5383213"/>
          <p14:tracePt t="111971" x="6229350" y="5372100"/>
          <p14:tracePt t="111988" x="6229350" y="5354638"/>
          <p14:tracePt t="112021" x="6229350" y="5349875"/>
          <p14:tracePt t="112039" x="6229350" y="5337175"/>
          <p14:tracePt t="112056" x="6229350" y="5321300"/>
          <p14:tracePt t="112072" x="6229350" y="5308600"/>
          <p14:tracePt t="112088" x="6229350" y="5303838"/>
          <p14:tracePt t="112105" x="6229350" y="5286375"/>
          <p14:tracePt t="112122" x="6229350" y="5280025"/>
          <p14:tracePt t="112138" x="6229350" y="5275263"/>
          <p14:tracePt t="112155" x="6223000" y="5275263"/>
          <p14:tracePt t="112171" x="6223000" y="5268913"/>
          <p14:tracePt t="112188" x="6218238" y="5257800"/>
          <p14:tracePt t="112205" x="6211888" y="5257800"/>
          <p14:tracePt t="112222" x="6207125" y="5251450"/>
          <p14:tracePt t="112238" x="6200775" y="5251450"/>
          <p14:tracePt t="112255" x="6194425" y="5246688"/>
          <p14:tracePt t="112271" x="6183313" y="5246688"/>
          <p14:tracePt t="112288" x="6165850" y="5240338"/>
          <p14:tracePt t="112290" x="6161088" y="5240338"/>
          <p14:tracePt t="112305" x="6149975" y="5235575"/>
          <p14:tracePt t="112322" x="6137275" y="5235575"/>
          <p14:tracePt t="112338" x="6132513" y="5235575"/>
          <p14:tracePt t="112355" x="6121400" y="5235575"/>
          <p14:tracePt t="112371" x="6115050" y="5235575"/>
          <p14:tracePt t="112388" x="6103938" y="5235575"/>
          <p14:tracePt t="112405" x="6092825" y="5235575"/>
          <p14:tracePt t="112422" x="6080125" y="5235575"/>
          <p14:tracePt t="112455" x="6069013" y="5240338"/>
          <p14:tracePt t="112472" x="6057900" y="5240338"/>
          <p14:tracePt t="112489" x="6051550" y="5246688"/>
          <p14:tracePt t="112505" x="6040438" y="5251450"/>
          <p14:tracePt t="112522" x="6035675" y="5251450"/>
          <p14:tracePt t="112538" x="6029325" y="5257800"/>
          <p14:tracePt t="112555" x="6022975" y="5264150"/>
          <p14:tracePt t="112572" x="6018213" y="5268913"/>
          <p14:tracePt t="112588" x="6018213" y="5280025"/>
          <p14:tracePt t="112605" x="6011863" y="5286375"/>
          <p14:tracePt t="112622" x="6011863" y="5297488"/>
          <p14:tracePt t="112638" x="6007100" y="5303838"/>
          <p14:tracePt t="112655" x="6007100" y="5308600"/>
          <p14:tracePt t="112672" x="6007100" y="5314950"/>
          <p14:tracePt t="112673" x="6007100" y="5321300"/>
          <p14:tracePt t="112689" x="6007100" y="5326063"/>
          <p14:tracePt t="112705" x="6007100" y="5332413"/>
          <p14:tracePt t="112722" x="6007100" y="5337175"/>
          <p14:tracePt t="112755" x="6007100" y="5343525"/>
          <p14:tracePt t="112772" x="6007100" y="5349875"/>
          <p14:tracePt t="112789" x="6007100" y="5360988"/>
          <p14:tracePt t="112805" x="6007100" y="5365750"/>
          <p14:tracePt t="112822" x="6007100" y="5372100"/>
          <p14:tracePt t="112839" x="6007100" y="5383213"/>
          <p14:tracePt t="112872" x="6007100" y="5394325"/>
          <p14:tracePt t="112906" x="6007100" y="5407025"/>
          <p14:tracePt t="112922" x="6007100" y="5411788"/>
          <p14:tracePt t="112939" x="6007100" y="5418138"/>
          <p14:tracePt t="112955" x="6011863" y="5418138"/>
          <p14:tracePt t="112989" x="6011863" y="5422900"/>
          <p14:tracePt t="113010" x="6018213" y="5422900"/>
          <p14:tracePt t="113022" x="6022975" y="5429250"/>
          <p14:tracePt t="113039" x="6029325" y="5435600"/>
          <p14:tracePt t="113056" x="6035675" y="5435600"/>
          <p14:tracePt t="113057" x="6040438" y="5440363"/>
          <p14:tracePt t="113074" x="6040438" y="5446713"/>
          <p14:tracePt t="113089" x="6051550" y="5446713"/>
          <p14:tracePt t="113106" x="6064250" y="5451475"/>
          <p14:tracePt t="113123" x="6069013" y="5457825"/>
          <p14:tracePt t="113139" x="6075363" y="5457825"/>
          <p14:tracePt t="113156" x="6080125" y="5457825"/>
          <p14:tracePt t="113201" x="6086475" y="5457825"/>
          <p14:tracePt t="113209" x="6092825" y="5457825"/>
          <p14:tracePt t="113225" x="6097588" y="5457825"/>
          <p14:tracePt t="113239" x="6103938" y="5457825"/>
          <p14:tracePt t="113256" x="6108700" y="5457825"/>
          <p14:tracePt t="113273" x="6121400" y="5457825"/>
          <p14:tracePt t="113289" x="6126163" y="5457825"/>
          <p14:tracePt t="113323" x="6132513" y="5457825"/>
          <p14:tracePt t="113339" x="6137275" y="5457825"/>
          <p14:tracePt t="113356" x="6143625" y="5464175"/>
          <p14:tracePt t="113372" x="6149975" y="5464175"/>
          <p14:tracePt t="113389" x="6154738" y="5468938"/>
          <p14:tracePt t="113406" x="6161088" y="5468938"/>
          <p14:tracePt t="113423" x="6165850" y="5475288"/>
          <p14:tracePt t="113439" x="6172200" y="5475288"/>
          <p14:tracePt t="113762" x="6183313" y="5475288"/>
          <p14:tracePt t="113769" x="6183313" y="5480050"/>
          <p14:tracePt t="113849" x="6183313" y="5486400"/>
          <p14:tracePt t="113883" x="6183313" y="5492750"/>
          <p14:tracePt t="114041" x="6183313" y="5486400"/>
          <p14:tracePt t="114049" x="6183313" y="5480050"/>
          <p14:tracePt t="114105" x="6183313" y="5475288"/>
          <p14:tracePt t="114138" x="6178550" y="5475288"/>
          <p14:tracePt t="114385" x="6172200" y="5475288"/>
          <p14:tracePt t="114393" x="6165850" y="5475288"/>
          <p14:tracePt t="114417" x="6161088" y="5475288"/>
          <p14:tracePt t="114458" x="6161088" y="5480050"/>
          <p14:tracePt t="114585" x="6154738" y="5480050"/>
          <p14:tracePt t="114609" x="6149975" y="5480050"/>
          <p14:tracePt t="114617" x="6143625" y="5480050"/>
          <p14:tracePt t="114729" x="6149975" y="5480050"/>
          <p14:tracePt t="114738" x="6149975" y="5475288"/>
          <p14:tracePt t="114881" x="6154738" y="5475288"/>
          <p14:tracePt t="114914" x="6161088" y="5475288"/>
          <p14:tracePt t="116865" x="6161088" y="5468938"/>
          <p14:tracePt t="116881" x="6154738" y="5468938"/>
          <p14:tracePt t="116897" x="6154738" y="5464175"/>
          <p14:tracePt t="116913" x="6154738" y="5457825"/>
          <p14:tracePt t="116921" x="6149975" y="5457825"/>
          <p14:tracePt t="116929" x="6149975" y="5451475"/>
          <p14:tracePt t="116942" x="6143625" y="5446713"/>
          <p14:tracePt t="116959" x="6137275" y="5440363"/>
          <p14:tracePt t="116975" x="6137275" y="5435600"/>
          <p14:tracePt t="116993" x="6126163" y="5429250"/>
          <p14:tracePt t="117033" x="6121400" y="5429250"/>
          <p14:tracePt t="117057" x="6115050" y="5429250"/>
          <p14:tracePt t="117081" x="6108700" y="5429250"/>
          <p14:tracePt t="117089" x="6103938" y="5429250"/>
          <p14:tracePt t="117113" x="6097588" y="5429250"/>
          <p14:tracePt t="117130" x="6092825" y="5429250"/>
          <p14:tracePt t="117137" x="6086475" y="5429250"/>
          <p14:tracePt t="117146" x="6080125" y="5429250"/>
          <p14:tracePt t="117159" x="6075363" y="5429250"/>
          <p14:tracePt t="117176" x="6069013" y="5429250"/>
          <p14:tracePt t="117192" x="6064250" y="5429250"/>
          <p14:tracePt t="117226" x="6051550" y="5429250"/>
          <p14:tracePt t="117242" x="6051550" y="5435600"/>
          <p14:tracePt t="119745" x="6057900" y="5435600"/>
          <p14:tracePt t="119826" x="6064250" y="5435600"/>
          <p14:tracePt t="119849" x="6069013" y="5435600"/>
          <p14:tracePt t="119947" x="6075363" y="5435600"/>
          <p14:tracePt t="119961" x="6080125" y="5435600"/>
          <p14:tracePt t="119978" x="6086475" y="5435600"/>
          <p14:tracePt t="119995" x="6092825" y="5429250"/>
          <p14:tracePt t="120011" x="6103938" y="5429250"/>
          <p14:tracePt t="120028" x="6115050" y="5422900"/>
          <p14:tracePt t="120045" x="6132513" y="5411788"/>
          <p14:tracePt t="120061" x="6161088" y="5407025"/>
          <p14:tracePt t="120078" x="6183313" y="5394325"/>
          <p14:tracePt t="120095" x="6194425" y="5389563"/>
          <p14:tracePt t="120111" x="6200775" y="5389563"/>
          <p14:tracePt t="120513" x="6207125" y="5389563"/>
          <p14:tracePt t="120562" x="6207125" y="5394325"/>
          <p14:tracePt t="120586" x="6207125" y="5400675"/>
          <p14:tracePt t="120601" x="6207125" y="5407025"/>
          <p14:tracePt t="120625" x="6207125" y="5411788"/>
          <p14:tracePt t="120641" x="6211888" y="5418138"/>
          <p14:tracePt t="120673" x="6211888" y="5422900"/>
          <p14:tracePt t="120681" x="6218238" y="5422900"/>
          <p14:tracePt t="120690" x="6218238" y="5429250"/>
          <p14:tracePt t="120785" x="6218238" y="5435600"/>
          <p14:tracePt t="122073" x="6218238" y="5440363"/>
          <p14:tracePt t="122089" x="6223000" y="5440363"/>
          <p14:tracePt t="122105" x="6229350" y="5440363"/>
          <p14:tracePt t="122129" x="6235700" y="5440363"/>
          <p14:tracePt t="122146" x="6240463" y="5440363"/>
          <p14:tracePt t="122169" x="6246813" y="5446713"/>
          <p14:tracePt t="122180" x="6257925" y="5446713"/>
          <p14:tracePt t="122196" x="6269038" y="5446713"/>
          <p14:tracePt t="122213" x="6286500" y="5446713"/>
          <p14:tracePt t="122230" x="6308725" y="5446713"/>
          <p14:tracePt t="122247" x="6343650" y="5446713"/>
          <p14:tracePt t="122263" x="6383338" y="5446713"/>
          <p14:tracePt t="122280" x="6418263" y="5446713"/>
          <p14:tracePt t="122281" x="6440488" y="5446713"/>
          <p14:tracePt t="122297" x="6457950" y="5446713"/>
          <p14:tracePt t="122298" x="6480175" y="5446713"/>
          <p14:tracePt t="122313" x="6503988" y="5446713"/>
          <p14:tracePt t="122330" x="6521450" y="5446713"/>
          <p14:tracePt t="122347" x="6537325" y="5446713"/>
          <p14:tracePt t="122366" x="6543675" y="5446713"/>
          <p14:tracePt t="122380" x="6550025" y="5446713"/>
          <p14:tracePt t="122449" x="6554788" y="5446713"/>
          <p14:tracePt t="122458" x="6561138" y="5446713"/>
          <p14:tracePt t="122473" x="6565900" y="5446713"/>
          <p14:tracePt t="122481" x="6578600" y="5446713"/>
          <p14:tracePt t="122497" x="6583363" y="5440363"/>
          <p14:tracePt t="122514" x="6607175" y="5429250"/>
          <p14:tracePt t="122530" x="6623050" y="5429250"/>
          <p14:tracePt t="122547" x="6646863" y="5418138"/>
          <p14:tracePt t="122563" x="6686550" y="5407025"/>
          <p14:tracePt t="122580" x="6726238" y="5394325"/>
          <p14:tracePt t="122597" x="6761163" y="5383213"/>
          <p14:tracePt t="122614" x="6807200" y="5378450"/>
          <p14:tracePt t="122630" x="6858000" y="5360988"/>
          <p14:tracePt t="122647" x="6897688" y="5343525"/>
          <p14:tracePt t="122664" x="6915150" y="5337175"/>
          <p14:tracePt t="122665" x="6921500" y="5332413"/>
          <p14:tracePt t="122700" x="6926263" y="5332413"/>
          <p14:tracePt t="122714" x="6932613" y="5332413"/>
          <p14:tracePt t="122730" x="6937375" y="5326063"/>
          <p14:tracePt t="122747" x="6943725" y="5326063"/>
          <p14:tracePt t="122764" x="6961188" y="5314950"/>
          <p14:tracePt t="122780" x="6983413" y="5308600"/>
          <p14:tracePt t="122797" x="7011988" y="5303838"/>
          <p14:tracePt t="122814" x="7051675" y="5286375"/>
          <p14:tracePt t="122830" x="7092950" y="5286375"/>
          <p14:tracePt t="122847" x="7126288" y="5280025"/>
          <p14:tracePt t="122864" x="7161213" y="5280025"/>
          <p14:tracePt t="122864" x="7172325" y="5280025"/>
          <p14:tracePt t="122880" x="7183438" y="5280025"/>
          <p14:tracePt t="122881" x="7194550" y="5280025"/>
          <p14:tracePt t="122897" x="7212013" y="5275263"/>
          <p14:tracePt t="122914" x="7218363" y="5275263"/>
          <p14:tracePt t="122930" x="7223125" y="5275263"/>
          <p14:tracePt t="122964" x="7229475" y="5275263"/>
          <p14:tracePt t="122980" x="7246938" y="5268913"/>
          <p14:tracePt t="122997" x="7269163" y="5246688"/>
          <p14:tracePt t="123014" x="7275513" y="5229225"/>
          <p14:tracePt t="123031" x="7275513" y="5207000"/>
          <p14:tracePt t="123047" x="7275513" y="5178425"/>
          <p14:tracePt t="123064" x="7286625" y="5132388"/>
          <p14:tracePt t="123065" x="7292975" y="5114925"/>
          <p14:tracePt t="123081" x="7297738" y="5092700"/>
          <p14:tracePt t="123097" x="7297738" y="5035550"/>
          <p14:tracePt t="123114" x="7297738" y="5006975"/>
          <p14:tracePt t="123131" x="7297738" y="4978400"/>
          <p14:tracePt t="123147" x="7286625" y="4949825"/>
          <p14:tracePt t="123164" x="7280275" y="4926013"/>
          <p14:tracePt t="123181" x="7269163" y="4921250"/>
          <p14:tracePt t="123197" x="7264400" y="4908550"/>
          <p14:tracePt t="123214" x="7258050" y="4897438"/>
          <p14:tracePt t="123231" x="7246938" y="4879975"/>
          <p14:tracePt t="123247" x="7246938" y="4875213"/>
          <p14:tracePt t="123264" x="7240588" y="4875213"/>
          <p14:tracePt t="123265" x="7240588" y="4868863"/>
          <p14:tracePt t="123345" x="7235825" y="4868863"/>
          <p14:tracePt t="123354" x="7235825" y="4864100"/>
          <p14:tracePt t="123362" x="7235825" y="4857750"/>
          <p14:tracePt t="123381" x="7223125" y="4857750"/>
          <p14:tracePt t="123414" x="7218363" y="4857750"/>
          <p14:tracePt t="123431" x="7207250" y="4846638"/>
          <p14:tracePt t="123448" x="7194550" y="4840288"/>
          <p14:tracePt t="123464" x="7183438" y="4840288"/>
          <p14:tracePt t="123465" x="7178675" y="4829175"/>
          <p14:tracePt t="123481" x="7172325" y="4829175"/>
          <p14:tracePt t="123498" x="7161213" y="4818063"/>
          <p14:tracePt t="123561" x="7161213" y="4811713"/>
          <p14:tracePt t="123569" x="7161213" y="4806950"/>
          <p14:tracePt t="123577" x="7161213" y="4800600"/>
          <p14:tracePt t="123601" x="7161213" y="4794250"/>
          <p14:tracePt t="123609" x="7161213" y="4789488"/>
          <p14:tracePt t="123617" x="7161213" y="4783138"/>
          <p14:tracePt t="123631" x="7161213" y="4778375"/>
          <p14:tracePt t="123648" x="7161213" y="4765675"/>
          <p14:tracePt t="123665" x="7154863" y="4760913"/>
          <p14:tracePt t="123682" x="7154863" y="4754563"/>
          <p14:tracePt t="123698" x="7154863" y="4749800"/>
          <p14:tracePt t="123715" x="7154863" y="4743450"/>
          <p14:tracePt t="123748" x="7154863" y="4737100"/>
          <p14:tracePt t="123764" x="7150100" y="4732338"/>
          <p14:tracePt t="123798" x="7143750" y="4725988"/>
          <p14:tracePt t="123815" x="7143750" y="4714875"/>
          <p14:tracePt t="123832" x="7137400" y="4714875"/>
          <p14:tracePt t="123835" x="7132638" y="4708525"/>
          <p14:tracePt t="123848" x="7126288" y="4697413"/>
          <p14:tracePt t="123865" x="7121525" y="4697413"/>
          <p14:tracePt t="123881" x="7108825" y="4686300"/>
          <p14:tracePt t="123898" x="7104063" y="4686300"/>
          <p14:tracePt t="123915" x="7097713" y="4679950"/>
          <p14:tracePt t="123948" x="7092950" y="4675188"/>
          <p14:tracePt t="123965" x="7086600" y="4675188"/>
          <p14:tracePt t="123998" x="7080250" y="4675188"/>
          <p14:tracePt t="124015" x="7075488" y="4675188"/>
          <p14:tracePt t="124031" x="7069138" y="4675188"/>
          <p14:tracePt t="124048" x="7058025" y="4675188"/>
          <p14:tracePt t="124065" x="7051675" y="4675188"/>
          <p14:tracePt t="124065" x="7046913" y="4675188"/>
          <p14:tracePt t="124098" x="7040563" y="4675188"/>
          <p14:tracePt t="124115" x="7035800" y="4675188"/>
          <p14:tracePt t="124131" x="7029450" y="4675188"/>
          <p14:tracePt t="124148" x="7018338" y="4675188"/>
          <p14:tracePt t="124182" x="7007225" y="4675188"/>
          <p14:tracePt t="124198" x="7000875" y="4675188"/>
          <p14:tracePt t="124215" x="6994525" y="4675188"/>
          <p14:tracePt t="124250" x="6989763" y="4675188"/>
          <p14:tracePt t="124273" x="6983413" y="4675188"/>
          <p14:tracePt t="124313" x="6978650" y="4675188"/>
          <p14:tracePt t="124321" x="6972300" y="4675188"/>
          <p14:tracePt t="124337" x="6961188" y="4675188"/>
          <p14:tracePt t="124348" x="6954838" y="4675188"/>
          <p14:tracePt t="124365" x="6950075" y="4675188"/>
          <p14:tracePt t="124382" x="6943725" y="4675188"/>
          <p14:tracePt t="124398" x="6932613" y="4675188"/>
          <p14:tracePt t="124415" x="6926263" y="4675188"/>
          <p14:tracePt t="124448" x="6921500" y="4679950"/>
          <p14:tracePt t="124489" x="6915150" y="4679950"/>
          <p14:tracePt t="124513" x="6908800" y="4679950"/>
          <p14:tracePt t="124521" x="6908800" y="4686300"/>
          <p14:tracePt t="124545" x="6908800" y="4692650"/>
          <p14:tracePt t="124553" x="6904038" y="4692650"/>
          <p14:tracePt t="124585" x="6897688" y="4692650"/>
          <p14:tracePt t="124593" x="6897688" y="4697413"/>
          <p14:tracePt t="124601" x="6897688" y="4703763"/>
          <p14:tracePt t="124615" x="6892925" y="4703763"/>
          <p14:tracePt t="124632" x="6892925" y="4708525"/>
          <p14:tracePt t="124649" x="6892925" y="4714875"/>
          <p14:tracePt t="124666" x="6892925" y="4725988"/>
          <p14:tracePt t="124682" x="6892925" y="4732338"/>
          <p14:tracePt t="124698" x="6892925" y="4737100"/>
          <p14:tracePt t="124715" x="6892925" y="4743450"/>
          <p14:tracePt t="124732" x="6892925" y="4749800"/>
          <p14:tracePt t="124749" x="6892925" y="4754563"/>
          <p14:tracePt t="124765" x="6892925" y="4760913"/>
          <p14:tracePt t="124782" x="6892925" y="4765675"/>
          <p14:tracePt t="124816" x="6892925" y="4772025"/>
          <p14:tracePt t="124832" x="6892925" y="4778375"/>
          <p14:tracePt t="124849" x="6892925" y="4783138"/>
          <p14:tracePt t="124865" x="6892925" y="4794250"/>
          <p14:tracePt t="124882" x="6892925" y="4806950"/>
          <p14:tracePt t="124899" x="6892925" y="4818063"/>
          <p14:tracePt t="124932" x="6892925" y="4829175"/>
          <p14:tracePt t="124949" x="6892925" y="4835525"/>
          <p14:tracePt t="124966" x="6892925" y="4840288"/>
          <p14:tracePt t="124986" x="6892925" y="4846638"/>
          <p14:tracePt t="125025" x="6892925" y="4851400"/>
          <p14:tracePt t="125050" x="6892925" y="4857750"/>
          <p14:tracePt t="125073" x="6892925" y="4864100"/>
          <p14:tracePt t="125090" x="6892925" y="4868863"/>
          <p14:tracePt t="125113" x="6892925" y="4875213"/>
          <p14:tracePt t="125129" x="6892925" y="4879975"/>
          <p14:tracePt t="125161" x="6892925" y="4886325"/>
          <p14:tracePt t="125177" x="6892925" y="4892675"/>
          <p14:tracePt t="125201" x="6892925" y="4897438"/>
          <p14:tracePt t="125217" x="6892925" y="4903788"/>
          <p14:tracePt t="125250" x="6892925" y="4908550"/>
          <p14:tracePt t="125257" x="6892925" y="4914900"/>
          <p14:tracePt t="125297" x="6892925" y="4921250"/>
          <p14:tracePt t="125370" x="6892925" y="4926013"/>
          <p14:tracePt t="125385" x="6892925" y="4932363"/>
          <p14:tracePt t="125401" x="6904038" y="4932363"/>
          <p14:tracePt t="125417" x="6908800" y="4937125"/>
          <p14:tracePt t="125425" x="6915150" y="4937125"/>
          <p14:tracePt t="125434" x="6915150" y="4943475"/>
          <p14:tracePt t="125449" x="6932613" y="4943475"/>
          <p14:tracePt t="125466" x="6937375" y="4943475"/>
          <p14:tracePt t="125483" x="6943725" y="4949825"/>
          <p14:tracePt t="125499" x="6950075" y="4949825"/>
          <p14:tracePt t="125516" x="6954838" y="4949825"/>
          <p14:tracePt t="125549" x="6965950" y="4949825"/>
          <p14:tracePt t="125566" x="6972300" y="4949825"/>
          <p14:tracePt t="125583" x="6983413" y="4949825"/>
          <p14:tracePt t="125599" x="6994525" y="4949825"/>
          <p14:tracePt t="125616" x="7007225" y="4949825"/>
          <p14:tracePt t="125617" x="7011988" y="4949825"/>
          <p14:tracePt t="125633" x="7023100" y="4949825"/>
          <p14:tracePt t="125649" x="7035800" y="4949825"/>
          <p14:tracePt t="125683" x="7046913" y="4949825"/>
          <p14:tracePt t="125716" x="7051675" y="4949825"/>
          <p14:tracePt t="125733" x="7058025" y="4949825"/>
          <p14:tracePt t="125767" x="7069138" y="4949825"/>
          <p14:tracePt t="125783" x="7080250" y="4949825"/>
          <p14:tracePt t="125800" x="7086600" y="4949825"/>
          <p14:tracePt t="125802" x="7092950" y="4949825"/>
          <p14:tracePt t="125816" x="7097713" y="4949825"/>
          <p14:tracePt t="125833" x="7108825" y="4949825"/>
          <p14:tracePt t="125850" x="7132638" y="4943475"/>
          <p14:tracePt t="125866" x="7137400" y="4937125"/>
          <p14:tracePt t="125883" x="7143750" y="4937125"/>
          <p14:tracePt t="125900" x="7154863" y="4937125"/>
          <p14:tracePt t="125916" x="7154863" y="4932363"/>
          <p14:tracePt t="125933" x="7161213" y="4932363"/>
          <p14:tracePt t="125952" x="7165975" y="4926013"/>
          <p14:tracePt t="125967" x="7172325" y="4926013"/>
          <p14:tracePt t="125983" x="7178675" y="4921250"/>
          <p14:tracePt t="126000" x="7183438" y="4908550"/>
          <p14:tracePt t="126001" x="7189788" y="4908550"/>
          <p14:tracePt t="126017" x="7194550" y="4897438"/>
          <p14:tracePt t="126033" x="7194550" y="4892675"/>
          <p14:tracePt t="126050" x="7207250" y="4879975"/>
          <p14:tracePt t="126067" x="7212013" y="4868863"/>
          <p14:tracePt t="126083" x="7218363" y="4864100"/>
          <p14:tracePt t="126100" x="7218363" y="4857750"/>
          <p14:tracePt t="126117" x="7218363" y="4846638"/>
          <p14:tracePt t="126133" x="7218363" y="4840288"/>
          <p14:tracePt t="126150" x="7218363" y="4835525"/>
          <p14:tracePt t="126166" x="7218363" y="4829175"/>
          <p14:tracePt t="126183" x="7218363" y="4822825"/>
          <p14:tracePt t="126200" x="7218363" y="4818063"/>
          <p14:tracePt t="126201" x="7218363" y="4811713"/>
          <p14:tracePt t="126217" x="7218363" y="4806950"/>
          <p14:tracePt t="126233" x="7212013" y="4794250"/>
          <p14:tracePt t="126250" x="7212013" y="4778375"/>
          <p14:tracePt t="126266" x="7207250" y="4765675"/>
          <p14:tracePt t="126283" x="7200900" y="4754563"/>
          <p14:tracePt t="126300" x="7200900" y="4749800"/>
          <p14:tracePt t="126317" x="7200900" y="4743450"/>
          <p14:tracePt t="126333" x="7200900" y="4737100"/>
          <p14:tracePt t="126350" x="7194550" y="4732338"/>
          <p14:tracePt t="126367" x="7189788" y="4725988"/>
          <p14:tracePt t="126383" x="7189788" y="4721225"/>
          <p14:tracePt t="126400" x="7183438" y="4721225"/>
          <p14:tracePt t="126417" x="7172325" y="4714875"/>
          <p14:tracePt t="126433" x="7165975" y="4708525"/>
          <p14:tracePt t="126450" x="7161213" y="4703763"/>
          <p14:tracePt t="126483" x="7154863" y="4697413"/>
          <p14:tracePt t="126500" x="7150100" y="4697413"/>
          <p14:tracePt t="126517" x="7143750" y="4697413"/>
          <p14:tracePt t="126534" x="7132638" y="4692650"/>
          <p14:tracePt t="126550" x="7115175" y="4686300"/>
          <p14:tracePt t="126567" x="7092950" y="4679950"/>
          <p14:tracePt t="126583" x="7064375" y="4679950"/>
          <p14:tracePt t="126600" x="7040563" y="4679950"/>
          <p14:tracePt t="126601" x="7029450" y="4679950"/>
          <p14:tracePt t="126617" x="7011988" y="4679950"/>
          <p14:tracePt t="126633" x="6978650" y="4679950"/>
          <p14:tracePt t="126650" x="6965950" y="4679950"/>
          <p14:tracePt t="126667" x="6954838" y="4679950"/>
          <p14:tracePt t="126683" x="6950075" y="4679950"/>
          <p14:tracePt t="126700" x="6937375" y="4679950"/>
          <p14:tracePt t="126717" x="6932613" y="4686300"/>
          <p14:tracePt t="126734" x="6926263" y="4692650"/>
          <p14:tracePt t="126751" x="6921500" y="4697413"/>
          <p14:tracePt t="126767" x="6915150" y="4697413"/>
          <p14:tracePt t="126784" x="6908800" y="4708525"/>
          <p14:tracePt t="126785" x="6904038" y="4708525"/>
          <p14:tracePt t="126800" x="6897688" y="4708525"/>
          <p14:tracePt t="126817" x="6892925" y="4714875"/>
          <p14:tracePt t="126818" x="6886575" y="4721225"/>
          <p14:tracePt t="126834" x="6880225" y="4732338"/>
          <p14:tracePt t="126850" x="6875463" y="4737100"/>
          <p14:tracePt t="126867" x="6875463" y="4749800"/>
          <p14:tracePt t="126884" x="6864350" y="4765675"/>
          <p14:tracePt t="126900" x="6864350" y="4772025"/>
          <p14:tracePt t="126917" x="6864350" y="4783138"/>
          <p14:tracePt t="126934" x="6864350" y="4800600"/>
          <p14:tracePt t="126950" x="6864350" y="4806950"/>
          <p14:tracePt t="126967" x="6864350" y="4818063"/>
          <p14:tracePt t="126984" x="6864350" y="4829175"/>
          <p14:tracePt t="126984" x="6864350" y="4835525"/>
          <p14:tracePt t="127001" x="6864350" y="4840288"/>
          <p14:tracePt t="127001" x="6864350" y="4846638"/>
          <p14:tracePt t="127018" x="6864350" y="4851400"/>
          <p14:tracePt t="127074" x="6869113" y="4857750"/>
          <p14:tracePt t="127082" x="6869113" y="4864100"/>
          <p14:tracePt t="127102" x="6875463" y="4868863"/>
          <p14:tracePt t="127118" x="6875463" y="4879975"/>
          <p14:tracePt t="127134" x="6880225" y="4886325"/>
          <p14:tracePt t="127151" x="6892925" y="4897438"/>
          <p14:tracePt t="127167" x="6897688" y="4908550"/>
          <p14:tracePt t="127184" x="6904038" y="4908550"/>
          <p14:tracePt t="127184" x="6904038" y="4914900"/>
          <p14:tracePt t="127217" x="6915150" y="4921250"/>
          <p14:tracePt t="127234" x="6932613" y="4921250"/>
          <p14:tracePt t="127251" x="6943725" y="4926013"/>
          <p14:tracePt t="127267" x="6961188" y="4926013"/>
          <p14:tracePt t="127284" x="6983413" y="4932363"/>
          <p14:tracePt t="127301" x="7000875" y="4932363"/>
          <p14:tracePt t="127317" x="7029450" y="4932363"/>
          <p14:tracePt t="127334" x="7046913" y="4932363"/>
          <p14:tracePt t="127351" x="7075488" y="4932363"/>
          <p14:tracePt t="127368" x="7086600" y="4932363"/>
          <p14:tracePt t="127369" x="7092950" y="4932363"/>
          <p14:tracePt t="127384" x="7104063" y="4932363"/>
          <p14:tracePt t="127401" x="7115175" y="4932363"/>
          <p14:tracePt t="127434" x="7121525" y="4932363"/>
          <p14:tracePt t="127451" x="7126288" y="4932363"/>
          <p14:tracePt t="127468" x="7143750" y="4908550"/>
          <p14:tracePt t="127484" x="7161213" y="4892675"/>
          <p14:tracePt t="127501" x="7183438" y="4875213"/>
          <p14:tracePt t="127518" x="7194550" y="4868863"/>
          <p14:tracePt t="127534" x="7200900" y="4864100"/>
          <p14:tracePt t="127551" x="7207250" y="4857750"/>
          <p14:tracePt t="127568" x="7207250" y="4846638"/>
          <p14:tracePt t="127601" x="7207250" y="4840288"/>
          <p14:tracePt t="127618" x="7207250" y="4835525"/>
          <p14:tracePt t="127777" x="7200900" y="4835525"/>
          <p14:tracePt t="127786" x="7189788" y="4835525"/>
          <p14:tracePt t="127801" x="7178675" y="4829175"/>
          <p14:tracePt t="128612" x="0" y="0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1"/>
          <p:cNvSpPr txBox="1">
            <a:spLocks noGrp="1"/>
          </p:cNvSpPr>
          <p:nvPr>
            <p:ph type="body" idx="1"/>
          </p:nvPr>
        </p:nvSpPr>
        <p:spPr>
          <a:xfrm>
            <a:off x="686350" y="1982475"/>
            <a:ext cx="7483200" cy="25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t" anchorCtr="0">
            <a:noAutofit/>
          </a:bodyPr>
          <a:lstStyle/>
          <a:p>
            <a:pPr marL="342900" marR="0" lvl="0" indent="-34925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1E1E1E"/>
              </a:buClr>
              <a:buSzPts val="2300"/>
              <a:buChar char="»"/>
            </a:pPr>
            <a:r>
              <a:rPr lang="en-US" sz="2300" dirty="0">
                <a:solidFill>
                  <a:srgbClr val="1E1E1E"/>
                </a:solidFill>
              </a:rPr>
              <a:t>Digital images are a special type of signals</a:t>
            </a:r>
            <a:endParaRPr sz="2300" dirty="0">
              <a:solidFill>
                <a:srgbClr val="1E1E1E"/>
              </a:solidFill>
            </a:endParaRPr>
          </a:p>
          <a:p>
            <a:pPr marL="774700" marR="0" lvl="1" indent="-26035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1E1E1E"/>
              </a:buClr>
              <a:buSzPts val="2300"/>
              <a:buFont typeface="Arial"/>
              <a:buChar char="–"/>
            </a:pPr>
            <a:r>
              <a:rPr lang="en-US" sz="2300" dirty="0">
                <a:solidFill>
                  <a:srgbClr val="1E1E1E"/>
                </a:solidFill>
              </a:rPr>
              <a:t>they measure a parameter over space (and not time).</a:t>
            </a:r>
            <a:endParaRPr sz="2300" dirty="0">
              <a:solidFill>
                <a:srgbClr val="1E1E1E"/>
              </a:solidFill>
            </a:endParaRPr>
          </a:p>
          <a:p>
            <a:pPr marL="342900" marR="0" lvl="0" indent="-28575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1E1E1E"/>
              </a:buClr>
              <a:buSzPts val="2300"/>
              <a:buChar char="»"/>
            </a:pPr>
            <a:r>
              <a:rPr lang="en-US" sz="2300" dirty="0">
                <a:solidFill>
                  <a:srgbClr val="1E1E1E"/>
                </a:solidFill>
              </a:rPr>
              <a:t>Their quality is highly subjective.</a:t>
            </a:r>
            <a:endParaRPr sz="2300" dirty="0">
              <a:solidFill>
                <a:srgbClr val="1E1E1E"/>
              </a:solidFill>
            </a:endParaRPr>
          </a:p>
          <a:p>
            <a:pPr marL="342900" lvl="0" indent="-28575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1E1E1E"/>
              </a:buClr>
              <a:buSzPts val="2300"/>
              <a:buChar char="»"/>
            </a:pPr>
            <a:r>
              <a:rPr lang="en-US" sz="2300" dirty="0">
                <a:solidFill>
                  <a:srgbClr val="1E1E1E"/>
                </a:solidFill>
              </a:rPr>
              <a:t>They contain a lot of information.</a:t>
            </a:r>
            <a:endParaRPr sz="2300" dirty="0">
              <a:solidFill>
                <a:srgbClr val="1E1E1E"/>
              </a:solidFill>
            </a:endParaRPr>
          </a:p>
        </p:txBody>
      </p:sp>
      <p:sp>
        <p:nvSpPr>
          <p:cNvPr id="183" name="Google Shape;183;p41"/>
          <p:cNvSpPr txBox="1">
            <a:spLocks noGrp="1"/>
          </p:cNvSpPr>
          <p:nvPr>
            <p:ph type="title"/>
          </p:nvPr>
        </p:nvSpPr>
        <p:spPr>
          <a:xfrm>
            <a:off x="682962" y="320359"/>
            <a:ext cx="7778100" cy="11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Digitization in </a:t>
            </a:r>
            <a:br>
              <a:rPr lang="en-US" b="1"/>
            </a:br>
            <a:r>
              <a:rPr lang="en-US" b="1"/>
              <a:t>Image Processing</a:t>
            </a:r>
            <a:endParaRPr sz="4400" b="1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84" name="Google Shape;184;p41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5" name="Google Shape;185;p41"/>
          <p:cNvGrpSpPr/>
          <p:nvPr/>
        </p:nvGrpSpPr>
        <p:grpSpPr>
          <a:xfrm>
            <a:off x="881650" y="4423600"/>
            <a:ext cx="7139650" cy="2390775"/>
            <a:chOff x="881650" y="4423600"/>
            <a:chExt cx="7139650" cy="2390775"/>
          </a:xfrm>
        </p:grpSpPr>
        <p:grpSp>
          <p:nvGrpSpPr>
            <p:cNvPr id="186" name="Google Shape;186;p41"/>
            <p:cNvGrpSpPr/>
            <p:nvPr/>
          </p:nvGrpSpPr>
          <p:grpSpPr>
            <a:xfrm>
              <a:off x="881650" y="4423600"/>
              <a:ext cx="7092600" cy="2390775"/>
              <a:chOff x="881650" y="4159050"/>
              <a:chExt cx="7092600" cy="2390775"/>
            </a:xfrm>
          </p:grpSpPr>
          <p:sp>
            <p:nvSpPr>
              <p:cNvPr id="187" name="Google Shape;187;p41"/>
              <p:cNvSpPr txBox="1"/>
              <p:nvPr/>
            </p:nvSpPr>
            <p:spPr>
              <a:xfrm>
                <a:off x="881650" y="4821525"/>
                <a:ext cx="7092600" cy="79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600" dirty="0"/>
                  <a:t>1920 x 1080 x 24 x 25 ≅ 1.24 Gb→ 155.52 MB</a:t>
                </a:r>
                <a:endParaRPr sz="2600" dirty="0"/>
              </a:p>
            </p:txBody>
          </p:sp>
          <p:sp>
            <p:nvSpPr>
              <p:cNvPr id="188" name="Google Shape;188;p41"/>
              <p:cNvSpPr/>
              <p:nvPr/>
            </p:nvSpPr>
            <p:spPr>
              <a:xfrm>
                <a:off x="928700" y="4884225"/>
                <a:ext cx="1895100" cy="760200"/>
              </a:xfrm>
              <a:prstGeom prst="downArrowCallout">
                <a:avLst>
                  <a:gd name="adj1" fmla="val 25000"/>
                  <a:gd name="adj2" fmla="val 25000"/>
                  <a:gd name="adj3" fmla="val 25000"/>
                  <a:gd name="adj4" fmla="val 64977"/>
                </a:avLst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41"/>
              <p:cNvSpPr txBox="1"/>
              <p:nvPr/>
            </p:nvSpPr>
            <p:spPr>
              <a:xfrm>
                <a:off x="1151600" y="5615325"/>
                <a:ext cx="1672200" cy="79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300"/>
                  <a:t>Re</a:t>
                </a:r>
                <a:r>
                  <a:rPr lang="en-US" sz="2300">
                    <a:solidFill>
                      <a:srgbClr val="1E1E1E"/>
                    </a:solidFill>
                  </a:rPr>
                  <a:t>solution</a:t>
                </a:r>
                <a:endParaRPr sz="2300">
                  <a:solidFill>
                    <a:srgbClr val="1E1E1E"/>
                  </a:solidFill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300">
                    <a:solidFill>
                      <a:srgbClr val="1E1E1E"/>
                    </a:solidFill>
                  </a:rPr>
                  <a:t>(in pixels)</a:t>
                </a:r>
                <a:endParaRPr sz="2300">
                  <a:solidFill>
                    <a:srgbClr val="1E1E1E"/>
                  </a:solidFill>
                </a:endParaRPr>
              </a:p>
            </p:txBody>
          </p:sp>
          <p:sp>
            <p:nvSpPr>
              <p:cNvPr id="190" name="Google Shape;190;p41"/>
              <p:cNvSpPr/>
              <p:nvPr/>
            </p:nvSpPr>
            <p:spPr>
              <a:xfrm>
                <a:off x="3100925" y="4884225"/>
                <a:ext cx="449700" cy="760200"/>
              </a:xfrm>
              <a:prstGeom prst="downArrowCallout">
                <a:avLst>
                  <a:gd name="adj1" fmla="val 25000"/>
                  <a:gd name="adj2" fmla="val 25000"/>
                  <a:gd name="adj3" fmla="val 25000"/>
                  <a:gd name="adj4" fmla="val 64977"/>
                </a:avLst>
              </a:pr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41"/>
              <p:cNvSpPr txBox="1"/>
              <p:nvPr/>
            </p:nvSpPr>
            <p:spPr>
              <a:xfrm>
                <a:off x="2780375" y="5644425"/>
                <a:ext cx="1844700" cy="90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300">
                    <a:solidFill>
                      <a:srgbClr val="FF0000"/>
                    </a:solidFill>
                  </a:rPr>
                  <a:t>Number of</a:t>
                </a:r>
                <a:endParaRPr sz="2300">
                  <a:solidFill>
                    <a:srgbClr val="FF0000"/>
                  </a:solidFill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300">
                    <a:solidFill>
                      <a:srgbClr val="FF0000"/>
                    </a:solidFill>
                  </a:rPr>
                  <a:t>bits per pixel</a:t>
                </a:r>
                <a:endParaRPr sz="2300">
                  <a:solidFill>
                    <a:srgbClr val="FF0000"/>
                  </a:solidFill>
                </a:endParaRPr>
              </a:p>
            </p:txBody>
          </p:sp>
          <p:sp>
            <p:nvSpPr>
              <p:cNvPr id="192" name="Google Shape;192;p41"/>
              <p:cNvSpPr/>
              <p:nvPr/>
            </p:nvSpPr>
            <p:spPr>
              <a:xfrm>
                <a:off x="3827750" y="4619625"/>
                <a:ext cx="432000" cy="760200"/>
              </a:xfrm>
              <a:prstGeom prst="upArrowCallout">
                <a:avLst>
                  <a:gd name="adj1" fmla="val 25000"/>
                  <a:gd name="adj2" fmla="val 25000"/>
                  <a:gd name="adj3" fmla="val 25000"/>
                  <a:gd name="adj4" fmla="val 64977"/>
                </a:avLst>
              </a:prstGeom>
              <a:noFill/>
              <a:ln w="19050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41"/>
              <p:cNvSpPr txBox="1"/>
              <p:nvPr/>
            </p:nvSpPr>
            <p:spPr>
              <a:xfrm>
                <a:off x="2661950" y="4159050"/>
                <a:ext cx="2763600" cy="53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300">
                    <a:solidFill>
                      <a:srgbClr val="0000FF"/>
                    </a:solidFill>
                  </a:rPr>
                  <a:t>Frames per second</a:t>
                </a:r>
                <a:endParaRPr sz="2300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194" name="Google Shape;194;p41"/>
            <p:cNvSpPr/>
            <p:nvPr/>
          </p:nvSpPr>
          <p:spPr>
            <a:xfrm>
              <a:off x="6209900" y="5149270"/>
              <a:ext cx="1811400" cy="760200"/>
            </a:xfrm>
            <a:prstGeom prst="downArrowCallout">
              <a:avLst>
                <a:gd name="adj1" fmla="val 25000"/>
                <a:gd name="adj2" fmla="val 25000"/>
                <a:gd name="adj3" fmla="val 25000"/>
                <a:gd name="adj4" fmla="val 64977"/>
              </a:avLst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  </a:t>
              </a:r>
              <a:endParaRPr/>
            </a:p>
          </p:txBody>
        </p:sp>
        <p:sp>
          <p:nvSpPr>
            <p:cNvPr id="195" name="Google Shape;195;p41"/>
            <p:cNvSpPr txBox="1"/>
            <p:nvPr/>
          </p:nvSpPr>
          <p:spPr>
            <a:xfrm>
              <a:off x="6170075" y="5913200"/>
              <a:ext cx="1672200" cy="79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300"/>
                <a:t>Size of 1 s long video</a:t>
              </a:r>
              <a:endParaRPr sz="2300">
                <a:solidFill>
                  <a:srgbClr val="1E1E1E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418"/>
    </mc:Choice>
    <mc:Fallback xmlns="">
      <p:transition spd="slow" advTm="2674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8"/>
          <p:cNvSpPr txBox="1">
            <a:spLocks noGrp="1"/>
          </p:cNvSpPr>
          <p:nvPr>
            <p:ph type="body" idx="1"/>
          </p:nvPr>
        </p:nvSpPr>
        <p:spPr>
          <a:xfrm>
            <a:off x="686350" y="1982475"/>
            <a:ext cx="3917400" cy="39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t" anchorCtr="0">
            <a:noAutofit/>
          </a:bodyPr>
          <a:lstStyle/>
          <a:p>
            <a:pPr marL="342900" lvl="0" indent="-28575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1E1E1E"/>
              </a:buClr>
              <a:buSzPts val="2300"/>
              <a:buChar char="»"/>
            </a:pPr>
            <a:r>
              <a:rPr lang="en-US" sz="2300">
                <a:solidFill>
                  <a:srgbClr val="1E1E1E"/>
                </a:solidFill>
              </a:rPr>
              <a:t>Upper from raw video stream,</a:t>
            </a:r>
            <a:endParaRPr sz="2300">
              <a:solidFill>
                <a:srgbClr val="1E1E1E"/>
              </a:solidFill>
            </a:endParaRPr>
          </a:p>
          <a:p>
            <a:pPr marL="342900" lvl="0" indent="-28575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1E1E1E"/>
              </a:buClr>
              <a:buSzPts val="2300"/>
              <a:buChar char="»"/>
            </a:pPr>
            <a:r>
              <a:rPr lang="en-US" sz="2300">
                <a:solidFill>
                  <a:srgbClr val="1E1E1E"/>
                </a:solidFill>
              </a:rPr>
              <a:t>Lower compressed,</a:t>
            </a:r>
            <a:endParaRPr sz="2300">
              <a:solidFill>
                <a:srgbClr val="1E1E1E"/>
              </a:solidFill>
            </a:endParaRPr>
          </a:p>
          <a:p>
            <a:pPr marL="342900" lvl="0" indent="-28575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1E1E1E"/>
              </a:buClr>
              <a:buSzPts val="2300"/>
              <a:buChar char="»"/>
            </a:pPr>
            <a:r>
              <a:rPr lang="en-US" sz="2300">
                <a:solidFill>
                  <a:srgbClr val="1E1E1E"/>
                </a:solidFill>
              </a:rPr>
              <a:t>Raw video stream size: ~389 MB,</a:t>
            </a:r>
            <a:endParaRPr sz="2300">
              <a:solidFill>
                <a:srgbClr val="1E1E1E"/>
              </a:solidFill>
            </a:endParaRPr>
          </a:p>
          <a:p>
            <a:pPr marL="342900" lvl="0" indent="-28575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1E1E1E"/>
              </a:buClr>
              <a:buSzPts val="2300"/>
              <a:buChar char="»"/>
            </a:pPr>
            <a:r>
              <a:rPr lang="en-US" sz="2300">
                <a:solidFill>
                  <a:srgbClr val="1E1E1E"/>
                </a:solidFill>
              </a:rPr>
              <a:t>Compressed size: </a:t>
            </a:r>
            <a:br>
              <a:rPr lang="en-US" sz="2300">
                <a:solidFill>
                  <a:srgbClr val="1E1E1E"/>
                </a:solidFill>
              </a:rPr>
            </a:br>
            <a:r>
              <a:rPr lang="en-US" sz="2300">
                <a:solidFill>
                  <a:srgbClr val="1E1E1E"/>
                </a:solidFill>
              </a:rPr>
              <a:t>~300 KB,</a:t>
            </a:r>
            <a:endParaRPr sz="2300">
              <a:solidFill>
                <a:srgbClr val="1E1E1E"/>
              </a:solidFill>
            </a:endParaRPr>
          </a:p>
          <a:p>
            <a:pPr marL="342900" lvl="0" indent="-28575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1E1E1E"/>
              </a:buClr>
              <a:buSzPts val="2300"/>
              <a:buChar char="»"/>
            </a:pPr>
            <a:r>
              <a:rPr lang="en-US" sz="2300">
                <a:solidFill>
                  <a:srgbClr val="1E1E1E"/>
                </a:solidFill>
              </a:rPr>
              <a:t>Smaller more than 1300 times!</a:t>
            </a:r>
            <a:endParaRPr sz="2300">
              <a:solidFill>
                <a:srgbClr val="1E1E1E"/>
              </a:solidFill>
            </a:endParaRPr>
          </a:p>
        </p:txBody>
      </p:sp>
      <p:sp>
        <p:nvSpPr>
          <p:cNvPr id="420" name="Google Shape;420;p68"/>
          <p:cNvSpPr txBox="1">
            <a:spLocks noGrp="1"/>
          </p:cNvSpPr>
          <p:nvPr>
            <p:ph type="title"/>
          </p:nvPr>
        </p:nvSpPr>
        <p:spPr>
          <a:xfrm>
            <a:off x="682962" y="320359"/>
            <a:ext cx="7778100" cy="11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Video Compression</a:t>
            </a:r>
            <a:endParaRPr b="1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Sneak Peak</a:t>
            </a:r>
            <a:endParaRPr b="1"/>
          </a:p>
        </p:txBody>
      </p:sp>
      <p:sp>
        <p:nvSpPr>
          <p:cNvPr id="421" name="Google Shape;421;p68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68"/>
          <p:cNvSpPr txBox="1"/>
          <p:nvPr/>
        </p:nvSpPr>
        <p:spPr>
          <a:xfrm>
            <a:off x="82025" y="6195825"/>
            <a:ext cx="8586000" cy="4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Video frames extracted from footage taken from videvo.net. For an author and licensing of the full footage see </a:t>
            </a:r>
            <a:r>
              <a:rPr lang="en-US" sz="1100" u="sng">
                <a:solidFill>
                  <a:schemeClr val="hlink"/>
                </a:solidFill>
                <a:hlinkClick r:id="rId3"/>
              </a:rPr>
              <a:t>here</a:t>
            </a:r>
            <a:r>
              <a:rPr lang="en-US" sz="1100"/>
              <a:t>.</a:t>
            </a:r>
            <a:endParaRPr sz="1100"/>
          </a:p>
        </p:txBody>
      </p:sp>
      <p:pic>
        <p:nvPicPr>
          <p:cNvPr id="423" name="Google Shape;423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5125" y="1982486"/>
            <a:ext cx="3362899" cy="1891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22050" y="4089161"/>
            <a:ext cx="3362890" cy="189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985"/>
    </mc:Choice>
    <mc:Fallback xmlns="">
      <p:transition spd="slow" advTm="7798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2"/>
          <p:cNvSpPr txBox="1">
            <a:spLocks noGrp="1"/>
          </p:cNvSpPr>
          <p:nvPr>
            <p:ph type="body" idx="1"/>
          </p:nvPr>
        </p:nvSpPr>
        <p:spPr>
          <a:xfrm>
            <a:off x="686350" y="1982475"/>
            <a:ext cx="7483200" cy="25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t" anchorCtr="0">
            <a:noAutofit/>
          </a:bodyPr>
          <a:lstStyle/>
          <a:p>
            <a:pPr marL="342900" lvl="0" indent="-28575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1E1E1E"/>
              </a:buClr>
              <a:buSzPts val="2300"/>
              <a:buChar char="»"/>
            </a:pPr>
            <a:r>
              <a:rPr lang="en-US" sz="2300" dirty="0">
                <a:solidFill>
                  <a:srgbClr val="1E1E1E"/>
                </a:solidFill>
              </a:rPr>
              <a:t>We must have proper sensors to store digital data.</a:t>
            </a:r>
            <a:endParaRPr sz="2300" dirty="0">
              <a:solidFill>
                <a:srgbClr val="1E1E1E"/>
              </a:solidFill>
            </a:endParaRPr>
          </a:p>
          <a:p>
            <a:pPr marL="342900" lvl="0" indent="-28575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1E1E1E"/>
              </a:buClr>
              <a:buSzPts val="2300"/>
              <a:buChar char="»"/>
            </a:pPr>
            <a:r>
              <a:rPr lang="en-US" sz="2300" dirty="0">
                <a:solidFill>
                  <a:srgbClr val="1E1E1E"/>
                </a:solidFill>
              </a:rPr>
              <a:t>We must have proper interfaces to transmit digital data.</a:t>
            </a:r>
            <a:endParaRPr sz="2300" dirty="0">
              <a:solidFill>
                <a:srgbClr val="1E1E1E"/>
              </a:solidFill>
            </a:endParaRPr>
          </a:p>
          <a:p>
            <a:pPr marL="342900" lvl="0" indent="-28575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1E1E1E"/>
              </a:buClr>
              <a:buSzPts val="2300"/>
              <a:buChar char="»"/>
            </a:pPr>
            <a:r>
              <a:rPr lang="en-US" sz="2300" dirty="0">
                <a:solidFill>
                  <a:srgbClr val="1E1E1E"/>
                </a:solidFill>
              </a:rPr>
              <a:t>We must send only the most important information.</a:t>
            </a:r>
            <a:endParaRPr sz="2300" dirty="0">
              <a:solidFill>
                <a:srgbClr val="1E1E1E"/>
              </a:solidFill>
            </a:endParaRPr>
          </a:p>
        </p:txBody>
      </p:sp>
      <p:sp>
        <p:nvSpPr>
          <p:cNvPr id="201" name="Google Shape;201;p42"/>
          <p:cNvSpPr txBox="1">
            <a:spLocks noGrp="1"/>
          </p:cNvSpPr>
          <p:nvPr>
            <p:ph type="title"/>
          </p:nvPr>
        </p:nvSpPr>
        <p:spPr>
          <a:xfrm>
            <a:off x="682962" y="320359"/>
            <a:ext cx="7778100" cy="11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What Must Be Done?</a:t>
            </a:r>
            <a:endParaRPr sz="4400" b="1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202" name="Google Shape;202;p42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197"/>
    </mc:Choice>
    <mc:Fallback xmlns="">
      <p:transition spd="slow" advTm="5219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3"/>
          <p:cNvSpPr txBox="1">
            <a:spLocks noGrp="1"/>
          </p:cNvSpPr>
          <p:nvPr>
            <p:ph type="body" idx="1"/>
          </p:nvPr>
        </p:nvSpPr>
        <p:spPr>
          <a:xfrm>
            <a:off x="686350" y="1982475"/>
            <a:ext cx="7483200" cy="25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t" anchorCtr="0">
            <a:noAutofit/>
          </a:bodyPr>
          <a:lstStyle/>
          <a:p>
            <a:pPr marL="342900" lvl="0" indent="-28575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1E1E1E"/>
              </a:buClr>
              <a:buSzPts val="2300"/>
              <a:buChar char="»"/>
            </a:pPr>
            <a:r>
              <a:rPr lang="en-US" sz="2300" dirty="0">
                <a:solidFill>
                  <a:srgbClr val="1E1E1E"/>
                </a:solidFill>
              </a:rPr>
              <a:t>We use proper sensors.</a:t>
            </a:r>
            <a:endParaRPr sz="2300">
              <a:solidFill>
                <a:srgbClr val="1E1E1E"/>
              </a:solidFill>
            </a:endParaRPr>
          </a:p>
          <a:p>
            <a:pPr marL="342900" lvl="0" indent="-28575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1E1E1E"/>
              </a:buClr>
              <a:buSzPts val="2300"/>
              <a:buChar char="»"/>
            </a:pPr>
            <a:r>
              <a:rPr lang="en-US" sz="2300" dirty="0">
                <a:solidFill>
                  <a:srgbClr val="1E1E1E"/>
                </a:solidFill>
              </a:rPr>
              <a:t>We compress multimedia signals to make their storage and transmission easier.</a:t>
            </a:r>
            <a:endParaRPr sz="2300" dirty="0">
              <a:solidFill>
                <a:srgbClr val="1E1E1E"/>
              </a:solidFill>
            </a:endParaRPr>
          </a:p>
        </p:txBody>
      </p:sp>
      <p:sp>
        <p:nvSpPr>
          <p:cNvPr id="208" name="Google Shape;208;p43"/>
          <p:cNvSpPr txBox="1">
            <a:spLocks noGrp="1"/>
          </p:cNvSpPr>
          <p:nvPr>
            <p:ph type="title"/>
          </p:nvPr>
        </p:nvSpPr>
        <p:spPr>
          <a:xfrm>
            <a:off x="682962" y="320359"/>
            <a:ext cx="7778100" cy="11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What Is Actually Done?</a:t>
            </a:r>
            <a:endParaRPr sz="4400" b="1" i="0" u="none" strike="noStrike" cap="none" dirty="0">
              <a:solidFill>
                <a:srgbClr val="000000"/>
              </a:solidFill>
            </a:endParaRPr>
          </a:p>
        </p:txBody>
      </p:sp>
      <p:sp>
        <p:nvSpPr>
          <p:cNvPr id="209" name="Google Shape;209;p43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620"/>
    </mc:Choice>
    <mc:Fallback xmlns="">
      <p:transition spd="slow" advTm="3162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body" idx="1"/>
          </p:nvPr>
        </p:nvSpPr>
        <p:spPr>
          <a:xfrm>
            <a:off x="686350" y="1982475"/>
            <a:ext cx="3917400" cy="39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t" anchorCtr="0">
            <a:noAutofit/>
          </a:bodyPr>
          <a:lstStyle/>
          <a:p>
            <a:pPr marL="342900" lvl="0" indent="-28575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1E1E1E"/>
              </a:buClr>
              <a:buSzPts val="2300"/>
              <a:buChar char="»"/>
            </a:pPr>
            <a:r>
              <a:rPr lang="en-US" sz="2300" dirty="0">
                <a:solidFill>
                  <a:srgbClr val="1E1E1E"/>
                </a:solidFill>
              </a:rPr>
              <a:t>Semiconductors based.</a:t>
            </a:r>
            <a:endParaRPr sz="2300">
              <a:solidFill>
                <a:srgbClr val="1E1E1E"/>
              </a:solidFill>
            </a:endParaRPr>
          </a:p>
          <a:p>
            <a:pPr marL="342900" lvl="0" indent="-28575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1E1E1E"/>
              </a:buClr>
              <a:buSzPts val="2300"/>
              <a:buChar char="»"/>
            </a:pPr>
            <a:r>
              <a:rPr lang="en-US" sz="2300" dirty="0">
                <a:solidFill>
                  <a:srgbClr val="1E1E1E"/>
                </a:solidFill>
              </a:rPr>
              <a:t>Consists of pixels.</a:t>
            </a:r>
            <a:endParaRPr sz="2300">
              <a:solidFill>
                <a:srgbClr val="1E1E1E"/>
              </a:solidFill>
            </a:endParaRPr>
          </a:p>
          <a:p>
            <a:pPr marL="774700" lvl="1" indent="-26035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1E1E1E"/>
              </a:buClr>
              <a:buSzPts val="2300"/>
              <a:buFont typeface="Arial"/>
              <a:buChar char="–"/>
            </a:pPr>
            <a:r>
              <a:rPr lang="en-US" sz="2300" dirty="0">
                <a:solidFill>
                  <a:srgbClr val="1E1E1E"/>
                </a:solidFill>
              </a:rPr>
              <a:t>One photodetector for each pixel (true for Active Pixel Sensor, APS - also called CMOS Sensor).</a:t>
            </a:r>
            <a:endParaRPr sz="2300">
              <a:solidFill>
                <a:srgbClr val="1E1E1E"/>
              </a:solidFill>
            </a:endParaRPr>
          </a:p>
          <a:p>
            <a:pPr marL="342900" lvl="0" indent="-28575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1E1E1E"/>
              </a:buClr>
              <a:buSzPts val="2300"/>
              <a:buChar char="»"/>
            </a:pPr>
            <a:r>
              <a:rPr lang="en-US" sz="2300" dirty="0">
                <a:solidFill>
                  <a:srgbClr val="1E1E1E"/>
                </a:solidFill>
              </a:rPr>
              <a:t>Bayer filter to distinguish between </a:t>
            </a:r>
            <a:r>
              <a:rPr lang="en-US" sz="2300" dirty="0" err="1">
                <a:solidFill>
                  <a:srgbClr val="1E1E1E"/>
                </a:solidFill>
              </a:rPr>
              <a:t>colours</a:t>
            </a:r>
            <a:r>
              <a:rPr lang="en-US" sz="2300" dirty="0">
                <a:solidFill>
                  <a:srgbClr val="1E1E1E"/>
                </a:solidFill>
              </a:rPr>
              <a:t>.</a:t>
            </a:r>
            <a:endParaRPr sz="2300" dirty="0">
              <a:solidFill>
                <a:srgbClr val="1E1E1E"/>
              </a:solidFill>
            </a:endParaRPr>
          </a:p>
        </p:txBody>
      </p:sp>
      <p:sp>
        <p:nvSpPr>
          <p:cNvPr id="215" name="Google Shape;215;p44"/>
          <p:cNvSpPr txBox="1">
            <a:spLocks noGrp="1"/>
          </p:cNvSpPr>
          <p:nvPr>
            <p:ph type="title"/>
          </p:nvPr>
        </p:nvSpPr>
        <p:spPr>
          <a:xfrm>
            <a:off x="682962" y="320359"/>
            <a:ext cx="7778100" cy="11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Image Sensor</a:t>
            </a:r>
            <a:endParaRPr sz="4400" b="1" i="0" u="none" strike="noStrike" cap="none" dirty="0">
              <a:solidFill>
                <a:srgbClr val="000000"/>
              </a:solidFill>
            </a:endParaRPr>
          </a:p>
        </p:txBody>
      </p:sp>
      <p:sp>
        <p:nvSpPr>
          <p:cNvPr id="216" name="Google Shape;216;p44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44"/>
          <p:cNvSpPr txBox="1"/>
          <p:nvPr/>
        </p:nvSpPr>
        <p:spPr>
          <a:xfrm>
            <a:off x="82025" y="6195825"/>
            <a:ext cx="8586000" cy="4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Image taken from Wikimedia Commons. For an author and licensing for the upper image see </a:t>
            </a:r>
            <a:r>
              <a:rPr lang="en-US" sz="1100" u="sng" dirty="0">
                <a:solidFill>
                  <a:schemeClr val="hlink"/>
                </a:solidFill>
                <a:hlinkClick r:id="rId3"/>
              </a:rPr>
              <a:t>here</a:t>
            </a:r>
            <a:r>
              <a:rPr lang="en-US" sz="1100" dirty="0"/>
              <a:t>.</a:t>
            </a:r>
            <a:endParaRPr sz="1100" dirty="0"/>
          </a:p>
        </p:txBody>
      </p:sp>
      <p:pic>
        <p:nvPicPr>
          <p:cNvPr id="218" name="Google Shape;21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3750" y="2778950"/>
            <a:ext cx="4247000" cy="276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016"/>
    </mc:Choice>
    <mc:Fallback xmlns="">
      <p:transition spd="slow" advTm="110016"/>
    </mc:Fallback>
  </mc:AlternateContent>
  <p:extLst>
    <p:ext uri="{3A86A75C-4F4B-4683-9AE1-C65F6400EC91}">
      <p14:laserTraceLst xmlns:p14="http://schemas.microsoft.com/office/powerpoint/2010/main">
        <p14:tracePtLst>
          <p14:tracePt t="33632" x="2174875" y="6756400"/>
          <p14:tracePt t="33640" x="2268538" y="6713538"/>
          <p14:tracePt t="33648" x="2405063" y="6627813"/>
          <p14:tracePt t="33656" x="2516188" y="6577013"/>
          <p14:tracePt t="33665" x="2660650" y="6500813"/>
          <p14:tracePt t="33672" x="2752725" y="6432550"/>
          <p14:tracePt t="33680" x="2855913" y="6381750"/>
          <p14:tracePt t="33688" x="2940050" y="6330950"/>
          <p14:tracePt t="33696" x="3000375" y="6280150"/>
          <p14:tracePt t="33704" x="3041650" y="6246813"/>
          <p14:tracePt t="33713" x="3084513" y="6211888"/>
          <p14:tracePt t="33720" x="3101975" y="6194425"/>
          <p14:tracePt t="33730" x="3109913" y="6178550"/>
          <p14:tracePt t="33736" x="3119438" y="6161088"/>
          <p14:tracePt t="33744" x="3119438" y="6153150"/>
          <p14:tracePt t="33768" x="3127375" y="6143625"/>
          <p14:tracePt t="33848" x="3135313" y="6143625"/>
          <p14:tracePt t="33856" x="3152775" y="6143625"/>
          <p14:tracePt t="33865" x="3170238" y="6135688"/>
          <p14:tracePt t="33872" x="3211513" y="6110288"/>
          <p14:tracePt t="33880" x="3238500" y="6084888"/>
          <p14:tracePt t="33888" x="3279775" y="6059488"/>
          <p14:tracePt t="33897" x="3322638" y="6024563"/>
          <p14:tracePt t="33905" x="3373438" y="5991225"/>
          <p14:tracePt t="33913" x="3441700" y="5957888"/>
          <p14:tracePt t="33920" x="3517900" y="5932488"/>
          <p14:tracePt t="33928" x="3611563" y="5864225"/>
          <p14:tracePt t="33936" x="3722688" y="5795963"/>
          <p14:tracePt t="33944" x="3832225" y="5727700"/>
          <p14:tracePt t="33952" x="3908425" y="5676900"/>
          <p14:tracePt t="33960" x="3986213" y="5608638"/>
          <p14:tracePt t="33968" x="4019550" y="5583238"/>
          <p14:tracePt t="33981" x="4062413" y="5540375"/>
          <p14:tracePt t="33984" x="4095750" y="5489575"/>
          <p14:tracePt t="33992" x="4113213" y="5464175"/>
          <p14:tracePt t="34000" x="4130675" y="5438775"/>
          <p14:tracePt t="34008" x="4156075" y="5405438"/>
          <p14:tracePt t="34016" x="4171950" y="5380038"/>
          <p14:tracePt t="34024" x="4181475" y="5353050"/>
          <p14:tracePt t="34032" x="4189413" y="5337175"/>
          <p14:tracePt t="34040" x="4206875" y="5311775"/>
          <p14:tracePt t="34049" x="4224338" y="5286375"/>
          <p14:tracePt t="34056" x="4232275" y="5268913"/>
          <p14:tracePt t="34064" x="4257675" y="5243513"/>
          <p14:tracePt t="34072" x="4265613" y="5208588"/>
          <p14:tracePt t="34080" x="4275138" y="5183188"/>
          <p14:tracePt t="34088" x="4283075" y="5157788"/>
          <p14:tracePt t="34096" x="4300538" y="5124450"/>
          <p14:tracePt t="34104" x="4308475" y="5099050"/>
          <p14:tracePt t="34113" x="4316413" y="5081588"/>
          <p14:tracePt t="34120" x="4316413" y="5056188"/>
          <p14:tracePt t="34128" x="4333875" y="5038725"/>
          <p14:tracePt t="34136" x="4333875" y="5022850"/>
          <p14:tracePt t="34144" x="4341813" y="4987925"/>
          <p14:tracePt t="34152" x="4341813" y="4979988"/>
          <p14:tracePt t="34160" x="4341813" y="4972050"/>
          <p14:tracePt t="34192" x="4341813" y="4962525"/>
          <p14:tracePt t="34208" x="4351338" y="4946650"/>
          <p14:tracePt t="34216" x="4351338" y="4937125"/>
          <p14:tracePt t="34232" x="4351338" y="4929188"/>
          <p14:tracePt t="34240" x="4351338" y="4919663"/>
          <p14:tracePt t="34256" x="4359275" y="4911725"/>
          <p14:tracePt t="34265" x="4359275" y="4903788"/>
          <p14:tracePt t="34272" x="4368800" y="4886325"/>
          <p14:tracePt t="34288" x="4384675" y="4878388"/>
          <p14:tracePt t="34304" x="4384675" y="4868863"/>
          <p14:tracePt t="34313" x="4394200" y="4860925"/>
          <p14:tracePt t="34320" x="4402138" y="4852988"/>
          <p14:tracePt t="34328" x="4410075" y="4843463"/>
          <p14:tracePt t="34336" x="4419600" y="4835525"/>
          <p14:tracePt t="34344" x="4419600" y="4827588"/>
          <p14:tracePt t="34352" x="4427538" y="4810125"/>
          <p14:tracePt t="34360" x="4435475" y="4802188"/>
          <p14:tracePt t="34368" x="4435475" y="4792663"/>
          <p14:tracePt t="34376" x="4435475" y="4784725"/>
          <p14:tracePt t="34384" x="4445000" y="4784725"/>
          <p14:tracePt t="34400" x="4445000" y="4775200"/>
          <p14:tracePt t="34416" x="4445000" y="4767263"/>
          <p14:tracePt t="77225" x="4452938" y="4767263"/>
          <p14:tracePt t="77232" x="4486275" y="4741863"/>
          <p14:tracePt t="77240" x="4554538" y="4673600"/>
          <p14:tracePt t="77248" x="4630738" y="4622800"/>
          <p14:tracePt t="77256" x="4708525" y="4564063"/>
          <p14:tracePt t="77264" x="4767263" y="4495800"/>
          <p14:tracePt t="77272" x="4835525" y="4445000"/>
          <p14:tracePt t="77280" x="4894263" y="4368800"/>
          <p14:tracePt t="77288" x="4946650" y="4291013"/>
          <p14:tracePt t="77296" x="4997450" y="4197350"/>
          <p14:tracePt t="77304" x="5064125" y="4121150"/>
          <p14:tracePt t="77312" x="5099050" y="4062413"/>
          <p14:tracePt t="77320" x="5141913" y="4002088"/>
          <p14:tracePt t="77328" x="5183188" y="3943350"/>
          <p14:tracePt t="77336" x="5218113" y="3900488"/>
          <p14:tracePt t="77344" x="5251450" y="3849688"/>
          <p14:tracePt t="77352" x="5286375" y="3790950"/>
          <p14:tracePt t="77376" x="5302250" y="3773488"/>
          <p14:tracePt t="77384" x="5302250" y="3756025"/>
          <p14:tracePt t="77392" x="5302250" y="3748088"/>
          <p14:tracePt t="77401" x="5302250" y="3738563"/>
          <p14:tracePt t="77536" x="5302250" y="3748088"/>
          <p14:tracePt t="77544" x="5302250" y="3756025"/>
          <p14:tracePt t="77560" x="5294313" y="3756025"/>
          <p14:tracePt t="77576" x="5294313" y="3763963"/>
          <p14:tracePt t="77640" x="5294313" y="3773488"/>
          <p14:tracePt t="77649" x="5294313" y="3781425"/>
          <p14:tracePt t="77656" x="5294313" y="3790950"/>
          <p14:tracePt t="77664" x="5294313" y="3798888"/>
          <p14:tracePt t="77672" x="5294313" y="3816350"/>
          <p14:tracePt t="77680" x="5286375" y="3841750"/>
          <p14:tracePt t="77688" x="5276850" y="3849688"/>
          <p14:tracePt t="77696" x="5276850" y="3875088"/>
          <p14:tracePt t="77704" x="5268913" y="3875088"/>
          <p14:tracePt t="77712" x="5260975" y="3892550"/>
          <p14:tracePt t="77720" x="5251450" y="3925888"/>
          <p14:tracePt t="77728" x="5251450" y="3943350"/>
          <p14:tracePt t="77736" x="5251450" y="3951288"/>
          <p14:tracePt t="77744" x="5251450" y="3960813"/>
          <p14:tracePt t="77752" x="5251450" y="3976688"/>
          <p14:tracePt t="77760" x="5251450" y="3994150"/>
          <p14:tracePt t="77768" x="5251450" y="4002088"/>
          <p14:tracePt t="77776" x="5251450" y="4011613"/>
          <p14:tracePt t="77784" x="5251450" y="4027488"/>
          <p14:tracePt t="77792" x="5243513" y="4044950"/>
          <p14:tracePt t="77801" x="5235575" y="4044950"/>
          <p14:tracePt t="77808" x="5235575" y="4062413"/>
          <p14:tracePt t="77816" x="5235575" y="4070350"/>
          <p14:tracePt t="77824" x="5226050" y="4087813"/>
          <p14:tracePt t="77833" x="5226050" y="4095750"/>
          <p14:tracePt t="77840" x="5226050" y="4105275"/>
          <p14:tracePt t="77849" x="5226050" y="4113213"/>
          <p14:tracePt t="77864" x="5218113" y="4113213"/>
          <p14:tracePt t="77872" x="5218113" y="4130675"/>
          <p14:tracePt t="77888" x="5218113" y="4138613"/>
          <p14:tracePt t="77896" x="5218113" y="4156075"/>
          <p14:tracePt t="77912" x="5218113" y="4164013"/>
          <p14:tracePt t="77920" x="5208588" y="4181475"/>
          <p14:tracePt t="77936" x="5208588" y="4189413"/>
          <p14:tracePt t="77952" x="5208588" y="4197350"/>
          <p14:tracePt t="77976" x="5208588" y="4206875"/>
          <p14:tracePt t="77984" x="5200650" y="4206875"/>
          <p14:tracePt t="77992" x="5200650" y="4214813"/>
          <p14:tracePt t="78001" x="5200650" y="4224338"/>
          <p14:tracePt t="78008" x="5200650" y="4232275"/>
          <p14:tracePt t="78024" x="5200650" y="4240213"/>
          <p14:tracePt t="78040" x="5200650" y="4249738"/>
          <p14:tracePt t="78049" x="5200650" y="4257675"/>
          <p14:tracePt t="78056" x="5200650" y="4265613"/>
          <p14:tracePt t="78064" x="5200650" y="4275138"/>
          <p14:tracePt t="78088" x="5192713" y="4283075"/>
          <p14:tracePt t="78104" x="5192713" y="4291013"/>
          <p14:tracePt t="79088" x="5208588" y="4291013"/>
          <p14:tracePt t="79096" x="5218113" y="4291013"/>
          <p14:tracePt t="79104" x="5235575" y="4291013"/>
          <p14:tracePt t="79112" x="5243513" y="4291013"/>
          <p14:tracePt t="79120" x="5260975" y="4291013"/>
          <p14:tracePt t="79128" x="5276850" y="4283075"/>
          <p14:tracePt t="79136" x="5294313" y="4275138"/>
          <p14:tracePt t="79144" x="5302250" y="4275138"/>
          <p14:tracePt t="79160" x="5302250" y="4265613"/>
          <p14:tracePt t="79176" x="5311775" y="4265613"/>
          <p14:tracePt t="79200" x="5311775" y="4257675"/>
          <p14:tracePt t="79208" x="5319713" y="4257675"/>
          <p14:tracePt t="79217" x="5327650" y="4249738"/>
          <p14:tracePt t="79224" x="5337175" y="4249738"/>
          <p14:tracePt t="79236" x="5345113" y="4240213"/>
          <p14:tracePt t="79240" x="5353050" y="4240213"/>
          <p14:tracePt t="79248" x="5353050" y="4232275"/>
          <p14:tracePt t="79272" x="5353050" y="4224338"/>
          <p14:tracePt t="79328" x="5362575" y="4224338"/>
          <p14:tracePt t="79344" x="5370513" y="4224338"/>
          <p14:tracePt t="79352" x="5380038" y="4224338"/>
          <p14:tracePt t="79368" x="5380038" y="4214813"/>
          <p14:tracePt t="79376" x="5387975" y="4214813"/>
          <p14:tracePt t="79384" x="5395913" y="4206875"/>
          <p14:tracePt t="79392" x="5395913" y="4197350"/>
          <p14:tracePt t="79417" x="5395913" y="4189413"/>
          <p14:tracePt t="79432" x="5405438" y="4181475"/>
          <p14:tracePt t="79448" x="5413375" y="4171950"/>
          <p14:tracePt t="79464" x="5421313" y="4171950"/>
          <p14:tracePt t="79472" x="5430838" y="4171950"/>
          <p14:tracePt t="79480" x="5430838" y="4164013"/>
          <p14:tracePt t="79496" x="5430838" y="4156075"/>
          <p14:tracePt t="79504" x="5438775" y="4156075"/>
          <p14:tracePt t="79512" x="5446713" y="4156075"/>
          <p14:tracePt t="79536" x="5446713" y="4146550"/>
          <p14:tracePt t="79560" x="5446713" y="4138613"/>
          <p14:tracePt t="79577" x="5456238" y="4138613"/>
          <p14:tracePt t="79592" x="5456238" y="4130675"/>
          <p14:tracePt t="79601" x="5464175" y="4130675"/>
          <p14:tracePt t="79608" x="5472113" y="4130675"/>
          <p14:tracePt t="79618" x="5472113" y="4121150"/>
          <p14:tracePt t="79624" x="5481638" y="4121150"/>
          <p14:tracePt t="79640" x="5489575" y="4121150"/>
          <p14:tracePt t="79656" x="5497513" y="4113213"/>
          <p14:tracePt t="79688" x="5497513" y="4105275"/>
          <p14:tracePt t="79696" x="5507038" y="4105275"/>
          <p14:tracePt t="79704" x="5514975" y="4105275"/>
          <p14:tracePt t="79720" x="5514975" y="4095750"/>
          <p14:tracePt t="79728" x="5524500" y="4095750"/>
          <p14:tracePt t="79744" x="5540375" y="4095750"/>
          <p14:tracePt t="79753" x="5540375" y="4087813"/>
          <p14:tracePt t="79760" x="5549900" y="4087813"/>
          <p14:tracePt t="79768" x="5557838" y="4079875"/>
          <p14:tracePt t="79784" x="5565775" y="4079875"/>
          <p14:tracePt t="79792" x="5575300" y="4079875"/>
          <p14:tracePt t="79801" x="5583238" y="4070350"/>
          <p14:tracePt t="79808" x="5591175" y="4070350"/>
          <p14:tracePt t="79816" x="5608638" y="4070350"/>
          <p14:tracePt t="79824" x="5608638" y="4062413"/>
          <p14:tracePt t="79840" x="5616575" y="4052888"/>
          <p14:tracePt t="79848" x="5626100" y="4052888"/>
          <p14:tracePt t="79857" x="5626100" y="4044950"/>
          <p14:tracePt t="79864" x="5634038" y="4044950"/>
          <p14:tracePt t="79872" x="5634038" y="4037013"/>
          <p14:tracePt t="79896" x="5641975" y="4037013"/>
          <p14:tracePt t="79944" x="5641975" y="4027488"/>
          <p14:tracePt t="80000" x="5641975" y="4019550"/>
          <p14:tracePt t="80008" x="5641975" y="4011613"/>
          <p14:tracePt t="80016" x="5641975" y="4002088"/>
          <p14:tracePt t="80024" x="5634038" y="3994150"/>
          <p14:tracePt t="80032" x="5626100" y="3986213"/>
          <p14:tracePt t="80048" x="5616575" y="3976688"/>
          <p14:tracePt t="80064" x="5608638" y="3968750"/>
          <p14:tracePt t="80072" x="5600700" y="3960813"/>
          <p14:tracePt t="80080" x="5591175" y="3951288"/>
          <p14:tracePt t="80096" x="5575300" y="3943350"/>
          <p14:tracePt t="80104" x="5565775" y="3943350"/>
          <p14:tracePt t="80112" x="5557838" y="3935413"/>
          <p14:tracePt t="80128" x="5549900" y="3925888"/>
          <p14:tracePt t="80136" x="5540375" y="3925888"/>
          <p14:tracePt t="80176" x="5532438" y="3917950"/>
          <p14:tracePt t="80184" x="5514975" y="3917950"/>
          <p14:tracePt t="80192" x="5497513" y="3908425"/>
          <p14:tracePt t="80202" x="5481638" y="3900488"/>
          <p14:tracePt t="80208" x="5472113" y="3892550"/>
          <p14:tracePt t="80217" x="5456238" y="3883025"/>
          <p14:tracePt t="80232" x="5446713" y="3883025"/>
          <p14:tracePt t="80240" x="5430838" y="3875088"/>
          <p14:tracePt t="80248" x="5413375" y="3875088"/>
          <p14:tracePt t="80256" x="5395913" y="3867150"/>
          <p14:tracePt t="80264" x="5380038" y="3857625"/>
          <p14:tracePt t="80272" x="5353050" y="3857625"/>
          <p14:tracePt t="80280" x="5319713" y="3849688"/>
          <p14:tracePt t="80288" x="5294313" y="3824288"/>
          <p14:tracePt t="80296" x="5276850" y="3824288"/>
          <p14:tracePt t="80304" x="5260975" y="3816350"/>
          <p14:tracePt t="80312" x="5251450" y="3816350"/>
          <p14:tracePt t="80328" x="5235575" y="3816350"/>
          <p14:tracePt t="80336" x="5226050" y="3816350"/>
          <p14:tracePt t="80352" x="5218113" y="3816350"/>
          <p14:tracePt t="80360" x="5208588" y="3816350"/>
          <p14:tracePt t="80368" x="5200650" y="3806825"/>
          <p14:tracePt t="80385" x="5192713" y="3806825"/>
          <p14:tracePt t="80400" x="5183188" y="3806825"/>
          <p14:tracePt t="80408" x="5175250" y="3806825"/>
          <p14:tracePt t="80424" x="5175250" y="3798888"/>
          <p14:tracePt t="80432" x="5167313" y="3798888"/>
          <p14:tracePt t="80440" x="5157788" y="3798888"/>
          <p14:tracePt t="80448" x="5149850" y="3790950"/>
          <p14:tracePt t="80456" x="5141913" y="3790950"/>
          <p14:tracePt t="80464" x="5124450" y="3781425"/>
          <p14:tracePt t="80472" x="5116513" y="3781425"/>
          <p14:tracePt t="80480" x="5116513" y="3773488"/>
          <p14:tracePt t="80488" x="5099050" y="3773488"/>
          <p14:tracePt t="80496" x="5091113" y="3763963"/>
          <p14:tracePt t="80504" x="5081588" y="3763963"/>
          <p14:tracePt t="80512" x="5064125" y="3763963"/>
          <p14:tracePt t="80520" x="5056188" y="3763963"/>
          <p14:tracePt t="80536" x="5048250" y="3763963"/>
          <p14:tracePt t="80544" x="5048250" y="3756025"/>
          <p14:tracePt t="80553" x="5038725" y="3756025"/>
          <p14:tracePt t="80560" x="5030788" y="3756025"/>
          <p14:tracePt t="80608" x="5022850" y="3756025"/>
          <p14:tracePt t="80888" x="5013325" y="3756025"/>
          <p14:tracePt t="80896" x="5005388" y="3756025"/>
          <p14:tracePt t="80912" x="4997450" y="3756025"/>
          <p14:tracePt t="80920" x="4987925" y="3756025"/>
          <p14:tracePt t="80928" x="4979988" y="3756025"/>
          <p14:tracePt t="80936" x="4972050" y="3756025"/>
          <p14:tracePt t="80944" x="4962525" y="3763963"/>
          <p14:tracePt t="80970" x="4954588" y="3773488"/>
          <p14:tracePt t="80985" x="4954588" y="3781425"/>
          <p14:tracePt t="81000" x="4946650" y="3790950"/>
          <p14:tracePt t="81008" x="4937125" y="3790950"/>
          <p14:tracePt t="81016" x="4919663" y="3798888"/>
          <p14:tracePt t="81032" x="4911725" y="3816350"/>
          <p14:tracePt t="81040" x="4903788" y="3816350"/>
          <p14:tracePt t="81049" x="4894263" y="3816350"/>
          <p14:tracePt t="81056" x="4886325" y="3824288"/>
          <p14:tracePt t="81064" x="4886325" y="3832225"/>
          <p14:tracePt t="81072" x="4878388" y="3832225"/>
          <p14:tracePt t="81080" x="4868863" y="3832225"/>
          <p14:tracePt t="81088" x="4860925" y="3841750"/>
          <p14:tracePt t="81096" x="4852988" y="3849688"/>
          <p14:tracePt t="81112" x="4843463" y="3857625"/>
          <p14:tracePt t="81120" x="4835525" y="3867150"/>
          <p14:tracePt t="81137" x="4835525" y="3875088"/>
          <p14:tracePt t="81144" x="4827588" y="3875088"/>
          <p14:tracePt t="81160" x="4827588" y="3883025"/>
          <p14:tracePt t="81168" x="4818063" y="3892550"/>
          <p14:tracePt t="81184" x="4818063" y="3900488"/>
          <p14:tracePt t="81192" x="4818063" y="3908425"/>
          <p14:tracePt t="81200" x="4810125" y="3917950"/>
          <p14:tracePt t="81208" x="4802188" y="3917950"/>
          <p14:tracePt t="81224" x="4792663" y="3925888"/>
          <p14:tracePt t="81240" x="4784725" y="3925888"/>
          <p14:tracePt t="81248" x="4784725" y="3935413"/>
          <p14:tracePt t="81280" x="4784725" y="3943350"/>
          <p14:tracePt t="81288" x="4784725" y="3951288"/>
          <p14:tracePt t="81296" x="4784725" y="3960813"/>
          <p14:tracePt t="81304" x="4775200" y="3960813"/>
          <p14:tracePt t="81312" x="4767263" y="3968750"/>
          <p14:tracePt t="81320" x="4759325" y="3976688"/>
          <p14:tracePt t="81344" x="4749800" y="3976688"/>
          <p14:tracePt t="81376" x="4749800" y="3986213"/>
          <p14:tracePt t="81392" x="4741863" y="3994150"/>
          <p14:tracePt t="81416" x="4733925" y="4002088"/>
          <p14:tracePt t="81440" x="4733925" y="4011613"/>
          <p14:tracePt t="81480" x="4733925" y="4019550"/>
          <p14:tracePt t="81528" x="4733925" y="4027488"/>
          <p14:tracePt t="81536" x="4724400" y="4027488"/>
          <p14:tracePt t="81544" x="4716463" y="4027488"/>
          <p14:tracePt t="81569" x="4716463" y="4037013"/>
          <p14:tracePt t="81576" x="4708525" y="4037013"/>
          <p14:tracePt t="81632" x="4699000" y="4044950"/>
          <p14:tracePt t="81656" x="4691063" y="4052888"/>
          <p14:tracePt t="81736" x="4691063" y="4062413"/>
          <p14:tracePt t="81776" x="4691063" y="4070350"/>
          <p14:tracePt t="81792" x="4699000" y="4070350"/>
          <p14:tracePt t="81800" x="4699000" y="4079875"/>
          <p14:tracePt t="81808" x="4716463" y="4079875"/>
          <p14:tracePt t="81816" x="4724400" y="4079875"/>
          <p14:tracePt t="81824" x="4733925" y="4079875"/>
          <p14:tracePt t="81832" x="4741863" y="4079875"/>
          <p14:tracePt t="81840" x="4749800" y="4087813"/>
          <p14:tracePt t="81848" x="4767263" y="4087813"/>
          <p14:tracePt t="81856" x="4775200" y="4105275"/>
          <p14:tracePt t="81864" x="4792663" y="4105275"/>
          <p14:tracePt t="81872" x="4810125" y="4113213"/>
          <p14:tracePt t="81880" x="4827588" y="4113213"/>
          <p14:tracePt t="81888" x="4843463" y="4121150"/>
          <p14:tracePt t="81896" x="4852988" y="4121150"/>
          <p14:tracePt t="81905" x="4860925" y="4121150"/>
          <p14:tracePt t="81912" x="4868863" y="4121150"/>
          <p14:tracePt t="81920" x="4868863" y="4130675"/>
          <p14:tracePt t="81976" x="4878388" y="4130675"/>
          <p14:tracePt t="81984" x="4878388" y="4138613"/>
          <p14:tracePt t="81992" x="4886325" y="4138613"/>
          <p14:tracePt t="82000" x="4894263" y="4138613"/>
          <p14:tracePt t="82008" x="4903788" y="4138613"/>
          <p14:tracePt t="82016" x="4911725" y="4146550"/>
          <p14:tracePt t="82024" x="4919663" y="4146550"/>
          <p14:tracePt t="82032" x="4929188" y="4146550"/>
          <p14:tracePt t="82040" x="4937125" y="4156075"/>
          <p14:tracePt t="82048" x="4946650" y="4156075"/>
          <p14:tracePt t="82056" x="4954588" y="4156075"/>
          <p14:tracePt t="82064" x="4972050" y="4164013"/>
          <p14:tracePt t="82072" x="4979988" y="4164013"/>
          <p14:tracePt t="82080" x="4979988" y="4171950"/>
          <p14:tracePt t="82088" x="4987925" y="4171950"/>
          <p14:tracePt t="82104" x="4997450" y="4171950"/>
          <p14:tracePt t="82112" x="5005388" y="4171950"/>
          <p14:tracePt t="82120" x="5022850" y="4171950"/>
          <p14:tracePt t="82128" x="5030788" y="4181475"/>
          <p14:tracePt t="82136" x="5038725" y="4181475"/>
          <p14:tracePt t="82144" x="5038725" y="4189413"/>
          <p14:tracePt t="82153" x="5048250" y="4189413"/>
          <p14:tracePt t="82160" x="5064125" y="4189413"/>
          <p14:tracePt t="82168" x="5073650" y="4197350"/>
          <p14:tracePt t="82176" x="5091113" y="4197350"/>
          <p14:tracePt t="82184" x="5099050" y="4206875"/>
          <p14:tracePt t="82200" x="5106988" y="4206875"/>
          <p14:tracePt t="82216" x="5116513" y="4206875"/>
          <p14:tracePt t="82224" x="5124450" y="4206875"/>
          <p14:tracePt t="82232" x="5132388" y="4206875"/>
          <p14:tracePt t="82240" x="5132388" y="4214813"/>
          <p14:tracePt t="82248" x="5141913" y="4224338"/>
          <p14:tracePt t="82256" x="5149850" y="4224338"/>
          <p14:tracePt t="82320" x="5157788" y="4224338"/>
          <p14:tracePt t="82376" x="5167313" y="4224338"/>
          <p14:tracePt t="82392" x="5175250" y="4224338"/>
          <p14:tracePt t="82400" x="5183188" y="4224338"/>
          <p14:tracePt t="82408" x="5183188" y="4232275"/>
          <p14:tracePt t="82416" x="5192713" y="4232275"/>
          <p14:tracePt t="82424" x="5200650" y="4232275"/>
          <p14:tracePt t="82480" x="5208588" y="4240213"/>
          <p14:tracePt t="82496" x="5218113" y="4240213"/>
          <p14:tracePt t="82560" x="5226050" y="4240213"/>
          <p14:tracePt t="82640" x="5235575" y="4240213"/>
          <p14:tracePt t="82697" x="5243513" y="4240213"/>
          <p14:tracePt t="82704" x="5243513" y="4232275"/>
          <p14:tracePt t="82712" x="5251450" y="4232275"/>
          <p14:tracePt t="82720" x="5260975" y="4232275"/>
          <p14:tracePt t="82728" x="5268913" y="4232275"/>
          <p14:tracePt t="82736" x="5286375" y="4232275"/>
          <p14:tracePt t="82744" x="5294313" y="4224338"/>
          <p14:tracePt t="82752" x="5302250" y="4214813"/>
          <p14:tracePt t="82760" x="5319713" y="4206875"/>
          <p14:tracePt t="82768" x="5319713" y="4197350"/>
          <p14:tracePt t="82776" x="5327650" y="4189413"/>
          <p14:tracePt t="82784" x="5345113" y="4181475"/>
          <p14:tracePt t="82792" x="5353050" y="4171950"/>
          <p14:tracePt t="82800" x="5370513" y="4164013"/>
          <p14:tracePt t="82808" x="5380038" y="4164013"/>
          <p14:tracePt t="82817" x="5387975" y="4156075"/>
          <p14:tracePt t="82824" x="5387975" y="4146550"/>
          <p14:tracePt t="82832" x="5387975" y="4138613"/>
          <p14:tracePt t="82840" x="5395913" y="4130675"/>
          <p14:tracePt t="82848" x="5395913" y="4121150"/>
          <p14:tracePt t="82856" x="5405438" y="4113213"/>
          <p14:tracePt t="82864" x="5413375" y="4113213"/>
          <p14:tracePt t="82872" x="5421313" y="4105275"/>
          <p14:tracePt t="82880" x="5421313" y="4095750"/>
          <p14:tracePt t="82888" x="5430838" y="4087813"/>
          <p14:tracePt t="82896" x="5438775" y="4079875"/>
          <p14:tracePt t="82904" x="5446713" y="4079875"/>
          <p14:tracePt t="82912" x="5456238" y="4070350"/>
          <p14:tracePt t="82920" x="5464175" y="4062413"/>
          <p14:tracePt t="82928" x="5472113" y="4062413"/>
          <p14:tracePt t="82936" x="5481638" y="4062413"/>
          <p14:tracePt t="82944" x="5497513" y="4052888"/>
          <p14:tracePt t="82953" x="5507038" y="4044950"/>
          <p14:tracePt t="82960" x="5507038" y="4037013"/>
          <p14:tracePt t="82972" x="5514975" y="4037013"/>
          <p14:tracePt t="82976" x="5524500" y="4027488"/>
          <p14:tracePt t="82984" x="5524500" y="4019550"/>
          <p14:tracePt t="82992" x="5532438" y="4011613"/>
          <p14:tracePt t="83000" x="5540375" y="4011613"/>
          <p14:tracePt t="83008" x="5549900" y="4011613"/>
          <p14:tracePt t="83024" x="5557838" y="4002088"/>
          <p14:tracePt t="83032" x="5557838" y="3994150"/>
          <p14:tracePt t="83040" x="5565775" y="3994150"/>
          <p14:tracePt t="83048" x="5565775" y="3986213"/>
          <p14:tracePt t="83056" x="5583238" y="3976688"/>
          <p14:tracePt t="83064" x="5583238" y="3968750"/>
          <p14:tracePt t="83072" x="5591175" y="3960813"/>
          <p14:tracePt t="83080" x="5608638" y="3951288"/>
          <p14:tracePt t="83089" x="5616575" y="3951288"/>
          <p14:tracePt t="83096" x="5616575" y="3943350"/>
          <p14:tracePt t="83104" x="5626100" y="3943350"/>
          <p14:tracePt t="83112" x="5626100" y="3935413"/>
          <p14:tracePt t="83120" x="5634038" y="3935413"/>
          <p14:tracePt t="83128" x="5634038" y="3925888"/>
          <p14:tracePt t="83137" x="5651500" y="3925888"/>
          <p14:tracePt t="83144" x="5651500" y="3917950"/>
          <p14:tracePt t="83152" x="5659438" y="3917950"/>
          <p14:tracePt t="83168" x="5676900" y="3917950"/>
          <p14:tracePt t="83192" x="5684838" y="3917950"/>
          <p14:tracePt t="83321" x="5676900" y="3908425"/>
          <p14:tracePt t="83328" x="5659438" y="3908425"/>
          <p14:tracePt t="83344" x="5651500" y="3908425"/>
          <p14:tracePt t="83416" x="5641975" y="3908425"/>
          <p14:tracePt t="83448" x="5634038" y="3900488"/>
          <p14:tracePt t="83456" x="5616575" y="3900488"/>
          <p14:tracePt t="83464" x="5600700" y="3900488"/>
          <p14:tracePt t="83472" x="5583238" y="3892550"/>
          <p14:tracePt t="83480" x="5575300" y="3892550"/>
          <p14:tracePt t="83488" x="5557838" y="3892550"/>
          <p14:tracePt t="83496" x="5540375" y="3883025"/>
          <p14:tracePt t="83504" x="5532438" y="3883025"/>
          <p14:tracePt t="83512" x="5524500" y="3875088"/>
          <p14:tracePt t="83521" x="5514975" y="3875088"/>
          <p14:tracePt t="83528" x="5497513" y="3867150"/>
          <p14:tracePt t="83536" x="5489575" y="3867150"/>
          <p14:tracePt t="83544" x="5481638" y="3857625"/>
          <p14:tracePt t="83552" x="5472113" y="3857625"/>
          <p14:tracePt t="83568" x="5464175" y="3849688"/>
          <p14:tracePt t="83584" x="5446713" y="3849688"/>
          <p14:tracePt t="83592" x="5438775" y="3841750"/>
          <p14:tracePt t="83600" x="5430838" y="3841750"/>
          <p14:tracePt t="83608" x="5413375" y="3832225"/>
          <p14:tracePt t="83616" x="5405438" y="3832225"/>
          <p14:tracePt t="83640" x="5395913" y="3832225"/>
          <p14:tracePt t="83648" x="5387975" y="3824288"/>
          <p14:tracePt t="83656" x="5370513" y="3824288"/>
          <p14:tracePt t="83664" x="5370513" y="3816350"/>
          <p14:tracePt t="83672" x="5362575" y="3816350"/>
          <p14:tracePt t="83680" x="5353050" y="3816350"/>
          <p14:tracePt t="83688" x="5337175" y="3816350"/>
          <p14:tracePt t="83696" x="5327650" y="3806825"/>
          <p14:tracePt t="83704" x="5319713" y="3806825"/>
          <p14:tracePt t="83728" x="5311775" y="3798888"/>
          <p14:tracePt t="83737" x="5302250" y="3798888"/>
          <p14:tracePt t="83744" x="5294313" y="3798888"/>
          <p14:tracePt t="83752" x="5286375" y="3790950"/>
          <p14:tracePt t="83768" x="5276850" y="3790950"/>
          <p14:tracePt t="83776" x="5268913" y="3790950"/>
          <p14:tracePt t="83792" x="5268913" y="3781425"/>
          <p14:tracePt t="83800" x="5251450" y="3781425"/>
          <p14:tracePt t="83808" x="5243513" y="3781425"/>
          <p14:tracePt t="83816" x="5235575" y="3773488"/>
          <p14:tracePt t="83824" x="5218113" y="3773488"/>
          <p14:tracePt t="83832" x="5208588" y="3763963"/>
          <p14:tracePt t="83848" x="5200650" y="3763963"/>
          <p14:tracePt t="83856" x="5183188" y="3756025"/>
          <p14:tracePt t="83872" x="5175250" y="3756025"/>
          <p14:tracePt t="83880" x="5167313" y="3756025"/>
          <p14:tracePt t="83888" x="5157788" y="3756025"/>
          <p14:tracePt t="83896" x="5141913" y="3756025"/>
          <p14:tracePt t="83904" x="5124450" y="3756025"/>
          <p14:tracePt t="83921" x="5116513" y="3756025"/>
          <p14:tracePt t="83928" x="5106988" y="3748088"/>
          <p14:tracePt t="83936" x="5099050" y="3748088"/>
          <p14:tracePt t="83952" x="5091113" y="3748088"/>
          <p14:tracePt t="84170" x="5081588" y="3748088"/>
          <p14:tracePt t="84200" x="5073650" y="3748088"/>
          <p14:tracePt t="84264" x="5064125" y="3748088"/>
          <p14:tracePt t="84280" x="5048250" y="3748088"/>
          <p14:tracePt t="84288" x="5038725" y="3748088"/>
          <p14:tracePt t="84296" x="5030788" y="3748088"/>
          <p14:tracePt t="84304" x="5022850" y="3756025"/>
          <p14:tracePt t="84321" x="5013325" y="3763963"/>
          <p14:tracePt t="84328" x="5005388" y="3763963"/>
          <p14:tracePt t="84336" x="4997450" y="3773488"/>
          <p14:tracePt t="84344" x="4987925" y="3773488"/>
          <p14:tracePt t="84360" x="4979988" y="3773488"/>
          <p14:tracePt t="84368" x="4972050" y="3773488"/>
          <p14:tracePt t="84376" x="4972050" y="3781425"/>
          <p14:tracePt t="84424" x="4962525" y="3790950"/>
          <p14:tracePt t="84442" x="4954588" y="3790950"/>
          <p14:tracePt t="84457" x="4946650" y="3790950"/>
          <p14:tracePt t="84472" x="4937125" y="3798888"/>
          <p14:tracePt t="84488" x="4929188" y="3798888"/>
          <p14:tracePt t="84505" x="4929188" y="3806825"/>
          <p14:tracePt t="84512" x="4919663" y="3806825"/>
          <p14:tracePt t="84528" x="4919663" y="3816350"/>
          <p14:tracePt t="84552" x="4911725" y="3824288"/>
          <p14:tracePt t="84568" x="4903788" y="3824288"/>
          <p14:tracePt t="84576" x="4894263" y="3832225"/>
          <p14:tracePt t="84592" x="4894263" y="3841750"/>
          <p14:tracePt t="84600" x="4886325" y="3841750"/>
          <p14:tracePt t="84616" x="4886325" y="3849688"/>
          <p14:tracePt t="84624" x="4878388" y="3849688"/>
          <p14:tracePt t="84632" x="4878388" y="3857625"/>
          <p14:tracePt t="84640" x="4868863" y="3857625"/>
          <p14:tracePt t="84648" x="4868863" y="3867150"/>
          <p14:tracePt t="84656" x="4868863" y="3875088"/>
          <p14:tracePt t="84673" x="4868863" y="3883025"/>
          <p14:tracePt t="84680" x="4868863" y="3892550"/>
          <p14:tracePt t="84696" x="4860925" y="3900488"/>
          <p14:tracePt t="84712" x="4860925" y="3908425"/>
          <p14:tracePt t="84720" x="4852988" y="3917950"/>
          <p14:tracePt t="84728" x="4852988" y="3925888"/>
          <p14:tracePt t="84744" x="4843463" y="3925888"/>
          <p14:tracePt t="84752" x="4843463" y="3935413"/>
          <p14:tracePt t="84768" x="4843463" y="3943350"/>
          <p14:tracePt t="84776" x="4835525" y="3943350"/>
          <p14:tracePt t="84824" x="4827588" y="3943350"/>
          <p14:tracePt t="84848" x="4827588" y="3951288"/>
          <p14:tracePt t="84864" x="4827588" y="3960813"/>
          <p14:tracePt t="84872" x="4818063" y="3960813"/>
          <p14:tracePt t="84888" x="4818063" y="3968750"/>
          <p14:tracePt t="84912" x="4818063" y="3976688"/>
          <p14:tracePt t="85088" x="4818063" y="3986213"/>
          <p14:tracePt t="85160" x="4827588" y="3986213"/>
          <p14:tracePt t="85168" x="4835525" y="3986213"/>
          <p14:tracePt t="85176" x="4843463" y="3986213"/>
          <p14:tracePt t="85184" x="4852988" y="3986213"/>
          <p14:tracePt t="85192" x="4860925" y="3986213"/>
          <p14:tracePt t="85208" x="4886325" y="3986213"/>
          <p14:tracePt t="85216" x="4919663" y="3986213"/>
          <p14:tracePt t="85224" x="4946650" y="3986213"/>
          <p14:tracePt t="85232" x="4962525" y="3986213"/>
          <p14:tracePt t="85240" x="4987925" y="3986213"/>
          <p14:tracePt t="85248" x="5013325" y="3986213"/>
          <p14:tracePt t="85257" x="5038725" y="3986213"/>
          <p14:tracePt t="85264" x="5056188" y="3986213"/>
          <p14:tracePt t="85272" x="5064125" y="3986213"/>
          <p14:tracePt t="85280" x="5081588" y="3986213"/>
          <p14:tracePt t="85288" x="5091113" y="3986213"/>
          <p14:tracePt t="85296" x="5091113" y="3976688"/>
          <p14:tracePt t="85305" x="5099050" y="3976688"/>
          <p14:tracePt t="85320" x="5099050" y="3968750"/>
          <p14:tracePt t="85328" x="5106988" y="3968750"/>
          <p14:tracePt t="85336" x="5106988" y="3960813"/>
          <p14:tracePt t="85344" x="5124450" y="3960813"/>
          <p14:tracePt t="85352" x="5132388" y="3951288"/>
          <p14:tracePt t="85361" x="5141913" y="3951288"/>
          <p14:tracePt t="85368" x="5149850" y="3951288"/>
          <p14:tracePt t="85384" x="5157788" y="3951288"/>
          <p14:tracePt t="85400" x="5167313" y="3951288"/>
          <p14:tracePt t="85416" x="5167313" y="3943350"/>
          <p14:tracePt t="85424" x="5175250" y="3943350"/>
          <p14:tracePt t="85432" x="5175250" y="3935413"/>
          <p14:tracePt t="85440" x="5183188" y="3935413"/>
          <p14:tracePt t="85448" x="5192713" y="3925888"/>
          <p14:tracePt t="85456" x="5200650" y="3925888"/>
          <p14:tracePt t="85464" x="5200650" y="3917950"/>
          <p14:tracePt t="85472" x="5208588" y="3908425"/>
          <p14:tracePt t="85489" x="5218113" y="3900488"/>
          <p14:tracePt t="85504" x="5226050" y="3892550"/>
          <p14:tracePt t="85512" x="5226050" y="3883025"/>
          <p14:tracePt t="85520" x="5226050" y="3867150"/>
          <p14:tracePt t="85536" x="5226050" y="3857625"/>
          <p14:tracePt t="85544" x="5226050" y="3849688"/>
          <p14:tracePt t="85568" x="5226050" y="3841750"/>
          <p14:tracePt t="85592" x="5226050" y="3832225"/>
          <p14:tracePt t="85616" x="5218113" y="3832225"/>
          <p14:tracePt t="85624" x="5208588" y="3824288"/>
          <p14:tracePt t="85640" x="5200650" y="3824288"/>
          <p14:tracePt t="85648" x="5192713" y="3816350"/>
          <p14:tracePt t="85656" x="5183188" y="3816350"/>
          <p14:tracePt t="85672" x="5175250" y="3816350"/>
          <p14:tracePt t="85736" x="5167313" y="3816350"/>
          <p14:tracePt t="85776" x="5157788" y="3824288"/>
          <p14:tracePt t="85792" x="5157788" y="3832225"/>
          <p14:tracePt t="85816" x="5157788" y="3841750"/>
          <p14:tracePt t="85848" x="5157788" y="3849688"/>
          <p14:tracePt t="85856" x="5157788" y="3857625"/>
          <p14:tracePt t="85889" x="5167313" y="3857625"/>
          <p14:tracePt t="85896" x="5175250" y="3857625"/>
          <p14:tracePt t="85912" x="5183188" y="3857625"/>
          <p14:tracePt t="85920" x="5192713" y="3857625"/>
          <p14:tracePt t="85936" x="5200650" y="3857625"/>
          <p14:tracePt t="85968" x="5200650" y="3849688"/>
          <p14:tracePt t="85984" x="5200650" y="3841750"/>
          <p14:tracePt t="86000" x="5200650" y="3824288"/>
          <p14:tracePt t="86024" x="5183188" y="3816350"/>
          <p14:tracePt t="86032" x="5175250" y="3806825"/>
          <p14:tracePt t="86040" x="5167313" y="3806825"/>
          <p14:tracePt t="86048" x="5157788" y="3806825"/>
          <p14:tracePt t="86240" x="5157788" y="3816350"/>
          <p14:tracePt t="86248" x="5157788" y="3824288"/>
          <p14:tracePt t="86264" x="5157788" y="3832225"/>
          <p14:tracePt t="86273" x="5157788" y="3849688"/>
          <p14:tracePt t="86280" x="5157788" y="3857625"/>
          <p14:tracePt t="86288" x="5149850" y="3867150"/>
          <p14:tracePt t="86296" x="5149850" y="3883025"/>
          <p14:tracePt t="86304" x="5149850" y="3900488"/>
          <p14:tracePt t="86320" x="5149850" y="3908425"/>
          <p14:tracePt t="86328" x="5149850" y="3925888"/>
          <p14:tracePt t="86336" x="5149850" y="3935413"/>
          <p14:tracePt t="86344" x="5141913" y="3943350"/>
          <p14:tracePt t="86352" x="5132388" y="3960813"/>
          <p14:tracePt t="86360" x="5132388" y="3968750"/>
          <p14:tracePt t="86376" x="5132388" y="3976688"/>
          <p14:tracePt t="86384" x="5132388" y="3986213"/>
          <p14:tracePt t="86392" x="5124450" y="3994150"/>
          <p14:tracePt t="86400" x="5124450" y="4011613"/>
          <p14:tracePt t="86408" x="5124450" y="4019550"/>
          <p14:tracePt t="86416" x="5116513" y="4019550"/>
          <p14:tracePt t="86432" x="5116513" y="4027488"/>
          <p14:tracePt t="86440" x="5116513" y="4037013"/>
          <p14:tracePt t="86448" x="5106988" y="4044950"/>
          <p14:tracePt t="86458" x="5106988" y="4052888"/>
          <p14:tracePt t="86464" x="5099050" y="4062413"/>
          <p14:tracePt t="86473" x="5099050" y="4070350"/>
          <p14:tracePt t="86480" x="5099050" y="4079875"/>
          <p14:tracePt t="86496" x="5099050" y="4095750"/>
          <p14:tracePt t="86504" x="5099050" y="4105275"/>
          <p14:tracePt t="86512" x="5099050" y="4113213"/>
          <p14:tracePt t="86520" x="5099050" y="4121150"/>
          <p14:tracePt t="86528" x="5099050" y="4130675"/>
          <p14:tracePt t="86544" x="5099050" y="4138613"/>
          <p14:tracePt t="86552" x="5099050" y="4146550"/>
          <p14:tracePt t="86561" x="5099050" y="4156075"/>
          <p14:tracePt t="86568" x="5099050" y="4164013"/>
          <p14:tracePt t="86632" x="5099050" y="4171950"/>
          <p14:tracePt t="86656" x="5106988" y="4171950"/>
          <p14:tracePt t="86664" x="5116513" y="4171950"/>
          <p14:tracePt t="86680" x="5124450" y="4171950"/>
          <p14:tracePt t="86696" x="5132388" y="4171950"/>
          <p14:tracePt t="86704" x="5141913" y="4171950"/>
          <p14:tracePt t="86728" x="5141913" y="4164013"/>
          <p14:tracePt t="86736" x="5141913" y="4156075"/>
          <p14:tracePt t="86744" x="5141913" y="4146550"/>
          <p14:tracePt t="86752" x="5141913" y="4138613"/>
          <p14:tracePt t="86768" x="5141913" y="4121150"/>
          <p14:tracePt t="86784" x="5141913" y="4105275"/>
          <p14:tracePt t="86800" x="5132388" y="4095750"/>
          <p14:tracePt t="86816" x="5124450" y="4095750"/>
          <p14:tracePt t="86824" x="5116513" y="4095750"/>
          <p14:tracePt t="86858" x="5106988" y="4095750"/>
          <p14:tracePt t="86872" x="5099050" y="4095750"/>
          <p14:tracePt t="86880" x="5091113" y="4095750"/>
          <p14:tracePt t="86896" x="5091113" y="4105275"/>
          <p14:tracePt t="86912" x="5081588" y="4113213"/>
          <p14:tracePt t="86928" x="5073650" y="4121150"/>
          <p14:tracePt t="86936" x="5073650" y="4130675"/>
          <p14:tracePt t="86944" x="5073650" y="4138613"/>
          <p14:tracePt t="86960" x="5073650" y="4146550"/>
          <p14:tracePt t="86975" x="5073650" y="4156075"/>
          <p14:tracePt t="86976" x="5081588" y="4156075"/>
          <p14:tracePt t="86984" x="5091113" y="4164013"/>
          <p14:tracePt t="86992" x="5099050" y="4164013"/>
          <p14:tracePt t="87000" x="5106988" y="4164013"/>
          <p14:tracePt t="87008" x="5116513" y="4164013"/>
          <p14:tracePt t="87016" x="5124450" y="4164013"/>
          <p14:tracePt t="87024" x="5132388" y="4164013"/>
          <p14:tracePt t="87041" x="5141913" y="4164013"/>
          <p14:tracePt t="87058" x="5141913" y="4156075"/>
          <p14:tracePt t="87064" x="5141913" y="4146550"/>
          <p14:tracePt t="87072" x="5141913" y="4138613"/>
          <p14:tracePt t="87080" x="5141913" y="4130675"/>
          <p14:tracePt t="87096" x="5141913" y="4121150"/>
          <p14:tracePt t="87104" x="5132388" y="4121150"/>
          <p14:tracePt t="87120" x="5124450" y="4121150"/>
          <p14:tracePt t="87128" x="5116513" y="4121150"/>
          <p14:tracePt t="87136" x="5106988" y="4121150"/>
          <p14:tracePt t="87160" x="5099050" y="4121150"/>
          <p14:tracePt t="87185" x="5099050" y="4130675"/>
          <p14:tracePt t="88024" x="5091113" y="4121150"/>
          <p14:tracePt t="88032" x="5081588" y="4121150"/>
          <p14:tracePt t="88057" x="5073650" y="4113213"/>
          <p14:tracePt t="88064" x="5073650" y="4105275"/>
          <p14:tracePt t="88072" x="5073650" y="4095750"/>
          <p14:tracePt t="88080" x="5064125" y="4095750"/>
          <p14:tracePt t="88088" x="5064125" y="4087813"/>
          <p14:tracePt t="88096" x="5048250" y="4079875"/>
          <p14:tracePt t="88104" x="5038725" y="4062413"/>
          <p14:tracePt t="88112" x="5030788" y="4062413"/>
          <p14:tracePt t="88120" x="5013325" y="4044950"/>
          <p14:tracePt t="88128" x="5005388" y="4044950"/>
          <p14:tracePt t="88136" x="4997450" y="4037013"/>
          <p14:tracePt t="88144" x="4987925" y="4037013"/>
          <p14:tracePt t="88152" x="4972050" y="4027488"/>
          <p14:tracePt t="88160" x="4962525" y="4019550"/>
          <p14:tracePt t="88168" x="4954588" y="4011613"/>
          <p14:tracePt t="88177" x="4946650" y="4011613"/>
          <p14:tracePt t="88185" x="4946650" y="4002088"/>
          <p14:tracePt t="88193" x="4937125" y="3994150"/>
          <p14:tracePt t="88216" x="4929188" y="3994150"/>
          <p14:tracePt t="88225" x="4929188" y="3986213"/>
          <p14:tracePt t="88232" x="4911725" y="3986213"/>
          <p14:tracePt t="88248" x="4903788" y="3986213"/>
          <p14:tracePt t="88256" x="4886325" y="3986213"/>
          <p14:tracePt t="88272" x="4878388" y="3986213"/>
          <p14:tracePt t="88280" x="4860925" y="3986213"/>
          <p14:tracePt t="88297" x="4843463" y="3986213"/>
          <p14:tracePt t="88304" x="4835525" y="3986213"/>
          <p14:tracePt t="88320" x="4827588" y="3986213"/>
          <p14:tracePt t="88328" x="4818063" y="3986213"/>
          <p14:tracePt t="88344" x="4810125" y="3986213"/>
          <p14:tracePt t="88352" x="4802188" y="3986213"/>
          <p14:tracePt t="88368" x="4792663" y="3994150"/>
          <p14:tracePt t="88376" x="4784725" y="3994150"/>
          <p14:tracePt t="88384" x="4775200" y="4002088"/>
          <p14:tracePt t="88392" x="4767263" y="4011613"/>
          <p14:tracePt t="88400" x="4767263" y="4019550"/>
          <p14:tracePt t="88416" x="4767263" y="4027488"/>
          <p14:tracePt t="88432" x="4767263" y="4037013"/>
          <p14:tracePt t="88440" x="4767263" y="4044950"/>
          <p14:tracePt t="88448" x="4767263" y="4052888"/>
          <p14:tracePt t="88464" x="4767263" y="4062413"/>
          <p14:tracePt t="88480" x="4767263" y="4070350"/>
          <p14:tracePt t="88528" x="4775200" y="4070350"/>
          <p14:tracePt t="88536" x="4792663" y="4070350"/>
          <p14:tracePt t="88544" x="4810125" y="4070350"/>
          <p14:tracePt t="88552" x="4827588" y="4070350"/>
          <p14:tracePt t="88577" x="4835525" y="4062413"/>
          <p14:tracePt t="88584" x="4843463" y="4044950"/>
          <p14:tracePt t="88593" x="4843463" y="4037013"/>
          <p14:tracePt t="88600" x="4843463" y="4027488"/>
          <p14:tracePt t="88608" x="4843463" y="4019550"/>
          <p14:tracePt t="88616" x="4843463" y="4011613"/>
          <p14:tracePt t="88625" x="4835525" y="4011613"/>
          <p14:tracePt t="88632" x="4827588" y="4011613"/>
          <p14:tracePt t="88640" x="4810125" y="4011613"/>
          <p14:tracePt t="88648" x="4802188" y="4002088"/>
          <p14:tracePt t="88656" x="4792663" y="4002088"/>
          <p14:tracePt t="88664" x="4775200" y="4002088"/>
          <p14:tracePt t="88672" x="4759325" y="4002088"/>
          <p14:tracePt t="88680" x="4749800" y="4002088"/>
          <p14:tracePt t="88688" x="4741863" y="4002088"/>
          <p14:tracePt t="88744" x="4749800" y="4011613"/>
          <p14:tracePt t="88760" x="4759325" y="4011613"/>
          <p14:tracePt t="88768" x="4767263" y="4011613"/>
          <p14:tracePt t="88864" x="4759325" y="4011613"/>
          <p14:tracePt t="89344" x="4767263" y="4011613"/>
          <p14:tracePt t="89368" x="4784725" y="4011613"/>
          <p14:tracePt t="89377" x="4810125" y="4011613"/>
          <p14:tracePt t="89384" x="4843463" y="4011613"/>
          <p14:tracePt t="89392" x="4878388" y="4011613"/>
          <p14:tracePt t="89400" x="4919663" y="4011613"/>
          <p14:tracePt t="89416" x="4972050" y="4011613"/>
          <p14:tracePt t="89424" x="5005388" y="4011613"/>
          <p14:tracePt t="89432" x="5048250" y="4011613"/>
          <p14:tracePt t="89440" x="5091113" y="4011613"/>
          <p14:tracePt t="89448" x="5124450" y="4011613"/>
          <p14:tracePt t="89456" x="5157788" y="4011613"/>
          <p14:tracePt t="89464" x="5183188" y="4011613"/>
          <p14:tracePt t="89488" x="5192713" y="4011613"/>
          <p14:tracePt t="89496" x="5208588" y="4011613"/>
          <p14:tracePt t="89504" x="5226050" y="4011613"/>
          <p14:tracePt t="89512" x="5243513" y="4011613"/>
          <p14:tracePt t="89520" x="5260975" y="4011613"/>
          <p14:tracePt t="89528" x="5268913" y="4011613"/>
          <p14:tracePt t="89544" x="5276850" y="4011613"/>
          <p14:tracePt t="89576" x="5286375" y="4011613"/>
          <p14:tracePt t="89600" x="5294313" y="4011613"/>
          <p14:tracePt t="89616" x="5302250" y="4011613"/>
          <p14:tracePt t="89624" x="5311775" y="4011613"/>
          <p14:tracePt t="89632" x="5319713" y="4011613"/>
          <p14:tracePt t="89648" x="5327650" y="4011613"/>
          <p14:tracePt t="89664" x="5337175" y="4011613"/>
          <p14:tracePt t="89672" x="5345113" y="4011613"/>
          <p14:tracePt t="89680" x="5362575" y="4011613"/>
          <p14:tracePt t="89688" x="5370513" y="4011613"/>
          <p14:tracePt t="89696" x="5380038" y="4011613"/>
          <p14:tracePt t="89704" x="5387975" y="4011613"/>
          <p14:tracePt t="89720" x="5395913" y="4011613"/>
          <p14:tracePt t="89728" x="5405438" y="4011613"/>
          <p14:tracePt t="89736" x="5413375" y="4011613"/>
          <p14:tracePt t="89744" x="5430838" y="4011613"/>
          <p14:tracePt t="89752" x="5438775" y="4011613"/>
          <p14:tracePt t="89768" x="5456238" y="4011613"/>
          <p14:tracePt t="89776" x="5464175" y="4011613"/>
          <p14:tracePt t="89784" x="5472113" y="4011613"/>
          <p14:tracePt t="89792" x="5481638" y="4002088"/>
          <p14:tracePt t="89800" x="5489575" y="4002088"/>
          <p14:tracePt t="89809" x="5497513" y="4002088"/>
          <p14:tracePt t="89816" x="5497513" y="3994150"/>
          <p14:tracePt t="89824" x="5497513" y="3986213"/>
          <p14:tracePt t="89840" x="5497513" y="3976688"/>
          <p14:tracePt t="89857" x="5497513" y="3960813"/>
          <p14:tracePt t="89872" x="5497513" y="3943350"/>
          <p14:tracePt t="89880" x="5497513" y="3935413"/>
          <p14:tracePt t="89904" x="5497513" y="3925888"/>
          <p14:tracePt t="89912" x="5497513" y="3917950"/>
          <p14:tracePt t="89920" x="5497513" y="3908425"/>
          <p14:tracePt t="89944" x="5497513" y="3900488"/>
          <p14:tracePt t="89968" x="5489575" y="3900488"/>
          <p14:tracePt t="89984" x="5481638" y="3900488"/>
          <p14:tracePt t="89992" x="5472113" y="3900488"/>
          <p14:tracePt t="90000" x="5464175" y="3900488"/>
          <p14:tracePt t="90008" x="5446713" y="3900488"/>
          <p14:tracePt t="90024" x="5430838" y="3900488"/>
          <p14:tracePt t="90032" x="5421313" y="3900488"/>
          <p14:tracePt t="90040" x="5413375" y="3900488"/>
          <p14:tracePt t="90048" x="5405438" y="3900488"/>
          <p14:tracePt t="90056" x="5387975" y="3908425"/>
          <p14:tracePt t="90072" x="5380038" y="3917950"/>
          <p14:tracePt t="90080" x="5370513" y="3925888"/>
          <p14:tracePt t="90088" x="5362575" y="3935413"/>
          <p14:tracePt t="90104" x="5353050" y="3943350"/>
          <p14:tracePt t="90112" x="5345113" y="3951288"/>
          <p14:tracePt t="90120" x="5337175" y="3951288"/>
          <p14:tracePt t="90136" x="5337175" y="3960813"/>
          <p14:tracePt t="90152" x="5337175" y="3968750"/>
          <p14:tracePt t="90200" x="5337175" y="3976688"/>
          <p14:tracePt t="90216" x="5337175" y="3986213"/>
          <p14:tracePt t="90248" x="5337175" y="3994150"/>
          <p14:tracePt t="90256" x="5345113" y="3994150"/>
          <p14:tracePt t="90280" x="5353050" y="3994150"/>
          <p14:tracePt t="90304" x="5362575" y="3994150"/>
          <p14:tracePt t="90312" x="5370513" y="3994150"/>
          <p14:tracePt t="90336" x="5380038" y="3994150"/>
          <p14:tracePt t="90360" x="5387975" y="3994150"/>
          <p14:tracePt t="90368" x="5387975" y="3986213"/>
          <p14:tracePt t="90384" x="5387975" y="3976688"/>
          <p14:tracePt t="90400" x="5387975" y="3968750"/>
          <p14:tracePt t="90416" x="5387975" y="3960813"/>
          <p14:tracePt t="90440" x="5362575" y="3951288"/>
          <p14:tracePt t="90448" x="5353050" y="3951288"/>
          <p14:tracePt t="90456" x="5327650" y="3935413"/>
          <p14:tracePt t="90464" x="5319713" y="3935413"/>
          <p14:tracePt t="90473" x="5302250" y="3935413"/>
          <p14:tracePt t="90480" x="5294313" y="3935413"/>
          <p14:tracePt t="90488" x="5286375" y="3935413"/>
          <p14:tracePt t="90504" x="5276850" y="3935413"/>
          <p14:tracePt t="90520" x="5276850" y="3943350"/>
          <p14:tracePt t="90536" x="5286375" y="3960813"/>
          <p14:tracePt t="90544" x="5294313" y="3976688"/>
          <p14:tracePt t="90552" x="5302250" y="3976688"/>
          <p14:tracePt t="90560" x="5302250" y="3986213"/>
          <p14:tracePt t="90576" x="5311775" y="3986213"/>
          <p14:tracePt t="90584" x="5319713" y="3994150"/>
          <p14:tracePt t="90608" x="5327650" y="3994150"/>
          <p14:tracePt t="90624" x="5337175" y="3994150"/>
          <p14:tracePt t="90632" x="5337175" y="3986213"/>
          <p14:tracePt t="90648" x="5337175" y="3968750"/>
          <p14:tracePt t="90672" x="5327650" y="3960813"/>
          <p14:tracePt t="90688" x="5311775" y="3951288"/>
          <p14:tracePt t="90696" x="5302250" y="3951288"/>
          <p14:tracePt t="90704" x="5286375" y="3951288"/>
          <p14:tracePt t="90712" x="5276850" y="3951288"/>
          <p14:tracePt t="90720" x="5268913" y="3951288"/>
          <p14:tracePt t="90793" x="5268913" y="3960813"/>
          <p14:tracePt t="108288" x="5268913" y="3968750"/>
          <p14:tracePt t="108296" x="5276850" y="3968750"/>
          <p14:tracePt t="108304" x="5286375" y="3968750"/>
          <p14:tracePt t="108312" x="5286375" y="3976688"/>
          <p14:tracePt t="108328" x="5286375" y="3994150"/>
          <p14:tracePt t="108336" x="5251450" y="4037013"/>
          <p14:tracePt t="108344" x="5208588" y="4070350"/>
          <p14:tracePt t="108352" x="5149850" y="4105275"/>
          <p14:tracePt t="108360" x="5073650" y="4171950"/>
          <p14:tracePt t="108368" x="4979988" y="4249738"/>
          <p14:tracePt t="108377" x="4929188" y="4341813"/>
          <p14:tracePt t="108384" x="4810125" y="4452938"/>
          <p14:tracePt t="108392" x="4699000" y="4564063"/>
          <p14:tracePt t="108400" x="4614863" y="4673600"/>
          <p14:tracePt t="108408" x="4503738" y="4810125"/>
          <p14:tracePt t="108416" x="4368800" y="4954588"/>
          <p14:tracePt t="108424" x="4214813" y="5099050"/>
          <p14:tracePt t="108432" x="4095750" y="5226050"/>
          <p14:tracePt t="108440" x="3935413" y="5405438"/>
          <p14:tracePt t="108448" x="3798888" y="5557838"/>
          <p14:tracePt t="108456" x="3594100" y="5753100"/>
          <p14:tracePt t="108464" x="3502025" y="5838825"/>
          <p14:tracePt t="108472" x="3373438" y="5965825"/>
          <p14:tracePt t="108480" x="3152775" y="6118225"/>
          <p14:tracePt t="108488" x="2974975" y="6246813"/>
          <p14:tracePt t="108496" x="2820988" y="6391275"/>
          <p14:tracePt t="108504" x="2668588" y="6510338"/>
          <p14:tracePt t="108512" x="2455863" y="6670675"/>
          <p14:tracePt t="108520" x="2243138" y="6815138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5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70" b="0" i="0" u="none" strike="noStrike" cap="none" dirty="0">
                <a:latin typeface="Arial"/>
                <a:ea typeface="Arial"/>
                <a:cs typeface="Arial"/>
                <a:sym typeface="Arial"/>
              </a:rPr>
              <a:t>7</a:t>
            </a:fld>
            <a:endParaRPr sz="137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375" y="2549163"/>
            <a:ext cx="5429250" cy="400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45"/>
          <p:cNvSpPr txBox="1"/>
          <p:nvPr/>
        </p:nvSpPr>
        <p:spPr>
          <a:xfrm>
            <a:off x="1188150" y="1763225"/>
            <a:ext cx="67677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000" dirty="0">
                <a:solidFill>
                  <a:schemeClr val="dk1"/>
                </a:solidFill>
              </a:rPr>
              <a:t>Low Frequency Sinusoidal Component</a:t>
            </a:r>
            <a:endParaRPr sz="3000" dirty="0"/>
          </a:p>
        </p:txBody>
      </p:sp>
      <p:sp>
        <p:nvSpPr>
          <p:cNvPr id="226" name="Google Shape;226;p45"/>
          <p:cNvSpPr txBox="1"/>
          <p:nvPr/>
        </p:nvSpPr>
        <p:spPr>
          <a:xfrm>
            <a:off x="529050" y="341300"/>
            <a:ext cx="8085900" cy="12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>
                <a:solidFill>
                  <a:schemeClr val="dk1"/>
                </a:solidFill>
              </a:rPr>
              <a:t>Signal Digitization</a:t>
            </a:r>
            <a:endParaRPr sz="50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6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70" b="0" i="0" u="none" strike="noStrike" cap="none" dirty="0">
                <a:latin typeface="Arial"/>
                <a:ea typeface="Arial"/>
                <a:cs typeface="Arial"/>
                <a:sym typeface="Arial"/>
              </a:rPr>
              <a:t>8</a:t>
            </a:fld>
            <a:endParaRPr sz="137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7375" y="2549163"/>
            <a:ext cx="5429250" cy="400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46"/>
          <p:cNvSpPr txBox="1"/>
          <p:nvPr/>
        </p:nvSpPr>
        <p:spPr>
          <a:xfrm>
            <a:off x="1188150" y="1763225"/>
            <a:ext cx="69813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</a:rPr>
              <a:t>High Frequency Sinusoidal Component</a:t>
            </a:r>
            <a:endParaRPr sz="3000" dirty="0"/>
          </a:p>
        </p:txBody>
      </p:sp>
      <p:sp>
        <p:nvSpPr>
          <p:cNvPr id="234" name="Google Shape;234;p46"/>
          <p:cNvSpPr txBox="1"/>
          <p:nvPr/>
        </p:nvSpPr>
        <p:spPr>
          <a:xfrm>
            <a:off x="529050" y="341300"/>
            <a:ext cx="8085900" cy="12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>
                <a:solidFill>
                  <a:schemeClr val="dk1"/>
                </a:solidFill>
              </a:rPr>
              <a:t>Signal Digitization</a:t>
            </a:r>
            <a:endParaRPr sz="50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7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70" b="0" i="0" u="none" strike="noStrike" cap="none">
                <a:latin typeface="Arial"/>
                <a:ea typeface="Arial"/>
                <a:cs typeface="Arial"/>
                <a:sym typeface="Arial"/>
              </a:rPr>
              <a:t>9</a:t>
            </a:fld>
            <a:endParaRPr sz="137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47"/>
          <p:cNvPicPr preferRelativeResize="0"/>
          <p:nvPr/>
        </p:nvPicPr>
        <p:blipFill rotWithShape="1">
          <a:blip r:embed="rId3">
            <a:alphaModFix/>
          </a:blip>
          <a:srcRect t="874" b="884"/>
          <a:stretch/>
        </p:blipFill>
        <p:spPr>
          <a:xfrm>
            <a:off x="1857375" y="2549163"/>
            <a:ext cx="5429250" cy="400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47"/>
          <p:cNvSpPr txBox="1"/>
          <p:nvPr/>
        </p:nvSpPr>
        <p:spPr>
          <a:xfrm>
            <a:off x="1188150" y="1763225"/>
            <a:ext cx="69813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</a:rPr>
              <a:t>Time-Varying Analogue Signal</a:t>
            </a:r>
            <a:endParaRPr sz="3000"/>
          </a:p>
        </p:txBody>
      </p:sp>
      <p:sp>
        <p:nvSpPr>
          <p:cNvPr id="242" name="Google Shape;242;p47"/>
          <p:cNvSpPr txBox="1"/>
          <p:nvPr/>
        </p:nvSpPr>
        <p:spPr>
          <a:xfrm>
            <a:off x="529050" y="341300"/>
            <a:ext cx="8085900" cy="12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chemeClr val="dk1"/>
                </a:solidFill>
              </a:rPr>
              <a:t>Signal Digitization</a:t>
            </a:r>
            <a:endParaRPr sz="5000" b="1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6"/>
</p:tagLst>
</file>

<file path=ppt/theme/theme1.xml><?xml version="1.0" encoding="utf-8"?>
<a:theme xmlns:a="http://schemas.openxmlformats.org/drawingml/2006/main" name="1_Blank Presentation - Default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lank Presentation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1783</Words>
  <Application>Microsoft Macintosh PowerPoint</Application>
  <PresentationFormat>On-screen Show (4:3)</PresentationFormat>
  <Paragraphs>203</Paragraphs>
  <Slides>30</Slides>
  <Notes>30</Notes>
  <HiddenSlides>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Avenir</vt:lpstr>
      <vt:lpstr>Calibri</vt:lpstr>
      <vt:lpstr>Verdana</vt:lpstr>
      <vt:lpstr>1_Blank Presentation - Default</vt:lpstr>
      <vt:lpstr>1_Blank Presentation</vt:lpstr>
      <vt:lpstr>Blank Presentation</vt:lpstr>
      <vt:lpstr>PowerPoint Presentation</vt:lpstr>
      <vt:lpstr>Why Digital Systems?</vt:lpstr>
      <vt:lpstr>Digitization in  Image Processing</vt:lpstr>
      <vt:lpstr>What Must Be Done?</vt:lpstr>
      <vt:lpstr>What Is Actually Done?</vt:lpstr>
      <vt:lpstr>Image Sensor</vt:lpstr>
      <vt:lpstr>PowerPoint Presentation</vt:lpstr>
      <vt:lpstr>PowerPoint Presentation</vt:lpstr>
      <vt:lpstr>PowerPoint Presentation</vt:lpstr>
      <vt:lpstr>PowerPoint Presentation</vt:lpstr>
      <vt:lpstr>Analogue Signals</vt:lpstr>
      <vt:lpstr>Effect of Limited Bandwidth Transmission Channel</vt:lpstr>
      <vt:lpstr>PowerPoint Presentation</vt:lpstr>
      <vt:lpstr>PowerPoint Presentation</vt:lpstr>
      <vt:lpstr>PowerPoint Presentation</vt:lpstr>
      <vt:lpstr>PowerPoint Presentation</vt:lpstr>
      <vt:lpstr>How Matrix Represents Pixel Colours</vt:lpstr>
      <vt:lpstr>Image Types</vt:lpstr>
      <vt:lpstr>True-Colour (RGB) Images</vt:lpstr>
      <vt:lpstr>(Scale) Indexed Images</vt:lpstr>
      <vt:lpstr>Grayscale Images</vt:lpstr>
      <vt:lpstr>Binary Images</vt:lpstr>
      <vt:lpstr>Colour Space Conversion – RGB and YUV</vt:lpstr>
      <vt:lpstr>Chroma Keying Special Effects</vt:lpstr>
      <vt:lpstr>Chrominance Band Limiting</vt:lpstr>
      <vt:lpstr>Sampling Structures</vt:lpstr>
      <vt:lpstr>“Colorcomp” by Janke – I (Janke). Licensed under CC BY-SA 3.0 via Wikipedia – https://en.wikipedia.org/wiki/File:Colorcomp.jpg#/media/File:Colorcomp.jpg</vt:lpstr>
      <vt:lpstr>Ground Rules of  Video Digitization</vt:lpstr>
      <vt:lpstr>Common Display Resolutions</vt:lpstr>
      <vt:lpstr>Video Compression Sneak Peak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Jakub</dc:creator>
  <cp:lastModifiedBy>Mikołaj Leszczuk</cp:lastModifiedBy>
  <cp:revision>6</cp:revision>
  <dcterms:modified xsi:type="dcterms:W3CDTF">2023-02-27T20:50:03Z</dcterms:modified>
</cp:coreProperties>
</file>