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60" r:id="rId2"/>
    <p:sldMasterId id="2147483672" r:id="rId3"/>
  </p:sldMasterIdLst>
  <p:notesMasterIdLst>
    <p:notesMasterId r:id="rId19"/>
  </p:notesMasterIdLst>
  <p:sldIdLst>
    <p:sldId id="256" r:id="rId4"/>
    <p:sldId id="257" r:id="rId5"/>
    <p:sldId id="258" r:id="rId6"/>
    <p:sldId id="259" r:id="rId7"/>
    <p:sldId id="263" r:id="rId8"/>
    <p:sldId id="262" r:id="rId9"/>
    <p:sldId id="261" r:id="rId10"/>
    <p:sldId id="260" r:id="rId11"/>
    <p:sldId id="264" r:id="rId12"/>
    <p:sldId id="265" r:id="rId13"/>
    <p:sldId id="266" r:id="rId14"/>
    <p:sldId id="268" r:id="rId15"/>
    <p:sldId id="269" r:id="rId16"/>
    <p:sldId id="272" r:id="rId17"/>
    <p:sldId id="274" r:id="rId18"/>
  </p:sldIdLst>
  <p:sldSz cx="13433425" cy="7556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80">
          <p15:clr>
            <a:srgbClr val="000000"/>
          </p15:clr>
        </p15:guide>
        <p15:guide id="2" pos="4231">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hAjF61c/j8X87cAcNteM5aZBuMi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B76839-E98E-6649-B103-BE5679C55A9C}" v="1" dt="2021-05-12T23:11:39.0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813"/>
    <p:restoredTop sz="94800"/>
  </p:normalViewPr>
  <p:slideViewPr>
    <p:cSldViewPr snapToGrid="0">
      <p:cViewPr varScale="1">
        <p:scale>
          <a:sx n="192" d="100"/>
          <a:sy n="192" d="100"/>
        </p:scale>
        <p:origin x="1416" y="176"/>
      </p:cViewPr>
      <p:guideLst>
        <p:guide orient="horz" pos="2380"/>
        <p:guide pos="423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32"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7" Type="http://customschemas.google.com/relationships/presentationmetadata" Target="metadata"/><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ołaj Leszczuk" userId="f51ff640-68ca-4f5b-81f1-7b807841f46e" providerId="ADAL" clId="{5EB76839-E98E-6649-B103-BE5679C55A9C}"/>
    <pc:docChg chg="custSel delSld modSld">
      <pc:chgData name="Mikołaj Leszczuk" userId="f51ff640-68ca-4f5b-81f1-7b807841f46e" providerId="ADAL" clId="{5EB76839-E98E-6649-B103-BE5679C55A9C}" dt="2021-05-13T13:04:54.556" v="12" actId="2696"/>
      <pc:docMkLst>
        <pc:docMk/>
      </pc:docMkLst>
      <pc:sldChg chg="modSp mod">
        <pc:chgData name="Mikołaj Leszczuk" userId="f51ff640-68ca-4f5b-81f1-7b807841f46e" providerId="ADAL" clId="{5EB76839-E98E-6649-B103-BE5679C55A9C}" dt="2021-05-13T13:04:34.788" v="11" actId="33524"/>
        <pc:sldMkLst>
          <pc:docMk/>
          <pc:sldMk cId="0" sldId="266"/>
        </pc:sldMkLst>
        <pc:spChg chg="mod">
          <ac:chgData name="Mikołaj Leszczuk" userId="f51ff640-68ca-4f5b-81f1-7b807841f46e" providerId="ADAL" clId="{5EB76839-E98E-6649-B103-BE5679C55A9C}" dt="2021-05-13T13:04:34.788" v="11" actId="33524"/>
          <ac:spMkLst>
            <pc:docMk/>
            <pc:sldMk cId="0" sldId="266"/>
            <ac:spMk id="240" creationId="{00000000-0000-0000-0000-000000000000}"/>
          </ac:spMkLst>
        </pc:spChg>
      </pc:sldChg>
      <pc:sldChg chg="del">
        <pc:chgData name="Mikołaj Leszczuk" userId="f51ff640-68ca-4f5b-81f1-7b807841f46e" providerId="ADAL" clId="{5EB76839-E98E-6649-B103-BE5679C55A9C}" dt="2021-05-13T13:04:54.556" v="12" actId="2696"/>
        <pc:sldMkLst>
          <pc:docMk/>
          <pc:sldMk cId="0" sldId="267"/>
        </pc:sldMkLst>
      </pc:sldChg>
      <pc:sldChg chg="modSp del mod">
        <pc:chgData name="Mikołaj Leszczuk" userId="f51ff640-68ca-4f5b-81f1-7b807841f46e" providerId="ADAL" clId="{5EB76839-E98E-6649-B103-BE5679C55A9C}" dt="2021-05-13T13:03:20.779" v="4" actId="2696"/>
        <pc:sldMkLst>
          <pc:docMk/>
          <pc:sldMk cId="0" sldId="270"/>
        </pc:sldMkLst>
        <pc:spChg chg="mod">
          <ac:chgData name="Mikołaj Leszczuk" userId="f51ff640-68ca-4f5b-81f1-7b807841f46e" providerId="ADAL" clId="{5EB76839-E98E-6649-B103-BE5679C55A9C}" dt="2021-05-12T23:11:46.696" v="2" actId="27636"/>
          <ac:spMkLst>
            <pc:docMk/>
            <pc:sldMk cId="0" sldId="270"/>
            <ac:spMk id="270" creationId="{00000000-0000-0000-0000-000000000000}"/>
          </ac:spMkLst>
        </pc:spChg>
      </pc:sldChg>
      <pc:sldChg chg="del">
        <pc:chgData name="Mikołaj Leszczuk" userId="f51ff640-68ca-4f5b-81f1-7b807841f46e" providerId="ADAL" clId="{5EB76839-E98E-6649-B103-BE5679C55A9C}" dt="2021-05-13T13:03:22.384" v="5" actId="2696"/>
        <pc:sldMkLst>
          <pc:docMk/>
          <pc:sldMk cId="0" sldId="271"/>
        </pc:sldMkLst>
      </pc:sldChg>
      <pc:sldChg chg="addSp delSp modSp mod chgLayout">
        <pc:chgData name="Mikołaj Leszczuk" userId="f51ff640-68ca-4f5b-81f1-7b807841f46e" providerId="ADAL" clId="{5EB76839-E98E-6649-B103-BE5679C55A9C}" dt="2021-05-13T13:03:51.768" v="9" actId="27636"/>
        <pc:sldMkLst>
          <pc:docMk/>
          <pc:sldMk cId="0" sldId="272"/>
        </pc:sldMkLst>
        <pc:spChg chg="add del mod">
          <ac:chgData name="Mikołaj Leszczuk" userId="f51ff640-68ca-4f5b-81f1-7b807841f46e" providerId="ADAL" clId="{5EB76839-E98E-6649-B103-BE5679C55A9C}" dt="2021-05-13T13:03:47.495" v="8" actId="6264"/>
          <ac:spMkLst>
            <pc:docMk/>
            <pc:sldMk cId="0" sldId="272"/>
            <ac:spMk id="2" creationId="{7ED5C8C6-CE2F-5542-B416-A8F982C1E22F}"/>
          </ac:spMkLst>
        </pc:spChg>
        <pc:spChg chg="add del mod">
          <ac:chgData name="Mikołaj Leszczuk" userId="f51ff640-68ca-4f5b-81f1-7b807841f46e" providerId="ADAL" clId="{5EB76839-E98E-6649-B103-BE5679C55A9C}" dt="2021-05-13T13:03:47.495" v="8" actId="6264"/>
          <ac:spMkLst>
            <pc:docMk/>
            <pc:sldMk cId="0" sldId="272"/>
            <ac:spMk id="3" creationId="{37DE0420-8E65-434B-AA2A-FF3A29A9B7E1}"/>
          </ac:spMkLst>
        </pc:spChg>
        <pc:spChg chg="mod ord">
          <ac:chgData name="Mikołaj Leszczuk" userId="f51ff640-68ca-4f5b-81f1-7b807841f46e" providerId="ADAL" clId="{5EB76839-E98E-6649-B103-BE5679C55A9C}" dt="2021-05-13T13:03:47.495" v="8" actId="6264"/>
          <ac:spMkLst>
            <pc:docMk/>
            <pc:sldMk cId="0" sldId="272"/>
            <ac:spMk id="282" creationId="{00000000-0000-0000-0000-000000000000}"/>
          </ac:spMkLst>
        </pc:spChg>
        <pc:spChg chg="mod ord">
          <ac:chgData name="Mikołaj Leszczuk" userId="f51ff640-68ca-4f5b-81f1-7b807841f46e" providerId="ADAL" clId="{5EB76839-E98E-6649-B103-BE5679C55A9C}" dt="2021-05-13T13:03:51.768" v="9" actId="27636"/>
          <ac:spMkLst>
            <pc:docMk/>
            <pc:sldMk cId="0" sldId="272"/>
            <ac:spMk id="283" creationId="{00000000-0000-0000-0000-000000000000}"/>
          </ac:spMkLst>
        </pc:spChg>
      </pc:sldChg>
      <pc:sldChg chg="del">
        <pc:chgData name="Mikołaj Leszczuk" userId="f51ff640-68ca-4f5b-81f1-7b807841f46e" providerId="ADAL" clId="{5EB76839-E98E-6649-B103-BE5679C55A9C}" dt="2021-05-13T13:03:16.455" v="3" actId="2696"/>
        <pc:sldMkLst>
          <pc:docMk/>
          <pc:sldMk cId="0" sldId="273"/>
        </pc:sldMkLst>
      </pc:sldChg>
      <pc:sldMasterChg chg="delSldLayout">
        <pc:chgData name="Mikołaj Leszczuk" userId="f51ff640-68ca-4f5b-81f1-7b807841f46e" providerId="ADAL" clId="{5EB76839-E98E-6649-B103-BE5679C55A9C}" dt="2021-05-13T13:04:54.556" v="12" actId="2696"/>
        <pc:sldMasterMkLst>
          <pc:docMk/>
          <pc:sldMasterMk cId="0" sldId="2147483660"/>
        </pc:sldMasterMkLst>
        <pc:sldLayoutChg chg="del">
          <pc:chgData name="Mikołaj Leszczuk" userId="f51ff640-68ca-4f5b-81f1-7b807841f46e" providerId="ADAL" clId="{5EB76839-E98E-6649-B103-BE5679C55A9C}" dt="2021-05-13T13:04:54.556" v="12" actId="2696"/>
          <pc:sldLayoutMkLst>
            <pc:docMk/>
            <pc:sldMasterMk cId="0" sldId="2147483660"/>
            <pc:sldLayoutMk cId="0" sldId="214748366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r>
              <a:rPr lang="en-US"/>
              <a:t>Presenter notes</a:t>
            </a:r>
            <a:endParaRPr/>
          </a:p>
        </p:txBody>
      </p:sp>
      <p:sp>
        <p:nvSpPr>
          <p:cNvPr id="158" name="Google Shape;158;p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8" name="Google Shape;228;p1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7" name="Google Shape;237;p1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4" name="Google Shape;254;p1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0" name="Google Shape;260;p1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7: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0" name="Google Shape;280;p1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They call it “predict” for marketing purposes… It is actually tagging and object classification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9: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3" name="Google Shape;293;p19: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r>
              <a:rPr lang="en-US"/>
              <a:t>Supplemental exercise for 4 points</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Give your e-mail address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5" name="Google Shape;165;p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Image Processing</a:t>
            </a:r>
            <a:endParaRPr/>
          </a:p>
          <a:p>
            <a:pPr marL="457200" lvl="0" indent="-317500" algn="l" rtl="0">
              <a:lnSpc>
                <a:spcPct val="100000"/>
              </a:lnSpc>
              <a:spcBef>
                <a:spcPts val="0"/>
              </a:spcBef>
              <a:spcAft>
                <a:spcPts val="0"/>
              </a:spcAft>
              <a:buSzPts val="1400"/>
              <a:buChar char="●"/>
            </a:pPr>
            <a:r>
              <a:rPr lang="en-US"/>
              <a:t>Any operation done (on digital images) aiming to achieve a certain goal.</a:t>
            </a:r>
            <a:endParaRPr/>
          </a:p>
          <a:p>
            <a:pPr marL="457200" lvl="0" indent="-317500" algn="l" rtl="0">
              <a:lnSpc>
                <a:spcPct val="100000"/>
              </a:lnSpc>
              <a:spcBef>
                <a:spcPts val="0"/>
              </a:spcBef>
              <a:spcAft>
                <a:spcPts val="0"/>
              </a:spcAft>
              <a:buSzPts val="1400"/>
              <a:buChar char="●"/>
            </a:pPr>
            <a:r>
              <a:rPr lang="en-US"/>
              <a:t>Exemplary goals: aesthetics improvement, face recognition, object classification, object tracking and many more…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Computer Vision</a:t>
            </a:r>
            <a:endParaRPr/>
          </a:p>
          <a:p>
            <a:pPr marL="457200" lvl="0" indent="-317500" algn="l" rtl="0">
              <a:lnSpc>
                <a:spcPct val="100000"/>
              </a:lnSpc>
              <a:spcBef>
                <a:spcPts val="0"/>
              </a:spcBef>
              <a:spcAft>
                <a:spcPts val="0"/>
              </a:spcAft>
              <a:buSzPts val="1400"/>
              <a:buChar char="●"/>
            </a:pPr>
            <a:r>
              <a:rPr lang="en-US"/>
              <a:t>A scientific field concerned with how computer can be made to gain high-level understanding from digital images.</a:t>
            </a:r>
            <a:endParaRPr/>
          </a:p>
          <a:p>
            <a:pPr marL="457200" lvl="0" indent="-317500" algn="l" rtl="0">
              <a:lnSpc>
                <a:spcPct val="100000"/>
              </a:lnSpc>
              <a:spcBef>
                <a:spcPts val="0"/>
              </a:spcBef>
              <a:spcAft>
                <a:spcPts val="0"/>
              </a:spcAft>
              <a:buSzPts val="1400"/>
              <a:buChar char="●"/>
            </a:pPr>
            <a:r>
              <a:rPr lang="en-US"/>
              <a:t>Some say it aims to automate tasks the HVS (Human Visual System) can do. Well, it can go (and does go!) beyond that (the example with retina images and gender classification).</a:t>
            </a:r>
            <a:endParaRPr/>
          </a:p>
          <a:p>
            <a:pPr marL="457200" lvl="0" indent="-317500" algn="l" rtl="0">
              <a:lnSpc>
                <a:spcPct val="100000"/>
              </a:lnSpc>
              <a:spcBef>
                <a:spcPts val="0"/>
              </a:spcBef>
              <a:spcAft>
                <a:spcPts val="0"/>
              </a:spcAft>
              <a:buSzPts val="1400"/>
              <a:buChar char="●"/>
            </a:pPr>
            <a:r>
              <a:rPr lang="en-US"/>
              <a:t>In general: it consumes images to make decisions (think about autonomous cars).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2" name="Google Shape;172;p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dirty="0"/>
              <a:t>As with many services today, image processing and computer vision also move into cloud environment. </a:t>
            </a:r>
            <a:endParaRPr dirty="0"/>
          </a:p>
          <a:p>
            <a:pPr marL="0" lvl="0" indent="0" algn="l" rtl="0">
              <a:lnSpc>
                <a:spcPct val="100000"/>
              </a:lnSpc>
              <a:spcBef>
                <a:spcPts val="0"/>
              </a:spcBef>
              <a:spcAft>
                <a:spcPts val="0"/>
              </a:spcAft>
              <a:buSzPts val="1400"/>
              <a:buNone/>
            </a:pPr>
            <a:r>
              <a:rPr lang="en-US" dirty="0"/>
              <a:t>Benefits are similar to those of other applications: you do not need yourself to possess a device with high computational power.</a:t>
            </a:r>
            <a:endParaRPr dirty="0"/>
          </a:p>
          <a:p>
            <a:pPr marL="0" lvl="0" indent="0" algn="l" rtl="0">
              <a:lnSpc>
                <a:spcPct val="100000"/>
              </a:lnSpc>
              <a:spcBef>
                <a:spcPts val="0"/>
              </a:spcBef>
              <a:spcAft>
                <a:spcPts val="0"/>
              </a:spcAft>
              <a:buSzPts val="1400"/>
              <a:buNone/>
            </a:pPr>
            <a:r>
              <a:rPr lang="en-US" dirty="0"/>
              <a:t>There are some drawbacks, of course. Cloud services inherently have higher delays than local solutions. Can you imagine a Tesla car sending a camera feed to cloud to decide whether to stop before a pedestrian crossing?</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9" name="Google Shape;179;p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All the big players are already here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8: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2" name="Google Shape;212;p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7: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4" name="Google Shape;194;p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5: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5" name="Google Shape;185;p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9: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0" name="Google Shape;220;p9: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ajd tytułowy" type="title">
  <p:cSld name="TITLE">
    <p:bg>
      <p:bgPr>
        <a:solidFill>
          <a:schemeClr val="lt1"/>
        </a:solidFill>
        <a:effectLst/>
      </p:bgPr>
    </p:bg>
    <p:spTree>
      <p:nvGrpSpPr>
        <p:cNvPr id="1" name="Shape 7"/>
        <p:cNvGrpSpPr/>
        <p:nvPr/>
      </p:nvGrpSpPr>
      <p:grpSpPr>
        <a:xfrm>
          <a:off x="0" y="0"/>
          <a:ext cx="0" cy="0"/>
          <a:chOff x="0" y="0"/>
          <a:chExt cx="0" cy="0"/>
        </a:xfrm>
      </p:grpSpPr>
      <p:sp>
        <p:nvSpPr>
          <p:cNvPr id="8" name="Google Shape;8;p21"/>
          <p:cNvSpPr txBox="1">
            <a:spLocks noGrp="1"/>
          </p:cNvSpPr>
          <p:nvPr>
            <p:ph type="ctrTitle"/>
          </p:nvPr>
        </p:nvSpPr>
        <p:spPr>
          <a:xfrm>
            <a:off x="1679179" y="1236664"/>
            <a:ext cx="10075069" cy="2630487"/>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1400"/>
              <a:buFont typeface="Arial"/>
              <a:buNone/>
              <a:defRPr sz="7546"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9pPr>
          </a:lstStyle>
          <a:p>
            <a:endParaRPr/>
          </a:p>
        </p:txBody>
      </p:sp>
      <p:sp>
        <p:nvSpPr>
          <p:cNvPr id="9" name="Google Shape;9;p21"/>
          <p:cNvSpPr txBox="1">
            <a:spLocks noGrp="1"/>
          </p:cNvSpPr>
          <p:nvPr>
            <p:ph type="subTitle" idx="1"/>
          </p:nvPr>
        </p:nvSpPr>
        <p:spPr>
          <a:xfrm>
            <a:off x="1679179" y="3968750"/>
            <a:ext cx="10075069" cy="1824038"/>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1006"/>
              </a:spcBef>
              <a:spcAft>
                <a:spcPts val="0"/>
              </a:spcAft>
              <a:buClr>
                <a:srgbClr val="000000"/>
              </a:buClr>
              <a:buSzPts val="2400"/>
              <a:buFont typeface="Arial"/>
              <a:buNone/>
              <a:defRPr sz="3018" b="0" i="0" u="none" strike="noStrike" cap="none">
                <a:solidFill>
                  <a:srgbClr val="000000"/>
                </a:solidFill>
                <a:latin typeface="Arial"/>
                <a:ea typeface="Arial"/>
                <a:cs typeface="Arial"/>
                <a:sym typeface="Arial"/>
              </a:defRPr>
            </a:lvl1pPr>
            <a:lvl2pPr marR="0" lvl="1" algn="ctr" rtl="0">
              <a:lnSpc>
                <a:spcPct val="100000"/>
              </a:lnSpc>
              <a:spcBef>
                <a:spcPts val="1006"/>
              </a:spcBef>
              <a:spcAft>
                <a:spcPts val="0"/>
              </a:spcAft>
              <a:buClr>
                <a:srgbClr val="000000"/>
              </a:buClr>
              <a:buSzPts val="2000"/>
              <a:buFont typeface="Arial"/>
              <a:buNone/>
              <a:defRPr sz="2515" b="0" i="0" u="none" strike="noStrike" cap="none">
                <a:solidFill>
                  <a:srgbClr val="000000"/>
                </a:solidFill>
                <a:latin typeface="Arial"/>
                <a:ea typeface="Arial"/>
                <a:cs typeface="Arial"/>
                <a:sym typeface="Arial"/>
              </a:defRPr>
            </a:lvl2pPr>
            <a:lvl3pPr marR="0" lvl="2" algn="ctr" rtl="0">
              <a:lnSpc>
                <a:spcPct val="100000"/>
              </a:lnSpc>
              <a:spcBef>
                <a:spcPts val="1006"/>
              </a:spcBef>
              <a:spcAft>
                <a:spcPts val="0"/>
              </a:spcAft>
              <a:buClr>
                <a:srgbClr val="000000"/>
              </a:buClr>
              <a:buSzPts val="1800"/>
              <a:buFont typeface="Arial"/>
              <a:buNone/>
              <a:defRPr sz="2264" b="0" i="0" u="none" strike="noStrike" cap="none">
                <a:solidFill>
                  <a:srgbClr val="000000"/>
                </a:solidFill>
                <a:latin typeface="Arial"/>
                <a:ea typeface="Arial"/>
                <a:cs typeface="Arial"/>
                <a:sym typeface="Arial"/>
              </a:defRPr>
            </a:lvl3pPr>
            <a:lvl4pPr marR="0" lvl="3" algn="ctr" rtl="0">
              <a:lnSpc>
                <a:spcPct val="100000"/>
              </a:lnSpc>
              <a:spcBef>
                <a:spcPts val="1006"/>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4pPr>
            <a:lvl5pPr marR="0" lvl="4" algn="ctr" rtl="0">
              <a:lnSpc>
                <a:spcPct val="100000"/>
              </a:lnSpc>
              <a:spcBef>
                <a:spcPts val="1006"/>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5pPr>
            <a:lvl6pPr marR="0" lvl="5" algn="ctr" rtl="0">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6pPr>
            <a:lvl7pPr marR="0" lvl="6" algn="ctr" rtl="0">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7pPr>
            <a:lvl8pPr marR="0" lvl="7" algn="ctr" rtl="0">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8pPr>
            <a:lvl9pPr marR="0" lvl="8" algn="ctr" rtl="0">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9pPr>
          </a:lstStyle>
          <a:p>
            <a:endParaRPr/>
          </a:p>
        </p:txBody>
      </p:sp>
      <p:sp>
        <p:nvSpPr>
          <p:cNvPr id="10" name="Google Shape;10;p21"/>
          <p:cNvSpPr txBox="1">
            <a:spLocks noGrp="1"/>
          </p:cNvSpPr>
          <p:nvPr>
            <p:ph type="sldNum" idx="12"/>
          </p:nvPr>
        </p:nvSpPr>
        <p:spPr>
          <a:xfrm>
            <a:off x="12001831" y="6891338"/>
            <a:ext cx="433271" cy="325437"/>
          </a:xfrm>
          <a:prstGeom prst="rect">
            <a:avLst/>
          </a:prstGeom>
          <a:noFill/>
          <a:ln>
            <a:noFill/>
          </a:ln>
        </p:spPr>
        <p:txBody>
          <a:bodyPr spcFirstLastPara="1" wrap="square" lIns="52125" tIns="52125" rIns="52125" bIns="52125" anchor="t" anchorCtr="0">
            <a:noAutofit/>
          </a:bodyPr>
          <a:lstStyle>
            <a:lvl1pPr marL="0" marR="0" lvl="0"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agłówek sekcji" type="secHead">
  <p:cSld name="SECTION_HEADER">
    <p:spTree>
      <p:nvGrpSpPr>
        <p:cNvPr id="1" name="Shape 46"/>
        <p:cNvGrpSpPr/>
        <p:nvPr/>
      </p:nvGrpSpPr>
      <p:grpSpPr>
        <a:xfrm>
          <a:off x="0" y="0"/>
          <a:ext cx="0" cy="0"/>
          <a:chOff x="0" y="0"/>
          <a:chExt cx="0" cy="0"/>
        </a:xfrm>
      </p:grpSpPr>
      <p:sp>
        <p:nvSpPr>
          <p:cNvPr id="47" name="Google Shape;47;p38"/>
          <p:cNvSpPr txBox="1">
            <a:spLocks noGrp="1"/>
          </p:cNvSpPr>
          <p:nvPr>
            <p:ph type="title"/>
          </p:nvPr>
        </p:nvSpPr>
        <p:spPr>
          <a:xfrm>
            <a:off x="916461" y="1884363"/>
            <a:ext cx="11586528" cy="314325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1400"/>
              <a:buFont typeface="Arial"/>
              <a:buNone/>
              <a:defRPr sz="7546"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9pPr>
          </a:lstStyle>
          <a:p>
            <a:endParaRPr/>
          </a:p>
        </p:txBody>
      </p:sp>
      <p:sp>
        <p:nvSpPr>
          <p:cNvPr id="48" name="Google Shape;48;p38"/>
          <p:cNvSpPr txBox="1">
            <a:spLocks noGrp="1"/>
          </p:cNvSpPr>
          <p:nvPr>
            <p:ph type="body" idx="1"/>
          </p:nvPr>
        </p:nvSpPr>
        <p:spPr>
          <a:xfrm>
            <a:off x="916461" y="5056189"/>
            <a:ext cx="11586528" cy="1654175"/>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1006"/>
              </a:spcBef>
              <a:spcAft>
                <a:spcPts val="0"/>
              </a:spcAft>
              <a:buClr>
                <a:srgbClr val="000000"/>
              </a:buClr>
              <a:buSzPts val="2400"/>
              <a:buFont typeface="Arial"/>
              <a:buNone/>
              <a:defRPr sz="3018" b="0" i="0" u="none" strike="noStrike" cap="none">
                <a:solidFill>
                  <a:srgbClr val="000000"/>
                </a:solidFill>
                <a:latin typeface="Arial"/>
                <a:ea typeface="Arial"/>
                <a:cs typeface="Arial"/>
                <a:sym typeface="Arial"/>
              </a:defRPr>
            </a:lvl1pPr>
            <a:lvl2pPr marL="914400" marR="0" lvl="1" indent="-228600" algn="l" rtl="0">
              <a:lnSpc>
                <a:spcPct val="100000"/>
              </a:lnSpc>
              <a:spcBef>
                <a:spcPts val="1006"/>
              </a:spcBef>
              <a:spcAft>
                <a:spcPts val="0"/>
              </a:spcAft>
              <a:buClr>
                <a:srgbClr val="000000"/>
              </a:buClr>
              <a:buSzPts val="2000"/>
              <a:buFont typeface="Arial"/>
              <a:buNone/>
              <a:defRPr sz="2515" b="0" i="0" u="none" strike="noStrike" cap="none">
                <a:solidFill>
                  <a:srgbClr val="000000"/>
                </a:solidFill>
                <a:latin typeface="Arial"/>
                <a:ea typeface="Arial"/>
                <a:cs typeface="Arial"/>
                <a:sym typeface="Arial"/>
              </a:defRPr>
            </a:lvl2pPr>
            <a:lvl3pPr marL="1371600" marR="0" lvl="2" indent="-228600" algn="l" rtl="0">
              <a:lnSpc>
                <a:spcPct val="100000"/>
              </a:lnSpc>
              <a:spcBef>
                <a:spcPts val="1006"/>
              </a:spcBef>
              <a:spcAft>
                <a:spcPts val="0"/>
              </a:spcAft>
              <a:buClr>
                <a:srgbClr val="000000"/>
              </a:buClr>
              <a:buSzPts val="1800"/>
              <a:buFont typeface="Arial"/>
              <a:buNone/>
              <a:defRPr sz="2264" b="0" i="0" u="none" strike="noStrike" cap="none">
                <a:solidFill>
                  <a:srgbClr val="000000"/>
                </a:solidFill>
                <a:latin typeface="Arial"/>
                <a:ea typeface="Arial"/>
                <a:cs typeface="Arial"/>
                <a:sym typeface="Arial"/>
              </a:defRPr>
            </a:lvl3pPr>
            <a:lvl4pPr marL="1828800" marR="0" lvl="3" indent="-228600" algn="l" rtl="0">
              <a:lnSpc>
                <a:spcPct val="100000"/>
              </a:lnSpc>
              <a:spcBef>
                <a:spcPts val="1006"/>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4pPr>
            <a:lvl5pPr marL="2286000" marR="0" lvl="4" indent="-228600" algn="l" rtl="0">
              <a:lnSpc>
                <a:spcPct val="100000"/>
              </a:lnSpc>
              <a:spcBef>
                <a:spcPts val="1006"/>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5pPr>
            <a:lvl6pPr marL="2743200" marR="0" lvl="5" indent="-228600" algn="l" rtl="0">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6pPr>
            <a:lvl7pPr marL="3200400" marR="0" lvl="6" indent="-228600" algn="l" rtl="0">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7pPr>
            <a:lvl8pPr marL="3657600" marR="0" lvl="7" indent="-228600" algn="l" rtl="0">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8pPr>
            <a:lvl9pPr marL="4114800" marR="0" lvl="8" indent="-228600" algn="l" rtl="0">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9pPr>
          </a:lstStyle>
          <a:p>
            <a:endParaRPr/>
          </a:p>
        </p:txBody>
      </p:sp>
      <p:sp>
        <p:nvSpPr>
          <p:cNvPr id="49" name="Google Shape;49;p38"/>
          <p:cNvSpPr txBox="1">
            <a:spLocks noGrp="1"/>
          </p:cNvSpPr>
          <p:nvPr>
            <p:ph type="sldNum" idx="12"/>
          </p:nvPr>
        </p:nvSpPr>
        <p:spPr>
          <a:xfrm>
            <a:off x="12001831" y="6891338"/>
            <a:ext cx="433271" cy="325437"/>
          </a:xfrm>
          <a:prstGeom prst="rect">
            <a:avLst/>
          </a:prstGeom>
          <a:noFill/>
          <a:ln>
            <a:noFill/>
          </a:ln>
        </p:spPr>
        <p:txBody>
          <a:bodyPr spcFirstLastPara="1" wrap="square" lIns="52125" tIns="52125" rIns="52125" bIns="52125" anchor="t" anchorCtr="0">
            <a:noAutofit/>
          </a:bodyPr>
          <a:lstStyle>
            <a:lvl1pPr marL="0" marR="0" lvl="0"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ytuł i zawartość" type="obj">
  <p:cSld name="OBJECT">
    <p:spTree>
      <p:nvGrpSpPr>
        <p:cNvPr id="1" name="Shape 50"/>
        <p:cNvGrpSpPr/>
        <p:nvPr/>
      </p:nvGrpSpPr>
      <p:grpSpPr>
        <a:xfrm>
          <a:off x="0" y="0"/>
          <a:ext cx="0" cy="0"/>
          <a:chOff x="0" y="0"/>
          <a:chExt cx="0" cy="0"/>
        </a:xfrm>
      </p:grpSpPr>
      <p:sp>
        <p:nvSpPr>
          <p:cNvPr id="51" name="Google Shape;51;p39"/>
          <p:cNvSpPr txBox="1">
            <a:spLocks noGrp="1"/>
          </p:cNvSpPr>
          <p:nvPr>
            <p:ph type="title"/>
          </p:nvPr>
        </p:nvSpPr>
        <p:spPr>
          <a:xfrm>
            <a:off x="924448" y="401638"/>
            <a:ext cx="11584532" cy="14605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9pPr>
          </a:lstStyle>
          <a:p>
            <a:endParaRPr/>
          </a:p>
        </p:txBody>
      </p:sp>
      <p:sp>
        <p:nvSpPr>
          <p:cNvPr id="52" name="Google Shape;52;p39"/>
          <p:cNvSpPr txBox="1">
            <a:spLocks noGrp="1"/>
          </p:cNvSpPr>
          <p:nvPr>
            <p:ph type="body" idx="1"/>
          </p:nvPr>
        </p:nvSpPr>
        <p:spPr>
          <a:xfrm>
            <a:off x="924448" y="2011363"/>
            <a:ext cx="11584532" cy="4794250"/>
          </a:xfrm>
          <a:prstGeom prst="rect">
            <a:avLst/>
          </a:prstGeom>
          <a:noFill/>
          <a:ln>
            <a:noFill/>
          </a:ln>
        </p:spPr>
        <p:txBody>
          <a:bodyPr spcFirstLastPara="1" wrap="square" lIns="91425" tIns="91425" rIns="91425" bIns="91425" anchor="t" anchorCtr="0">
            <a:noAutofit/>
          </a:bodyPr>
          <a:lstStyle>
            <a:lvl1pPr marL="457200" marR="0" lvl="0" indent="-457200" algn="l" rtl="0">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1pPr>
            <a:lvl2pPr marL="914400" marR="0" lvl="1" indent="-457200" algn="l" rtl="0">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2pPr>
            <a:lvl3pPr marL="1371600" marR="0" lvl="2" indent="-457200" algn="l" rtl="0">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3pPr>
            <a:lvl4pPr marL="1828800" marR="0" lvl="3" indent="-457200" algn="l" rtl="0">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4pPr>
            <a:lvl5pPr marL="2286000" marR="0" lvl="4" indent="-457200" algn="l" rtl="0">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5pPr>
            <a:lvl6pPr marL="2743200" marR="0" lvl="5" indent="-342900"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6pPr>
            <a:lvl7pPr marL="3200400" marR="0" lvl="6" indent="-342900"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7pPr>
            <a:lvl8pPr marL="3657600" marR="0" lvl="7" indent="-342900"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8pPr>
            <a:lvl9pPr marL="4114800" marR="0" lvl="8" indent="-342900"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9pPr>
          </a:lstStyle>
          <a:p>
            <a:endParaRPr/>
          </a:p>
        </p:txBody>
      </p:sp>
      <p:sp>
        <p:nvSpPr>
          <p:cNvPr id="53" name="Google Shape;53;p39"/>
          <p:cNvSpPr txBox="1">
            <a:spLocks noGrp="1"/>
          </p:cNvSpPr>
          <p:nvPr>
            <p:ph type="sldNum" idx="12"/>
          </p:nvPr>
        </p:nvSpPr>
        <p:spPr>
          <a:xfrm>
            <a:off x="12001831" y="6891338"/>
            <a:ext cx="433271" cy="325437"/>
          </a:xfrm>
          <a:prstGeom prst="rect">
            <a:avLst/>
          </a:prstGeom>
          <a:noFill/>
          <a:ln>
            <a:noFill/>
          </a:ln>
        </p:spPr>
        <p:txBody>
          <a:bodyPr spcFirstLastPara="1" wrap="square" lIns="52125" tIns="52125" rIns="52125" bIns="52125" anchor="t" anchorCtr="0">
            <a:noAutofit/>
          </a:bodyPr>
          <a:lstStyle>
            <a:lvl1pPr marL="0" marR="0" lvl="0"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ytuł i zawartość" type="obj">
  <p:cSld name="OBJECT">
    <p:spTree>
      <p:nvGrpSpPr>
        <p:cNvPr id="1" name="Shape 58"/>
        <p:cNvGrpSpPr/>
        <p:nvPr/>
      </p:nvGrpSpPr>
      <p:grpSpPr>
        <a:xfrm>
          <a:off x="0" y="0"/>
          <a:ext cx="0" cy="0"/>
          <a:chOff x="0" y="0"/>
          <a:chExt cx="0" cy="0"/>
        </a:xfrm>
      </p:grpSpPr>
      <p:sp>
        <p:nvSpPr>
          <p:cNvPr id="59" name="Google Shape;59;p23"/>
          <p:cNvSpPr txBox="1">
            <a:spLocks noGrp="1"/>
          </p:cNvSpPr>
          <p:nvPr>
            <p:ph type="title"/>
          </p:nvPr>
        </p:nvSpPr>
        <p:spPr>
          <a:xfrm>
            <a:off x="1008305" y="671513"/>
            <a:ext cx="11426797" cy="126047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1pPr>
            <a:lvl2pPr marR="0" lvl="1"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R="0" lvl="2"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R="0" lvl="3"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R="0" lvl="4"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R="0" lvl="5"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R="0" lvl="6"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R="0" lvl="7"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R="0" lvl="8"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60" name="Google Shape;60;p23"/>
          <p:cNvSpPr txBox="1">
            <a:spLocks noGrp="1"/>
          </p:cNvSpPr>
          <p:nvPr>
            <p:ph type="body" idx="1"/>
          </p:nvPr>
        </p:nvSpPr>
        <p:spPr>
          <a:xfrm>
            <a:off x="1008305" y="2184400"/>
            <a:ext cx="11426797" cy="4538662"/>
          </a:xfrm>
          <a:prstGeom prst="rect">
            <a:avLst/>
          </a:prstGeom>
          <a:noFill/>
          <a:ln>
            <a:noFill/>
          </a:ln>
        </p:spPr>
        <p:txBody>
          <a:bodyPr spcFirstLastPara="1" wrap="square" lIns="91425" tIns="91425" rIns="91425" bIns="91425" anchor="t" anchorCtr="0">
            <a:noAutofit/>
          </a:bodyPr>
          <a:lstStyle>
            <a:lvl1pPr marL="457200" marR="0" lvl="0"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1pPr>
            <a:lvl2pPr marL="914400" marR="0" lvl="1"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2pPr>
            <a:lvl3pPr marL="1371600" marR="0" lvl="2"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3pPr>
            <a:lvl4pPr marL="1828800" marR="0" lvl="3"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4pPr>
            <a:lvl5pPr marL="2286000" marR="0" lvl="4"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5pPr>
            <a:lvl6pPr marL="2743200" marR="0" lvl="5"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6pPr>
            <a:lvl7pPr marL="3200400" marR="0" lvl="6"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7pPr>
            <a:lvl8pPr marL="3657600" marR="0" lvl="7"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8pPr>
            <a:lvl9pPr marL="4114800" marR="0" lvl="8"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9pPr>
          </a:lstStyle>
          <a:p>
            <a:endParaRPr/>
          </a:p>
        </p:txBody>
      </p:sp>
      <p:sp>
        <p:nvSpPr>
          <p:cNvPr id="61" name="Google Shape;61;p23"/>
          <p:cNvSpPr txBox="1">
            <a:spLocks noGrp="1"/>
          </p:cNvSpPr>
          <p:nvPr>
            <p:ph type="sldNum" idx="12"/>
          </p:nvPr>
        </p:nvSpPr>
        <p:spPr>
          <a:xfrm>
            <a:off x="12001831" y="6891338"/>
            <a:ext cx="433271" cy="325437"/>
          </a:xfrm>
          <a:prstGeom prst="rect">
            <a:avLst/>
          </a:prstGeom>
          <a:noFill/>
          <a:ln>
            <a:noFill/>
          </a:ln>
        </p:spPr>
        <p:txBody>
          <a:bodyPr spcFirstLastPara="1" wrap="square" lIns="52125" tIns="52125" rIns="52125" bIns="52125" anchor="t" anchorCtr="0">
            <a:noAutofit/>
          </a:bodyPr>
          <a:lstStyle>
            <a:lvl1pPr marL="0" marR="0" lvl="0"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usty" type="blank">
  <p:cSld name="BLANK">
    <p:spTree>
      <p:nvGrpSpPr>
        <p:cNvPr id="1" name="Shape 62"/>
        <p:cNvGrpSpPr/>
        <p:nvPr/>
      </p:nvGrpSpPr>
      <p:grpSpPr>
        <a:xfrm>
          <a:off x="0" y="0"/>
          <a:ext cx="0" cy="0"/>
          <a:chOff x="0" y="0"/>
          <a:chExt cx="0" cy="0"/>
        </a:xfrm>
      </p:grpSpPr>
      <p:sp>
        <p:nvSpPr>
          <p:cNvPr id="63" name="Google Shape;63;p24"/>
          <p:cNvSpPr txBox="1">
            <a:spLocks noGrp="1"/>
          </p:cNvSpPr>
          <p:nvPr>
            <p:ph type="sldNum" idx="12"/>
          </p:nvPr>
        </p:nvSpPr>
        <p:spPr>
          <a:xfrm>
            <a:off x="12001831" y="6891338"/>
            <a:ext cx="433271" cy="325437"/>
          </a:xfrm>
          <a:prstGeom prst="rect">
            <a:avLst/>
          </a:prstGeom>
          <a:noFill/>
          <a:ln>
            <a:noFill/>
          </a:ln>
        </p:spPr>
        <p:txBody>
          <a:bodyPr spcFirstLastPara="1" wrap="square" lIns="52125" tIns="52125" rIns="52125" bIns="52125" anchor="t" anchorCtr="0">
            <a:noAutofit/>
          </a:bodyPr>
          <a:lstStyle>
            <a:lvl1pPr marL="0" marR="0" lvl="0"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wa elementy zawartości" type="twoObj">
  <p:cSld name="TWO_OBJECTS">
    <p:spTree>
      <p:nvGrpSpPr>
        <p:cNvPr id="1" name="Shape 64"/>
        <p:cNvGrpSpPr/>
        <p:nvPr/>
      </p:nvGrpSpPr>
      <p:grpSpPr>
        <a:xfrm>
          <a:off x="0" y="0"/>
          <a:ext cx="0" cy="0"/>
          <a:chOff x="0" y="0"/>
          <a:chExt cx="0" cy="0"/>
        </a:xfrm>
      </p:grpSpPr>
      <p:sp>
        <p:nvSpPr>
          <p:cNvPr id="65" name="Google Shape;65;p25"/>
          <p:cNvSpPr txBox="1">
            <a:spLocks noGrp="1"/>
          </p:cNvSpPr>
          <p:nvPr>
            <p:ph type="title"/>
          </p:nvPr>
        </p:nvSpPr>
        <p:spPr>
          <a:xfrm>
            <a:off x="1008305" y="671513"/>
            <a:ext cx="11426797" cy="126047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1pPr>
            <a:lvl2pPr marR="0" lvl="1"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R="0" lvl="2"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R="0" lvl="3"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R="0" lvl="4"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R="0" lvl="5"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R="0" lvl="6"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R="0" lvl="7"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R="0" lvl="8"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66" name="Google Shape;66;p25"/>
          <p:cNvSpPr txBox="1">
            <a:spLocks noGrp="1"/>
          </p:cNvSpPr>
          <p:nvPr>
            <p:ph type="body" idx="1"/>
          </p:nvPr>
        </p:nvSpPr>
        <p:spPr>
          <a:xfrm>
            <a:off x="1008307" y="2184401"/>
            <a:ext cx="5616561" cy="4538663"/>
          </a:xfrm>
          <a:prstGeom prst="rect">
            <a:avLst/>
          </a:prstGeom>
          <a:noFill/>
          <a:ln>
            <a:noFill/>
          </a:ln>
        </p:spPr>
        <p:txBody>
          <a:bodyPr spcFirstLastPara="1" wrap="square" lIns="91425" tIns="91425" rIns="91425" bIns="91425" anchor="t" anchorCtr="0">
            <a:noAutofit/>
          </a:bodyPr>
          <a:lstStyle>
            <a:lvl1pPr marL="457200" marR="0" lvl="0"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1pPr>
            <a:lvl2pPr marL="914400" marR="0" lvl="1"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2pPr>
            <a:lvl3pPr marL="1371600" marR="0" lvl="2"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3pPr>
            <a:lvl4pPr marL="1828800" marR="0" lvl="3"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4pPr>
            <a:lvl5pPr marL="2286000" marR="0" lvl="4"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5pPr>
            <a:lvl6pPr marL="2743200" marR="0" lvl="5"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6pPr>
            <a:lvl7pPr marL="3200400" marR="0" lvl="6"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7pPr>
            <a:lvl8pPr marL="3657600" marR="0" lvl="7"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8pPr>
            <a:lvl9pPr marL="4114800" marR="0" lvl="8"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9pPr>
          </a:lstStyle>
          <a:p>
            <a:endParaRPr/>
          </a:p>
        </p:txBody>
      </p:sp>
      <p:sp>
        <p:nvSpPr>
          <p:cNvPr id="67" name="Google Shape;67;p25"/>
          <p:cNvSpPr txBox="1">
            <a:spLocks noGrp="1"/>
          </p:cNvSpPr>
          <p:nvPr>
            <p:ph type="body" idx="2"/>
          </p:nvPr>
        </p:nvSpPr>
        <p:spPr>
          <a:xfrm>
            <a:off x="6816545" y="2184401"/>
            <a:ext cx="5618558" cy="4538663"/>
          </a:xfrm>
          <a:prstGeom prst="rect">
            <a:avLst/>
          </a:prstGeom>
          <a:noFill/>
          <a:ln>
            <a:noFill/>
          </a:ln>
        </p:spPr>
        <p:txBody>
          <a:bodyPr spcFirstLastPara="1" wrap="square" lIns="91425" tIns="91425" rIns="91425" bIns="91425" anchor="t" anchorCtr="0">
            <a:noAutofit/>
          </a:bodyPr>
          <a:lstStyle>
            <a:lvl1pPr marL="457200" marR="0" lvl="0"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1pPr>
            <a:lvl2pPr marL="914400" marR="0" lvl="1"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2pPr>
            <a:lvl3pPr marL="1371600" marR="0" lvl="2"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3pPr>
            <a:lvl4pPr marL="1828800" marR="0" lvl="3"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4pPr>
            <a:lvl5pPr marL="2286000" marR="0" lvl="4"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5pPr>
            <a:lvl6pPr marL="2743200" marR="0" lvl="5"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6pPr>
            <a:lvl7pPr marL="3200400" marR="0" lvl="6"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7pPr>
            <a:lvl8pPr marL="3657600" marR="0" lvl="7"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8pPr>
            <a:lvl9pPr marL="4114800" marR="0" lvl="8"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9pPr>
          </a:lstStyle>
          <a:p>
            <a:endParaRPr/>
          </a:p>
        </p:txBody>
      </p:sp>
      <p:sp>
        <p:nvSpPr>
          <p:cNvPr id="68" name="Google Shape;68;p25"/>
          <p:cNvSpPr txBox="1">
            <a:spLocks noGrp="1"/>
          </p:cNvSpPr>
          <p:nvPr>
            <p:ph type="sldNum" idx="12"/>
          </p:nvPr>
        </p:nvSpPr>
        <p:spPr>
          <a:xfrm>
            <a:off x="12001831" y="6891338"/>
            <a:ext cx="433271" cy="325437"/>
          </a:xfrm>
          <a:prstGeom prst="rect">
            <a:avLst/>
          </a:prstGeom>
          <a:noFill/>
          <a:ln>
            <a:noFill/>
          </a:ln>
        </p:spPr>
        <p:txBody>
          <a:bodyPr spcFirstLastPara="1" wrap="square" lIns="52125" tIns="52125" rIns="52125" bIns="52125" anchor="t" anchorCtr="0">
            <a:noAutofit/>
          </a:bodyPr>
          <a:lstStyle>
            <a:lvl1pPr marL="0" marR="0" lvl="0"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Zawartość z podpisem" type="objTx">
  <p:cSld name="OBJECT_WITH_CAPTION_TEXT">
    <p:spTree>
      <p:nvGrpSpPr>
        <p:cNvPr id="1" name="Shape 69"/>
        <p:cNvGrpSpPr/>
        <p:nvPr/>
      </p:nvGrpSpPr>
      <p:grpSpPr>
        <a:xfrm>
          <a:off x="0" y="0"/>
          <a:ext cx="0" cy="0"/>
          <a:chOff x="0" y="0"/>
          <a:chExt cx="0" cy="0"/>
        </a:xfrm>
      </p:grpSpPr>
      <p:sp>
        <p:nvSpPr>
          <p:cNvPr id="70" name="Google Shape;70;p26"/>
          <p:cNvSpPr txBox="1">
            <a:spLocks noGrp="1"/>
          </p:cNvSpPr>
          <p:nvPr>
            <p:ph type="title"/>
          </p:nvPr>
        </p:nvSpPr>
        <p:spPr>
          <a:xfrm>
            <a:off x="924448" y="503238"/>
            <a:ext cx="4332719" cy="1763712"/>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SzPts val="1400"/>
              <a:buNone/>
              <a:defRPr sz="4025" b="0" i="0" u="none" strike="noStrike" cap="none">
                <a:solidFill>
                  <a:srgbClr val="000000"/>
                </a:solidFill>
                <a:latin typeface="Arial"/>
                <a:ea typeface="Arial"/>
                <a:cs typeface="Arial"/>
                <a:sym typeface="Arial"/>
              </a:defRPr>
            </a:lvl1pPr>
            <a:lvl2pPr marR="0" lvl="1"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R="0" lvl="2"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R="0" lvl="3"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R="0" lvl="4"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R="0" lvl="5"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R="0" lvl="6"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R="0" lvl="7"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R="0" lvl="8"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71" name="Google Shape;71;p26"/>
          <p:cNvSpPr txBox="1">
            <a:spLocks noGrp="1"/>
          </p:cNvSpPr>
          <p:nvPr>
            <p:ph type="body" idx="1"/>
          </p:nvPr>
        </p:nvSpPr>
        <p:spPr>
          <a:xfrm>
            <a:off x="5710404" y="1087438"/>
            <a:ext cx="6800572" cy="5370512"/>
          </a:xfrm>
          <a:prstGeom prst="rect">
            <a:avLst/>
          </a:prstGeom>
          <a:noFill/>
          <a:ln>
            <a:noFill/>
          </a:ln>
        </p:spPr>
        <p:txBody>
          <a:bodyPr spcFirstLastPara="1" wrap="square" lIns="91425" tIns="91425" rIns="91425" bIns="91425" anchor="t" anchorCtr="0">
            <a:noAutofit/>
          </a:bodyPr>
          <a:lstStyle>
            <a:lvl1pPr marL="457200" marR="0" lvl="0" indent="-431800" algn="l">
              <a:lnSpc>
                <a:spcPct val="100000"/>
              </a:lnSpc>
              <a:spcBef>
                <a:spcPts val="1006"/>
              </a:spcBef>
              <a:spcAft>
                <a:spcPts val="0"/>
              </a:spcAft>
              <a:buClr>
                <a:srgbClr val="000000"/>
              </a:buClr>
              <a:buSzPts val="3200"/>
              <a:buFont typeface="Arial"/>
              <a:buChar char="»"/>
              <a:defRPr sz="4025" b="0" i="0" u="none" strike="noStrike" cap="none">
                <a:solidFill>
                  <a:srgbClr val="000000"/>
                </a:solidFill>
                <a:latin typeface="Arial"/>
                <a:ea typeface="Arial"/>
                <a:cs typeface="Arial"/>
                <a:sym typeface="Arial"/>
              </a:defRPr>
            </a:lvl1pPr>
            <a:lvl2pPr marL="914400" marR="0" lvl="1" indent="-406400" algn="l">
              <a:lnSpc>
                <a:spcPct val="100000"/>
              </a:lnSpc>
              <a:spcBef>
                <a:spcPts val="1006"/>
              </a:spcBef>
              <a:spcAft>
                <a:spcPts val="0"/>
              </a:spcAft>
              <a:buClr>
                <a:srgbClr val="000000"/>
              </a:buClr>
              <a:buSzPts val="2800"/>
              <a:buFont typeface="Arial"/>
              <a:buChar char="–"/>
              <a:defRPr sz="3522" b="0" i="0" u="none" strike="noStrike" cap="none">
                <a:solidFill>
                  <a:srgbClr val="000000"/>
                </a:solidFill>
                <a:latin typeface="Arial"/>
                <a:ea typeface="Arial"/>
                <a:cs typeface="Arial"/>
                <a:sym typeface="Arial"/>
              </a:defRPr>
            </a:lvl2pPr>
            <a:lvl3pPr marL="1371600" marR="0" lvl="2" indent="-381000" algn="l">
              <a:lnSpc>
                <a:spcPct val="100000"/>
              </a:lnSpc>
              <a:spcBef>
                <a:spcPts val="1006"/>
              </a:spcBef>
              <a:spcAft>
                <a:spcPts val="0"/>
              </a:spcAft>
              <a:buClr>
                <a:srgbClr val="000000"/>
              </a:buClr>
              <a:buSzPts val="2400"/>
              <a:buFont typeface="Arial"/>
              <a:buChar char="•"/>
              <a:defRPr sz="3018" b="0" i="0" u="none" strike="noStrike" cap="none">
                <a:solidFill>
                  <a:srgbClr val="000000"/>
                </a:solidFill>
                <a:latin typeface="Arial"/>
                <a:ea typeface="Arial"/>
                <a:cs typeface="Arial"/>
                <a:sym typeface="Arial"/>
              </a:defRPr>
            </a:lvl3pPr>
            <a:lvl4pPr marL="1828800" marR="0" lvl="3" indent="-355600" algn="l">
              <a:lnSpc>
                <a:spcPct val="100000"/>
              </a:lnSpc>
              <a:spcBef>
                <a:spcPts val="1006"/>
              </a:spcBef>
              <a:spcAft>
                <a:spcPts val="0"/>
              </a:spcAft>
              <a:buClr>
                <a:srgbClr val="000000"/>
              </a:buClr>
              <a:buSzPts val="2000"/>
              <a:buFont typeface="Arial"/>
              <a:buChar char="–"/>
              <a:defRPr sz="2515" b="0" i="0" u="none" strike="noStrike" cap="none">
                <a:solidFill>
                  <a:srgbClr val="000000"/>
                </a:solidFill>
                <a:latin typeface="Arial"/>
                <a:ea typeface="Arial"/>
                <a:cs typeface="Arial"/>
                <a:sym typeface="Arial"/>
              </a:defRPr>
            </a:lvl4pPr>
            <a:lvl5pPr marL="2286000" marR="0" lvl="4" indent="-355600" algn="l">
              <a:lnSpc>
                <a:spcPct val="100000"/>
              </a:lnSpc>
              <a:spcBef>
                <a:spcPts val="1006"/>
              </a:spcBef>
              <a:spcAft>
                <a:spcPts val="0"/>
              </a:spcAft>
              <a:buClr>
                <a:srgbClr val="000000"/>
              </a:buClr>
              <a:buSzPts val="2000"/>
              <a:buFont typeface="Arial"/>
              <a:buChar char="»"/>
              <a:defRPr sz="2515" b="0" i="0" u="none" strike="noStrike" cap="none">
                <a:solidFill>
                  <a:srgbClr val="000000"/>
                </a:solidFill>
                <a:latin typeface="Arial"/>
                <a:ea typeface="Arial"/>
                <a:cs typeface="Arial"/>
                <a:sym typeface="Arial"/>
              </a:defRPr>
            </a:lvl5pPr>
            <a:lvl6pPr marL="2743200" marR="0" lvl="5" indent="-355600" algn="l">
              <a:lnSpc>
                <a:spcPct val="90000"/>
              </a:lnSpc>
              <a:spcBef>
                <a:spcPts val="629"/>
              </a:spcBef>
              <a:spcAft>
                <a:spcPts val="0"/>
              </a:spcAft>
              <a:buClr>
                <a:schemeClr val="dk1"/>
              </a:buClr>
              <a:buSzPts val="2000"/>
              <a:buFont typeface="Arial"/>
              <a:buChar char="•"/>
              <a:defRPr sz="2515" b="0" i="0" u="none" strike="noStrike" cap="none">
                <a:solidFill>
                  <a:schemeClr val="dk1"/>
                </a:solidFill>
                <a:latin typeface="Arial"/>
                <a:ea typeface="Arial"/>
                <a:cs typeface="Arial"/>
                <a:sym typeface="Arial"/>
              </a:defRPr>
            </a:lvl6pPr>
            <a:lvl7pPr marL="3200400" marR="0" lvl="6" indent="-355600" algn="l">
              <a:lnSpc>
                <a:spcPct val="90000"/>
              </a:lnSpc>
              <a:spcBef>
                <a:spcPts val="629"/>
              </a:spcBef>
              <a:spcAft>
                <a:spcPts val="0"/>
              </a:spcAft>
              <a:buClr>
                <a:schemeClr val="dk1"/>
              </a:buClr>
              <a:buSzPts val="2000"/>
              <a:buFont typeface="Arial"/>
              <a:buChar char="•"/>
              <a:defRPr sz="2515" b="0" i="0" u="none" strike="noStrike" cap="none">
                <a:solidFill>
                  <a:schemeClr val="dk1"/>
                </a:solidFill>
                <a:latin typeface="Arial"/>
                <a:ea typeface="Arial"/>
                <a:cs typeface="Arial"/>
                <a:sym typeface="Arial"/>
              </a:defRPr>
            </a:lvl7pPr>
            <a:lvl8pPr marL="3657600" marR="0" lvl="7" indent="-355600" algn="l">
              <a:lnSpc>
                <a:spcPct val="90000"/>
              </a:lnSpc>
              <a:spcBef>
                <a:spcPts val="629"/>
              </a:spcBef>
              <a:spcAft>
                <a:spcPts val="0"/>
              </a:spcAft>
              <a:buClr>
                <a:schemeClr val="dk1"/>
              </a:buClr>
              <a:buSzPts val="2000"/>
              <a:buFont typeface="Arial"/>
              <a:buChar char="•"/>
              <a:defRPr sz="2515" b="0" i="0" u="none" strike="noStrike" cap="none">
                <a:solidFill>
                  <a:schemeClr val="dk1"/>
                </a:solidFill>
                <a:latin typeface="Arial"/>
                <a:ea typeface="Arial"/>
                <a:cs typeface="Arial"/>
                <a:sym typeface="Arial"/>
              </a:defRPr>
            </a:lvl8pPr>
            <a:lvl9pPr marL="4114800" marR="0" lvl="8" indent="-355600" algn="l">
              <a:lnSpc>
                <a:spcPct val="90000"/>
              </a:lnSpc>
              <a:spcBef>
                <a:spcPts val="629"/>
              </a:spcBef>
              <a:spcAft>
                <a:spcPts val="0"/>
              </a:spcAft>
              <a:buClr>
                <a:schemeClr val="dk1"/>
              </a:buClr>
              <a:buSzPts val="2000"/>
              <a:buFont typeface="Arial"/>
              <a:buChar char="•"/>
              <a:defRPr sz="2515" b="0" i="0" u="none" strike="noStrike" cap="none">
                <a:solidFill>
                  <a:schemeClr val="dk1"/>
                </a:solidFill>
                <a:latin typeface="Arial"/>
                <a:ea typeface="Arial"/>
                <a:cs typeface="Arial"/>
                <a:sym typeface="Arial"/>
              </a:defRPr>
            </a:lvl9pPr>
          </a:lstStyle>
          <a:p>
            <a:endParaRPr/>
          </a:p>
        </p:txBody>
      </p:sp>
      <p:sp>
        <p:nvSpPr>
          <p:cNvPr id="72" name="Google Shape;72;p26"/>
          <p:cNvSpPr txBox="1">
            <a:spLocks noGrp="1"/>
          </p:cNvSpPr>
          <p:nvPr>
            <p:ph type="body" idx="2"/>
          </p:nvPr>
        </p:nvSpPr>
        <p:spPr>
          <a:xfrm>
            <a:off x="924448" y="2266951"/>
            <a:ext cx="4332719" cy="4200525"/>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1006"/>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1pPr>
            <a:lvl2pPr marL="914400" marR="0" lvl="1" indent="-228600" algn="l">
              <a:lnSpc>
                <a:spcPct val="100000"/>
              </a:lnSpc>
              <a:spcBef>
                <a:spcPts val="1006"/>
              </a:spcBef>
              <a:spcAft>
                <a:spcPts val="0"/>
              </a:spcAft>
              <a:buClr>
                <a:srgbClr val="000000"/>
              </a:buClr>
              <a:buSzPts val="1400"/>
              <a:buFont typeface="Arial"/>
              <a:buNone/>
              <a:defRPr sz="1761" b="0" i="0" u="none" strike="noStrike" cap="none">
                <a:solidFill>
                  <a:srgbClr val="000000"/>
                </a:solidFill>
                <a:latin typeface="Arial"/>
                <a:ea typeface="Arial"/>
                <a:cs typeface="Arial"/>
                <a:sym typeface="Arial"/>
              </a:defRPr>
            </a:lvl2pPr>
            <a:lvl3pPr marL="1371600" marR="0" lvl="2" indent="-228600" algn="l">
              <a:lnSpc>
                <a:spcPct val="100000"/>
              </a:lnSpc>
              <a:spcBef>
                <a:spcPts val="1006"/>
              </a:spcBef>
              <a:spcAft>
                <a:spcPts val="0"/>
              </a:spcAft>
              <a:buClr>
                <a:srgbClr val="000000"/>
              </a:buClr>
              <a:buSzPts val="1200"/>
              <a:buFont typeface="Arial"/>
              <a:buNone/>
              <a:defRPr sz="1509" b="0" i="0" u="none" strike="noStrike" cap="none">
                <a:solidFill>
                  <a:srgbClr val="000000"/>
                </a:solidFill>
                <a:latin typeface="Arial"/>
                <a:ea typeface="Arial"/>
                <a:cs typeface="Arial"/>
                <a:sym typeface="Arial"/>
              </a:defRPr>
            </a:lvl3pPr>
            <a:lvl4pPr marL="1828800" marR="0" lvl="3" indent="-228600" algn="l">
              <a:lnSpc>
                <a:spcPct val="100000"/>
              </a:lnSpc>
              <a:spcBef>
                <a:spcPts val="1006"/>
              </a:spcBef>
              <a:spcAft>
                <a:spcPts val="0"/>
              </a:spcAft>
              <a:buClr>
                <a:srgbClr val="000000"/>
              </a:buClr>
              <a:buSzPts val="1000"/>
              <a:buFont typeface="Arial"/>
              <a:buNone/>
              <a:defRPr sz="1258" b="0" i="0" u="none" strike="noStrike" cap="none">
                <a:solidFill>
                  <a:srgbClr val="000000"/>
                </a:solidFill>
                <a:latin typeface="Arial"/>
                <a:ea typeface="Arial"/>
                <a:cs typeface="Arial"/>
                <a:sym typeface="Arial"/>
              </a:defRPr>
            </a:lvl4pPr>
            <a:lvl5pPr marL="2286000" marR="0" lvl="4" indent="-228600" algn="l">
              <a:lnSpc>
                <a:spcPct val="100000"/>
              </a:lnSpc>
              <a:spcBef>
                <a:spcPts val="1006"/>
              </a:spcBef>
              <a:spcAft>
                <a:spcPts val="0"/>
              </a:spcAft>
              <a:buClr>
                <a:srgbClr val="000000"/>
              </a:buClr>
              <a:buSzPts val="1000"/>
              <a:buFont typeface="Arial"/>
              <a:buNone/>
              <a:defRPr sz="1258" b="0" i="0" u="none" strike="noStrike" cap="none">
                <a:solidFill>
                  <a:srgbClr val="000000"/>
                </a:solidFill>
                <a:latin typeface="Arial"/>
                <a:ea typeface="Arial"/>
                <a:cs typeface="Arial"/>
                <a:sym typeface="Arial"/>
              </a:defRPr>
            </a:lvl5pPr>
            <a:lvl6pPr marL="2743200" marR="0" lvl="5" indent="-228600" algn="l">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6pPr>
            <a:lvl7pPr marL="3200400" marR="0" lvl="6" indent="-228600" algn="l">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7pPr>
            <a:lvl8pPr marL="3657600" marR="0" lvl="7" indent="-228600" algn="l">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8pPr>
            <a:lvl9pPr marL="4114800" marR="0" lvl="8" indent="-228600" algn="l">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9pPr>
          </a:lstStyle>
          <a:p>
            <a:endParaRPr/>
          </a:p>
        </p:txBody>
      </p:sp>
      <p:sp>
        <p:nvSpPr>
          <p:cNvPr id="73" name="Google Shape;73;p26"/>
          <p:cNvSpPr txBox="1">
            <a:spLocks noGrp="1"/>
          </p:cNvSpPr>
          <p:nvPr>
            <p:ph type="sldNum" idx="12"/>
          </p:nvPr>
        </p:nvSpPr>
        <p:spPr>
          <a:xfrm>
            <a:off x="12001831" y="6891338"/>
            <a:ext cx="433271" cy="325437"/>
          </a:xfrm>
          <a:prstGeom prst="rect">
            <a:avLst/>
          </a:prstGeom>
          <a:noFill/>
          <a:ln>
            <a:noFill/>
          </a:ln>
        </p:spPr>
        <p:txBody>
          <a:bodyPr spcFirstLastPara="1" wrap="square" lIns="52125" tIns="52125" rIns="52125" bIns="52125" anchor="t" anchorCtr="0">
            <a:noAutofit/>
          </a:bodyPr>
          <a:lstStyle>
            <a:lvl1pPr marL="0" marR="0" lvl="0"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ytuł pionowy i tekst" type="vertTitleAndTx">
  <p:cSld name="VERTICAL_TITLE_AND_VERTICAL_TEXT">
    <p:spTree>
      <p:nvGrpSpPr>
        <p:cNvPr id="1" name="Shape 78"/>
        <p:cNvGrpSpPr/>
        <p:nvPr/>
      </p:nvGrpSpPr>
      <p:grpSpPr>
        <a:xfrm>
          <a:off x="0" y="0"/>
          <a:ext cx="0" cy="0"/>
          <a:chOff x="0" y="0"/>
          <a:chExt cx="0" cy="0"/>
        </a:xfrm>
      </p:grpSpPr>
      <p:sp>
        <p:nvSpPr>
          <p:cNvPr id="79" name="Google Shape;79;p40"/>
          <p:cNvSpPr txBox="1">
            <a:spLocks noGrp="1"/>
          </p:cNvSpPr>
          <p:nvPr>
            <p:ph type="title"/>
          </p:nvPr>
        </p:nvSpPr>
        <p:spPr>
          <a:xfrm rot="5400000">
            <a:off x="7981727" y="2269687"/>
            <a:ext cx="6051550" cy="2855202"/>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1pPr>
            <a:lvl2pPr marR="0" lvl="1"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R="0" lvl="2"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R="0" lvl="3"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R="0" lvl="4"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R="0" lvl="5"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R="0" lvl="6"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R="0" lvl="7"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R="0" lvl="8"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80" name="Google Shape;80;p40"/>
          <p:cNvSpPr txBox="1">
            <a:spLocks noGrp="1"/>
          </p:cNvSpPr>
          <p:nvPr>
            <p:ph type="body" idx="1"/>
          </p:nvPr>
        </p:nvSpPr>
        <p:spPr>
          <a:xfrm rot="5400000">
            <a:off x="2172490" y="-492670"/>
            <a:ext cx="6051550" cy="8379917"/>
          </a:xfrm>
          <a:prstGeom prst="rect">
            <a:avLst/>
          </a:prstGeom>
          <a:noFill/>
          <a:ln>
            <a:noFill/>
          </a:ln>
        </p:spPr>
        <p:txBody>
          <a:bodyPr spcFirstLastPara="1" wrap="square" lIns="91425" tIns="91425" rIns="91425" bIns="91425" anchor="t" anchorCtr="0">
            <a:noAutofit/>
          </a:bodyPr>
          <a:lstStyle>
            <a:lvl1pPr marL="457200" marR="0" lvl="0"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1pPr>
            <a:lvl2pPr marL="914400" marR="0" lvl="1"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2pPr>
            <a:lvl3pPr marL="1371600" marR="0" lvl="2"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3pPr>
            <a:lvl4pPr marL="1828800" marR="0" lvl="3"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4pPr>
            <a:lvl5pPr marL="2286000" marR="0" lvl="4"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5pPr>
            <a:lvl6pPr marL="2743200" marR="0" lvl="5"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6pPr>
            <a:lvl7pPr marL="3200400" marR="0" lvl="6"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7pPr>
            <a:lvl8pPr marL="3657600" marR="0" lvl="7"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8pPr>
            <a:lvl9pPr marL="4114800" marR="0" lvl="8"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9pPr>
          </a:lstStyle>
          <a:p>
            <a:endParaRPr/>
          </a:p>
        </p:txBody>
      </p:sp>
      <p:sp>
        <p:nvSpPr>
          <p:cNvPr id="81" name="Google Shape;81;p40"/>
          <p:cNvSpPr txBox="1">
            <a:spLocks noGrp="1"/>
          </p:cNvSpPr>
          <p:nvPr>
            <p:ph type="sldNum" idx="12"/>
          </p:nvPr>
        </p:nvSpPr>
        <p:spPr>
          <a:xfrm>
            <a:off x="12001831" y="6891338"/>
            <a:ext cx="433271" cy="325437"/>
          </a:xfrm>
          <a:prstGeom prst="rect">
            <a:avLst/>
          </a:prstGeom>
          <a:noFill/>
          <a:ln>
            <a:noFill/>
          </a:ln>
        </p:spPr>
        <p:txBody>
          <a:bodyPr spcFirstLastPara="1" wrap="square" lIns="52125" tIns="52125" rIns="52125" bIns="52125" anchor="t" anchorCtr="0">
            <a:noAutofit/>
          </a:bodyPr>
          <a:lstStyle>
            <a:lvl1pPr marL="0" marR="0" lvl="0"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ytuł i tekst pionowy" type="vertTx">
  <p:cSld name="VERTICAL_TEXT">
    <p:spTree>
      <p:nvGrpSpPr>
        <p:cNvPr id="1" name="Shape 82"/>
        <p:cNvGrpSpPr/>
        <p:nvPr/>
      </p:nvGrpSpPr>
      <p:grpSpPr>
        <a:xfrm>
          <a:off x="0" y="0"/>
          <a:ext cx="0" cy="0"/>
          <a:chOff x="0" y="0"/>
          <a:chExt cx="0" cy="0"/>
        </a:xfrm>
      </p:grpSpPr>
      <p:sp>
        <p:nvSpPr>
          <p:cNvPr id="83" name="Google Shape;83;p41"/>
          <p:cNvSpPr txBox="1">
            <a:spLocks noGrp="1"/>
          </p:cNvSpPr>
          <p:nvPr>
            <p:ph type="title"/>
          </p:nvPr>
        </p:nvSpPr>
        <p:spPr>
          <a:xfrm>
            <a:off x="1008305" y="671513"/>
            <a:ext cx="11426797" cy="126047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1pPr>
            <a:lvl2pPr marR="0" lvl="1"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R="0" lvl="2"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R="0" lvl="3"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R="0" lvl="4"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R="0" lvl="5"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R="0" lvl="6"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R="0" lvl="7"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R="0" lvl="8"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84" name="Google Shape;84;p41"/>
          <p:cNvSpPr txBox="1">
            <a:spLocks noGrp="1"/>
          </p:cNvSpPr>
          <p:nvPr>
            <p:ph type="body" idx="1"/>
          </p:nvPr>
        </p:nvSpPr>
        <p:spPr>
          <a:xfrm rot="5400000">
            <a:off x="4452372" y="-1259668"/>
            <a:ext cx="4538662" cy="11426797"/>
          </a:xfrm>
          <a:prstGeom prst="rect">
            <a:avLst/>
          </a:prstGeom>
          <a:noFill/>
          <a:ln>
            <a:noFill/>
          </a:ln>
        </p:spPr>
        <p:txBody>
          <a:bodyPr spcFirstLastPara="1" wrap="square" lIns="91425" tIns="91425" rIns="91425" bIns="91425" anchor="t" anchorCtr="0">
            <a:noAutofit/>
          </a:bodyPr>
          <a:lstStyle>
            <a:lvl1pPr marL="457200" marR="0" lvl="0"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1pPr>
            <a:lvl2pPr marL="914400" marR="0" lvl="1"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2pPr>
            <a:lvl3pPr marL="1371600" marR="0" lvl="2"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3pPr>
            <a:lvl4pPr marL="1828800" marR="0" lvl="3"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4pPr>
            <a:lvl5pPr marL="2286000" marR="0" lvl="4"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5pPr>
            <a:lvl6pPr marL="2743200" marR="0" lvl="5"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6pPr>
            <a:lvl7pPr marL="3200400" marR="0" lvl="6"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7pPr>
            <a:lvl8pPr marL="3657600" marR="0" lvl="7"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8pPr>
            <a:lvl9pPr marL="4114800" marR="0" lvl="8"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9pPr>
          </a:lstStyle>
          <a:p>
            <a:endParaRPr/>
          </a:p>
        </p:txBody>
      </p:sp>
      <p:sp>
        <p:nvSpPr>
          <p:cNvPr id="85" name="Google Shape;85;p41"/>
          <p:cNvSpPr txBox="1">
            <a:spLocks noGrp="1"/>
          </p:cNvSpPr>
          <p:nvPr>
            <p:ph type="sldNum" idx="12"/>
          </p:nvPr>
        </p:nvSpPr>
        <p:spPr>
          <a:xfrm>
            <a:off x="12001831" y="6891338"/>
            <a:ext cx="433271" cy="325437"/>
          </a:xfrm>
          <a:prstGeom prst="rect">
            <a:avLst/>
          </a:prstGeom>
          <a:noFill/>
          <a:ln>
            <a:noFill/>
          </a:ln>
        </p:spPr>
        <p:txBody>
          <a:bodyPr spcFirstLastPara="1" wrap="square" lIns="52125" tIns="52125" rIns="52125" bIns="52125" anchor="t" anchorCtr="0">
            <a:noAutofit/>
          </a:bodyPr>
          <a:lstStyle>
            <a:lvl1pPr marL="0" marR="0" lvl="0"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braz z podpisem" type="picTx">
  <p:cSld name="PICTURE_WITH_CAPTION_TEXT">
    <p:spTree>
      <p:nvGrpSpPr>
        <p:cNvPr id="1" name="Shape 86"/>
        <p:cNvGrpSpPr/>
        <p:nvPr/>
      </p:nvGrpSpPr>
      <p:grpSpPr>
        <a:xfrm>
          <a:off x="0" y="0"/>
          <a:ext cx="0" cy="0"/>
          <a:chOff x="0" y="0"/>
          <a:chExt cx="0" cy="0"/>
        </a:xfrm>
      </p:grpSpPr>
      <p:sp>
        <p:nvSpPr>
          <p:cNvPr id="87" name="Google Shape;87;p42"/>
          <p:cNvSpPr txBox="1">
            <a:spLocks noGrp="1"/>
          </p:cNvSpPr>
          <p:nvPr>
            <p:ph type="title"/>
          </p:nvPr>
        </p:nvSpPr>
        <p:spPr>
          <a:xfrm>
            <a:off x="924448" y="503238"/>
            <a:ext cx="4332719" cy="1763712"/>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SzPts val="1400"/>
              <a:buNone/>
              <a:defRPr sz="4025" b="0" i="0" u="none" strike="noStrike" cap="none">
                <a:solidFill>
                  <a:srgbClr val="000000"/>
                </a:solidFill>
                <a:latin typeface="Arial"/>
                <a:ea typeface="Arial"/>
                <a:cs typeface="Arial"/>
                <a:sym typeface="Arial"/>
              </a:defRPr>
            </a:lvl1pPr>
            <a:lvl2pPr marR="0" lvl="1"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R="0" lvl="2"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R="0" lvl="3"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R="0" lvl="4"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R="0" lvl="5"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R="0" lvl="6"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R="0" lvl="7"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R="0" lvl="8"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88" name="Google Shape;88;p42"/>
          <p:cNvSpPr>
            <a:spLocks noGrp="1"/>
          </p:cNvSpPr>
          <p:nvPr>
            <p:ph type="pic" idx="2"/>
          </p:nvPr>
        </p:nvSpPr>
        <p:spPr>
          <a:xfrm>
            <a:off x="5710404" y="1087438"/>
            <a:ext cx="6800572" cy="5370512"/>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1006"/>
              </a:spcBef>
              <a:spcAft>
                <a:spcPts val="0"/>
              </a:spcAft>
              <a:buClr>
                <a:srgbClr val="000000"/>
              </a:buClr>
              <a:buSzPts val="3200"/>
              <a:buFont typeface="Arial"/>
              <a:buNone/>
              <a:defRPr sz="4025" b="0" i="0" u="none" strike="noStrike" cap="none">
                <a:solidFill>
                  <a:srgbClr val="000000"/>
                </a:solidFill>
                <a:latin typeface="Arial"/>
                <a:ea typeface="Arial"/>
                <a:cs typeface="Arial"/>
                <a:sym typeface="Arial"/>
              </a:defRPr>
            </a:lvl1pPr>
            <a:lvl2pPr marR="0" lvl="1" algn="l" rtl="0">
              <a:lnSpc>
                <a:spcPct val="100000"/>
              </a:lnSpc>
              <a:spcBef>
                <a:spcPts val="1006"/>
              </a:spcBef>
              <a:spcAft>
                <a:spcPts val="0"/>
              </a:spcAft>
              <a:buClr>
                <a:srgbClr val="000000"/>
              </a:buClr>
              <a:buSzPts val="2800"/>
              <a:buFont typeface="Arial"/>
              <a:buNone/>
              <a:defRPr sz="3522" b="0" i="0" u="none" strike="noStrike" cap="none">
                <a:solidFill>
                  <a:srgbClr val="000000"/>
                </a:solidFill>
                <a:latin typeface="Arial"/>
                <a:ea typeface="Arial"/>
                <a:cs typeface="Arial"/>
                <a:sym typeface="Arial"/>
              </a:defRPr>
            </a:lvl2pPr>
            <a:lvl3pPr marR="0" lvl="2" algn="l" rtl="0">
              <a:lnSpc>
                <a:spcPct val="100000"/>
              </a:lnSpc>
              <a:spcBef>
                <a:spcPts val="1006"/>
              </a:spcBef>
              <a:spcAft>
                <a:spcPts val="0"/>
              </a:spcAft>
              <a:buClr>
                <a:srgbClr val="000000"/>
              </a:buClr>
              <a:buSzPts val="2400"/>
              <a:buFont typeface="Arial"/>
              <a:buNone/>
              <a:defRPr sz="3018" b="0" i="0" u="none" strike="noStrike" cap="none">
                <a:solidFill>
                  <a:srgbClr val="000000"/>
                </a:solidFill>
                <a:latin typeface="Arial"/>
                <a:ea typeface="Arial"/>
                <a:cs typeface="Arial"/>
                <a:sym typeface="Arial"/>
              </a:defRPr>
            </a:lvl3pPr>
            <a:lvl4pPr marR="0" lvl="3" algn="l" rtl="0">
              <a:lnSpc>
                <a:spcPct val="100000"/>
              </a:lnSpc>
              <a:spcBef>
                <a:spcPts val="1006"/>
              </a:spcBef>
              <a:spcAft>
                <a:spcPts val="0"/>
              </a:spcAft>
              <a:buClr>
                <a:srgbClr val="000000"/>
              </a:buClr>
              <a:buSzPts val="2000"/>
              <a:buFont typeface="Arial"/>
              <a:buNone/>
              <a:defRPr sz="2515" b="0" i="0" u="none" strike="noStrike" cap="none">
                <a:solidFill>
                  <a:srgbClr val="000000"/>
                </a:solidFill>
                <a:latin typeface="Arial"/>
                <a:ea typeface="Arial"/>
                <a:cs typeface="Arial"/>
                <a:sym typeface="Arial"/>
              </a:defRPr>
            </a:lvl4pPr>
            <a:lvl5pPr marR="0" lvl="4" algn="l" rtl="0">
              <a:lnSpc>
                <a:spcPct val="100000"/>
              </a:lnSpc>
              <a:spcBef>
                <a:spcPts val="1006"/>
              </a:spcBef>
              <a:spcAft>
                <a:spcPts val="0"/>
              </a:spcAft>
              <a:buClr>
                <a:srgbClr val="000000"/>
              </a:buClr>
              <a:buSzPts val="2000"/>
              <a:buFont typeface="Arial"/>
              <a:buNone/>
              <a:defRPr sz="2515" b="0" i="0" u="none" strike="noStrike" cap="none">
                <a:solidFill>
                  <a:srgbClr val="000000"/>
                </a:solidFill>
                <a:latin typeface="Arial"/>
                <a:ea typeface="Arial"/>
                <a:cs typeface="Arial"/>
                <a:sym typeface="Arial"/>
              </a:defRPr>
            </a:lvl5pPr>
            <a:lvl6pPr marR="0" lvl="5" algn="l" rtl="0">
              <a:lnSpc>
                <a:spcPct val="90000"/>
              </a:lnSpc>
              <a:spcBef>
                <a:spcPts val="629"/>
              </a:spcBef>
              <a:spcAft>
                <a:spcPts val="0"/>
              </a:spcAft>
              <a:buClr>
                <a:schemeClr val="dk1"/>
              </a:buClr>
              <a:buSzPts val="2000"/>
              <a:buFont typeface="Arial"/>
              <a:buNone/>
              <a:defRPr sz="2515" b="0" i="0" u="none" strike="noStrike" cap="none">
                <a:solidFill>
                  <a:schemeClr val="dk1"/>
                </a:solidFill>
                <a:latin typeface="Arial"/>
                <a:ea typeface="Arial"/>
                <a:cs typeface="Arial"/>
                <a:sym typeface="Arial"/>
              </a:defRPr>
            </a:lvl6pPr>
            <a:lvl7pPr marR="0" lvl="6" algn="l" rtl="0">
              <a:lnSpc>
                <a:spcPct val="90000"/>
              </a:lnSpc>
              <a:spcBef>
                <a:spcPts val="629"/>
              </a:spcBef>
              <a:spcAft>
                <a:spcPts val="0"/>
              </a:spcAft>
              <a:buClr>
                <a:schemeClr val="dk1"/>
              </a:buClr>
              <a:buSzPts val="2000"/>
              <a:buFont typeface="Arial"/>
              <a:buNone/>
              <a:defRPr sz="2515" b="0" i="0" u="none" strike="noStrike" cap="none">
                <a:solidFill>
                  <a:schemeClr val="dk1"/>
                </a:solidFill>
                <a:latin typeface="Arial"/>
                <a:ea typeface="Arial"/>
                <a:cs typeface="Arial"/>
                <a:sym typeface="Arial"/>
              </a:defRPr>
            </a:lvl7pPr>
            <a:lvl8pPr marR="0" lvl="7" algn="l" rtl="0">
              <a:lnSpc>
                <a:spcPct val="90000"/>
              </a:lnSpc>
              <a:spcBef>
                <a:spcPts val="629"/>
              </a:spcBef>
              <a:spcAft>
                <a:spcPts val="0"/>
              </a:spcAft>
              <a:buClr>
                <a:schemeClr val="dk1"/>
              </a:buClr>
              <a:buSzPts val="2000"/>
              <a:buFont typeface="Arial"/>
              <a:buNone/>
              <a:defRPr sz="2515" b="0" i="0" u="none" strike="noStrike" cap="none">
                <a:solidFill>
                  <a:schemeClr val="dk1"/>
                </a:solidFill>
                <a:latin typeface="Arial"/>
                <a:ea typeface="Arial"/>
                <a:cs typeface="Arial"/>
                <a:sym typeface="Arial"/>
              </a:defRPr>
            </a:lvl8pPr>
            <a:lvl9pPr marR="0" lvl="8" algn="l" rtl="0">
              <a:lnSpc>
                <a:spcPct val="90000"/>
              </a:lnSpc>
              <a:spcBef>
                <a:spcPts val="629"/>
              </a:spcBef>
              <a:spcAft>
                <a:spcPts val="0"/>
              </a:spcAft>
              <a:buClr>
                <a:schemeClr val="dk1"/>
              </a:buClr>
              <a:buSzPts val="2000"/>
              <a:buFont typeface="Arial"/>
              <a:buNone/>
              <a:defRPr sz="2515" b="0" i="0" u="none" strike="noStrike" cap="none">
                <a:solidFill>
                  <a:schemeClr val="dk1"/>
                </a:solidFill>
                <a:latin typeface="Arial"/>
                <a:ea typeface="Arial"/>
                <a:cs typeface="Arial"/>
                <a:sym typeface="Arial"/>
              </a:defRPr>
            </a:lvl9pPr>
          </a:lstStyle>
          <a:p>
            <a:endParaRPr/>
          </a:p>
        </p:txBody>
      </p:sp>
      <p:sp>
        <p:nvSpPr>
          <p:cNvPr id="89" name="Google Shape;89;p42"/>
          <p:cNvSpPr txBox="1">
            <a:spLocks noGrp="1"/>
          </p:cNvSpPr>
          <p:nvPr>
            <p:ph type="body" idx="1"/>
          </p:nvPr>
        </p:nvSpPr>
        <p:spPr>
          <a:xfrm>
            <a:off x="924448" y="2266951"/>
            <a:ext cx="4332719" cy="4200525"/>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1006"/>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1pPr>
            <a:lvl2pPr marL="914400" marR="0" lvl="1" indent="-228600" algn="l">
              <a:lnSpc>
                <a:spcPct val="100000"/>
              </a:lnSpc>
              <a:spcBef>
                <a:spcPts val="1006"/>
              </a:spcBef>
              <a:spcAft>
                <a:spcPts val="0"/>
              </a:spcAft>
              <a:buClr>
                <a:srgbClr val="000000"/>
              </a:buClr>
              <a:buSzPts val="1400"/>
              <a:buFont typeface="Arial"/>
              <a:buNone/>
              <a:defRPr sz="1761" b="0" i="0" u="none" strike="noStrike" cap="none">
                <a:solidFill>
                  <a:srgbClr val="000000"/>
                </a:solidFill>
                <a:latin typeface="Arial"/>
                <a:ea typeface="Arial"/>
                <a:cs typeface="Arial"/>
                <a:sym typeface="Arial"/>
              </a:defRPr>
            </a:lvl2pPr>
            <a:lvl3pPr marL="1371600" marR="0" lvl="2" indent="-228600" algn="l">
              <a:lnSpc>
                <a:spcPct val="100000"/>
              </a:lnSpc>
              <a:spcBef>
                <a:spcPts val="1006"/>
              </a:spcBef>
              <a:spcAft>
                <a:spcPts val="0"/>
              </a:spcAft>
              <a:buClr>
                <a:srgbClr val="000000"/>
              </a:buClr>
              <a:buSzPts val="1200"/>
              <a:buFont typeface="Arial"/>
              <a:buNone/>
              <a:defRPr sz="1509" b="0" i="0" u="none" strike="noStrike" cap="none">
                <a:solidFill>
                  <a:srgbClr val="000000"/>
                </a:solidFill>
                <a:latin typeface="Arial"/>
                <a:ea typeface="Arial"/>
                <a:cs typeface="Arial"/>
                <a:sym typeface="Arial"/>
              </a:defRPr>
            </a:lvl3pPr>
            <a:lvl4pPr marL="1828800" marR="0" lvl="3" indent="-228600" algn="l">
              <a:lnSpc>
                <a:spcPct val="100000"/>
              </a:lnSpc>
              <a:spcBef>
                <a:spcPts val="1006"/>
              </a:spcBef>
              <a:spcAft>
                <a:spcPts val="0"/>
              </a:spcAft>
              <a:buClr>
                <a:srgbClr val="000000"/>
              </a:buClr>
              <a:buSzPts val="1000"/>
              <a:buFont typeface="Arial"/>
              <a:buNone/>
              <a:defRPr sz="1258" b="0" i="0" u="none" strike="noStrike" cap="none">
                <a:solidFill>
                  <a:srgbClr val="000000"/>
                </a:solidFill>
                <a:latin typeface="Arial"/>
                <a:ea typeface="Arial"/>
                <a:cs typeface="Arial"/>
                <a:sym typeface="Arial"/>
              </a:defRPr>
            </a:lvl4pPr>
            <a:lvl5pPr marL="2286000" marR="0" lvl="4" indent="-228600" algn="l">
              <a:lnSpc>
                <a:spcPct val="100000"/>
              </a:lnSpc>
              <a:spcBef>
                <a:spcPts val="1006"/>
              </a:spcBef>
              <a:spcAft>
                <a:spcPts val="0"/>
              </a:spcAft>
              <a:buClr>
                <a:srgbClr val="000000"/>
              </a:buClr>
              <a:buSzPts val="1000"/>
              <a:buFont typeface="Arial"/>
              <a:buNone/>
              <a:defRPr sz="1258" b="0" i="0" u="none" strike="noStrike" cap="none">
                <a:solidFill>
                  <a:srgbClr val="000000"/>
                </a:solidFill>
                <a:latin typeface="Arial"/>
                <a:ea typeface="Arial"/>
                <a:cs typeface="Arial"/>
                <a:sym typeface="Arial"/>
              </a:defRPr>
            </a:lvl5pPr>
            <a:lvl6pPr marL="2743200" marR="0" lvl="5" indent="-228600" algn="l">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6pPr>
            <a:lvl7pPr marL="3200400" marR="0" lvl="6" indent="-228600" algn="l">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7pPr>
            <a:lvl8pPr marL="3657600" marR="0" lvl="7" indent="-228600" algn="l">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8pPr>
            <a:lvl9pPr marL="4114800" marR="0" lvl="8" indent="-228600" algn="l">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9pPr>
          </a:lstStyle>
          <a:p>
            <a:endParaRPr/>
          </a:p>
        </p:txBody>
      </p:sp>
      <p:sp>
        <p:nvSpPr>
          <p:cNvPr id="90" name="Google Shape;90;p42"/>
          <p:cNvSpPr txBox="1">
            <a:spLocks noGrp="1"/>
          </p:cNvSpPr>
          <p:nvPr>
            <p:ph type="sldNum" idx="12"/>
          </p:nvPr>
        </p:nvSpPr>
        <p:spPr>
          <a:xfrm>
            <a:off x="12001831" y="6891338"/>
            <a:ext cx="433271" cy="325437"/>
          </a:xfrm>
          <a:prstGeom prst="rect">
            <a:avLst/>
          </a:prstGeom>
          <a:noFill/>
          <a:ln>
            <a:noFill/>
          </a:ln>
        </p:spPr>
        <p:txBody>
          <a:bodyPr spcFirstLastPara="1" wrap="square" lIns="52125" tIns="52125" rIns="52125" bIns="52125" anchor="t" anchorCtr="0">
            <a:noAutofit/>
          </a:bodyPr>
          <a:lstStyle>
            <a:lvl1pPr marL="0" marR="0" lvl="0"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ylko tytuł" type="titleOnly">
  <p:cSld name="TITLE_ONLY">
    <p:spTree>
      <p:nvGrpSpPr>
        <p:cNvPr id="1" name="Shape 91"/>
        <p:cNvGrpSpPr/>
        <p:nvPr/>
      </p:nvGrpSpPr>
      <p:grpSpPr>
        <a:xfrm>
          <a:off x="0" y="0"/>
          <a:ext cx="0" cy="0"/>
          <a:chOff x="0" y="0"/>
          <a:chExt cx="0" cy="0"/>
        </a:xfrm>
      </p:grpSpPr>
      <p:sp>
        <p:nvSpPr>
          <p:cNvPr id="92" name="Google Shape;92;p43"/>
          <p:cNvSpPr txBox="1">
            <a:spLocks noGrp="1"/>
          </p:cNvSpPr>
          <p:nvPr>
            <p:ph type="title"/>
          </p:nvPr>
        </p:nvSpPr>
        <p:spPr>
          <a:xfrm>
            <a:off x="1008305" y="671513"/>
            <a:ext cx="11426797" cy="126047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1pPr>
            <a:lvl2pPr marR="0" lvl="1"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R="0" lvl="2"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R="0" lvl="3"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R="0" lvl="4"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R="0" lvl="5"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R="0" lvl="6"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R="0" lvl="7"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R="0" lvl="8"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93" name="Google Shape;93;p43"/>
          <p:cNvSpPr txBox="1">
            <a:spLocks noGrp="1"/>
          </p:cNvSpPr>
          <p:nvPr>
            <p:ph type="sldNum" idx="12"/>
          </p:nvPr>
        </p:nvSpPr>
        <p:spPr>
          <a:xfrm>
            <a:off x="12001831" y="6891338"/>
            <a:ext cx="433271" cy="325437"/>
          </a:xfrm>
          <a:prstGeom prst="rect">
            <a:avLst/>
          </a:prstGeom>
          <a:noFill/>
          <a:ln>
            <a:noFill/>
          </a:ln>
        </p:spPr>
        <p:txBody>
          <a:bodyPr spcFirstLastPara="1" wrap="square" lIns="52125" tIns="52125" rIns="52125" bIns="52125" anchor="t" anchorCtr="0">
            <a:noAutofit/>
          </a:bodyPr>
          <a:lstStyle>
            <a:lvl1pPr marL="0" marR="0" lvl="0"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ytuł pionowy i tekst" type="vertTitleAndTx">
  <p:cSld name="VERTICAL_TITLE_AND_VERTICAL_TEXT">
    <p:spTree>
      <p:nvGrpSpPr>
        <p:cNvPr id="1" name="Shape 11"/>
        <p:cNvGrpSpPr/>
        <p:nvPr/>
      </p:nvGrpSpPr>
      <p:grpSpPr>
        <a:xfrm>
          <a:off x="0" y="0"/>
          <a:ext cx="0" cy="0"/>
          <a:chOff x="0" y="0"/>
          <a:chExt cx="0" cy="0"/>
        </a:xfrm>
      </p:grpSpPr>
      <p:sp>
        <p:nvSpPr>
          <p:cNvPr id="12" name="Google Shape;12;p30"/>
          <p:cNvSpPr txBox="1">
            <a:spLocks noGrp="1"/>
          </p:cNvSpPr>
          <p:nvPr>
            <p:ph type="title"/>
          </p:nvPr>
        </p:nvSpPr>
        <p:spPr>
          <a:xfrm rot="5400000">
            <a:off x="7859425" y="2156059"/>
            <a:ext cx="6403975" cy="2895135"/>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9pPr>
          </a:lstStyle>
          <a:p>
            <a:endParaRPr/>
          </a:p>
        </p:txBody>
      </p:sp>
      <p:sp>
        <p:nvSpPr>
          <p:cNvPr id="13" name="Google Shape;13;p30"/>
          <p:cNvSpPr txBox="1">
            <a:spLocks noGrp="1"/>
          </p:cNvSpPr>
          <p:nvPr>
            <p:ph type="body" idx="1"/>
          </p:nvPr>
        </p:nvSpPr>
        <p:spPr>
          <a:xfrm rot="5400000">
            <a:off x="1971321" y="-645235"/>
            <a:ext cx="6403975" cy="8497720"/>
          </a:xfrm>
          <a:prstGeom prst="rect">
            <a:avLst/>
          </a:prstGeom>
          <a:noFill/>
          <a:ln>
            <a:noFill/>
          </a:ln>
        </p:spPr>
        <p:txBody>
          <a:bodyPr spcFirstLastPara="1" wrap="square" lIns="91425" tIns="91425" rIns="91425" bIns="91425" anchor="t" anchorCtr="0">
            <a:noAutofit/>
          </a:bodyPr>
          <a:lstStyle>
            <a:lvl1pPr marL="457200" marR="0" lvl="0" indent="-457200" algn="l" rtl="0">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1pPr>
            <a:lvl2pPr marL="914400" marR="0" lvl="1" indent="-457200" algn="l" rtl="0">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2pPr>
            <a:lvl3pPr marL="1371600" marR="0" lvl="2" indent="-457200" algn="l" rtl="0">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3pPr>
            <a:lvl4pPr marL="1828800" marR="0" lvl="3" indent="-457200" algn="l" rtl="0">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4pPr>
            <a:lvl5pPr marL="2286000" marR="0" lvl="4" indent="-457200" algn="l" rtl="0">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5pPr>
            <a:lvl6pPr marL="2743200" marR="0" lvl="5" indent="-342900"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6pPr>
            <a:lvl7pPr marL="3200400" marR="0" lvl="6" indent="-342900"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7pPr>
            <a:lvl8pPr marL="3657600" marR="0" lvl="7" indent="-342900"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8pPr>
            <a:lvl9pPr marL="4114800" marR="0" lvl="8" indent="-342900"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9pPr>
          </a:lstStyle>
          <a:p>
            <a:endParaRPr/>
          </a:p>
        </p:txBody>
      </p:sp>
      <p:sp>
        <p:nvSpPr>
          <p:cNvPr id="14" name="Google Shape;14;p30"/>
          <p:cNvSpPr txBox="1">
            <a:spLocks noGrp="1"/>
          </p:cNvSpPr>
          <p:nvPr>
            <p:ph type="sldNum" idx="12"/>
          </p:nvPr>
        </p:nvSpPr>
        <p:spPr>
          <a:xfrm>
            <a:off x="12001831" y="6891338"/>
            <a:ext cx="433271" cy="325437"/>
          </a:xfrm>
          <a:prstGeom prst="rect">
            <a:avLst/>
          </a:prstGeom>
          <a:noFill/>
          <a:ln>
            <a:noFill/>
          </a:ln>
        </p:spPr>
        <p:txBody>
          <a:bodyPr spcFirstLastPara="1" wrap="square" lIns="52125" tIns="52125" rIns="52125" bIns="52125" anchor="t" anchorCtr="0">
            <a:noAutofit/>
          </a:bodyPr>
          <a:lstStyle>
            <a:lvl1pPr marL="0" marR="0" lvl="0"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orównanie" type="twoTxTwoObj">
  <p:cSld name="TWO_OBJECTS_WITH_TEXT">
    <p:spTree>
      <p:nvGrpSpPr>
        <p:cNvPr id="1" name="Shape 94"/>
        <p:cNvGrpSpPr/>
        <p:nvPr/>
      </p:nvGrpSpPr>
      <p:grpSpPr>
        <a:xfrm>
          <a:off x="0" y="0"/>
          <a:ext cx="0" cy="0"/>
          <a:chOff x="0" y="0"/>
          <a:chExt cx="0" cy="0"/>
        </a:xfrm>
      </p:grpSpPr>
      <p:sp>
        <p:nvSpPr>
          <p:cNvPr id="95" name="Google Shape;95;p44"/>
          <p:cNvSpPr txBox="1">
            <a:spLocks noGrp="1"/>
          </p:cNvSpPr>
          <p:nvPr>
            <p:ph type="title"/>
          </p:nvPr>
        </p:nvSpPr>
        <p:spPr>
          <a:xfrm>
            <a:off x="924447" y="401638"/>
            <a:ext cx="11586528" cy="14605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1pPr>
            <a:lvl2pPr marR="0" lvl="1"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R="0" lvl="2"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R="0" lvl="3"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R="0" lvl="4"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R="0" lvl="5"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R="0" lvl="6"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R="0" lvl="7"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R="0" lvl="8"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96" name="Google Shape;96;p44"/>
          <p:cNvSpPr txBox="1">
            <a:spLocks noGrp="1"/>
          </p:cNvSpPr>
          <p:nvPr>
            <p:ph type="body" idx="1"/>
          </p:nvPr>
        </p:nvSpPr>
        <p:spPr>
          <a:xfrm>
            <a:off x="924447" y="1852613"/>
            <a:ext cx="5684447" cy="908050"/>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1006"/>
              </a:spcBef>
              <a:spcAft>
                <a:spcPts val="0"/>
              </a:spcAft>
              <a:buClr>
                <a:srgbClr val="000000"/>
              </a:buClr>
              <a:buSzPts val="2400"/>
              <a:buFont typeface="Arial"/>
              <a:buNone/>
              <a:defRPr sz="3018" b="1" i="0" u="none" strike="noStrike" cap="none">
                <a:solidFill>
                  <a:srgbClr val="000000"/>
                </a:solidFill>
                <a:latin typeface="Arial"/>
                <a:ea typeface="Arial"/>
                <a:cs typeface="Arial"/>
                <a:sym typeface="Arial"/>
              </a:defRPr>
            </a:lvl1pPr>
            <a:lvl2pPr marL="914400" marR="0" lvl="1" indent="-228600" algn="l">
              <a:lnSpc>
                <a:spcPct val="100000"/>
              </a:lnSpc>
              <a:spcBef>
                <a:spcPts val="1006"/>
              </a:spcBef>
              <a:spcAft>
                <a:spcPts val="0"/>
              </a:spcAft>
              <a:buClr>
                <a:srgbClr val="000000"/>
              </a:buClr>
              <a:buSzPts val="2000"/>
              <a:buFont typeface="Arial"/>
              <a:buNone/>
              <a:defRPr sz="2515" b="1" i="0" u="none" strike="noStrike" cap="none">
                <a:solidFill>
                  <a:srgbClr val="000000"/>
                </a:solidFill>
                <a:latin typeface="Arial"/>
                <a:ea typeface="Arial"/>
                <a:cs typeface="Arial"/>
                <a:sym typeface="Arial"/>
              </a:defRPr>
            </a:lvl2pPr>
            <a:lvl3pPr marL="1371600" marR="0" lvl="2" indent="-228600" algn="l">
              <a:lnSpc>
                <a:spcPct val="100000"/>
              </a:lnSpc>
              <a:spcBef>
                <a:spcPts val="1006"/>
              </a:spcBef>
              <a:spcAft>
                <a:spcPts val="0"/>
              </a:spcAft>
              <a:buClr>
                <a:srgbClr val="000000"/>
              </a:buClr>
              <a:buSzPts val="1800"/>
              <a:buFont typeface="Arial"/>
              <a:buNone/>
              <a:defRPr sz="2264" b="1" i="0" u="none" strike="noStrike" cap="none">
                <a:solidFill>
                  <a:srgbClr val="000000"/>
                </a:solidFill>
                <a:latin typeface="Arial"/>
                <a:ea typeface="Arial"/>
                <a:cs typeface="Arial"/>
                <a:sym typeface="Arial"/>
              </a:defRPr>
            </a:lvl3pPr>
            <a:lvl4pPr marL="1828800" marR="0" lvl="3" indent="-228600" algn="l">
              <a:lnSpc>
                <a:spcPct val="100000"/>
              </a:lnSpc>
              <a:spcBef>
                <a:spcPts val="1006"/>
              </a:spcBef>
              <a:spcAft>
                <a:spcPts val="0"/>
              </a:spcAft>
              <a:buClr>
                <a:srgbClr val="000000"/>
              </a:buClr>
              <a:buSzPts val="1600"/>
              <a:buFont typeface="Arial"/>
              <a:buNone/>
              <a:defRPr sz="2012" b="1" i="0" u="none" strike="noStrike" cap="none">
                <a:solidFill>
                  <a:srgbClr val="000000"/>
                </a:solidFill>
                <a:latin typeface="Arial"/>
                <a:ea typeface="Arial"/>
                <a:cs typeface="Arial"/>
                <a:sym typeface="Arial"/>
              </a:defRPr>
            </a:lvl4pPr>
            <a:lvl5pPr marL="2286000" marR="0" lvl="4" indent="-228600" algn="l">
              <a:lnSpc>
                <a:spcPct val="100000"/>
              </a:lnSpc>
              <a:spcBef>
                <a:spcPts val="1006"/>
              </a:spcBef>
              <a:spcAft>
                <a:spcPts val="0"/>
              </a:spcAft>
              <a:buClr>
                <a:srgbClr val="000000"/>
              </a:buClr>
              <a:buSzPts val="1600"/>
              <a:buFont typeface="Arial"/>
              <a:buNone/>
              <a:defRPr sz="2012" b="1" i="0" u="none" strike="noStrike" cap="none">
                <a:solidFill>
                  <a:srgbClr val="000000"/>
                </a:solidFill>
                <a:latin typeface="Arial"/>
                <a:ea typeface="Arial"/>
                <a:cs typeface="Arial"/>
                <a:sym typeface="Arial"/>
              </a:defRPr>
            </a:lvl5pPr>
            <a:lvl6pPr marL="2743200" marR="0" lvl="5" indent="-228600" algn="l">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6pPr>
            <a:lvl7pPr marL="3200400" marR="0" lvl="6" indent="-228600" algn="l">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7pPr>
            <a:lvl8pPr marL="3657600" marR="0" lvl="7" indent="-228600" algn="l">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8pPr>
            <a:lvl9pPr marL="4114800" marR="0" lvl="8" indent="-228600" algn="l">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9pPr>
          </a:lstStyle>
          <a:p>
            <a:endParaRPr/>
          </a:p>
        </p:txBody>
      </p:sp>
      <p:sp>
        <p:nvSpPr>
          <p:cNvPr id="97" name="Google Shape;97;p44"/>
          <p:cNvSpPr txBox="1">
            <a:spLocks noGrp="1"/>
          </p:cNvSpPr>
          <p:nvPr>
            <p:ph type="body" idx="2"/>
          </p:nvPr>
        </p:nvSpPr>
        <p:spPr>
          <a:xfrm>
            <a:off x="924447" y="2760664"/>
            <a:ext cx="5684447" cy="4059237"/>
          </a:xfrm>
          <a:prstGeom prst="rect">
            <a:avLst/>
          </a:prstGeom>
          <a:noFill/>
          <a:ln>
            <a:noFill/>
          </a:ln>
        </p:spPr>
        <p:txBody>
          <a:bodyPr spcFirstLastPara="1" wrap="square" lIns="91425" tIns="91425" rIns="91425" bIns="91425" anchor="t" anchorCtr="0">
            <a:noAutofit/>
          </a:bodyPr>
          <a:lstStyle>
            <a:lvl1pPr marL="457200" marR="0" lvl="0"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1pPr>
            <a:lvl2pPr marL="914400" marR="0" lvl="1"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2pPr>
            <a:lvl3pPr marL="1371600" marR="0" lvl="2"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3pPr>
            <a:lvl4pPr marL="1828800" marR="0" lvl="3"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4pPr>
            <a:lvl5pPr marL="2286000" marR="0" lvl="4"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5pPr>
            <a:lvl6pPr marL="2743200" marR="0" lvl="5"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6pPr>
            <a:lvl7pPr marL="3200400" marR="0" lvl="6"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7pPr>
            <a:lvl8pPr marL="3657600" marR="0" lvl="7"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8pPr>
            <a:lvl9pPr marL="4114800" marR="0" lvl="8"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9pPr>
          </a:lstStyle>
          <a:p>
            <a:endParaRPr/>
          </a:p>
        </p:txBody>
      </p:sp>
      <p:sp>
        <p:nvSpPr>
          <p:cNvPr id="98" name="Google Shape;98;p44"/>
          <p:cNvSpPr txBox="1">
            <a:spLocks noGrp="1"/>
          </p:cNvSpPr>
          <p:nvPr>
            <p:ph type="body" idx="3"/>
          </p:nvPr>
        </p:nvSpPr>
        <p:spPr>
          <a:xfrm>
            <a:off x="6800571" y="1852613"/>
            <a:ext cx="5710404" cy="908050"/>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1006"/>
              </a:spcBef>
              <a:spcAft>
                <a:spcPts val="0"/>
              </a:spcAft>
              <a:buClr>
                <a:srgbClr val="000000"/>
              </a:buClr>
              <a:buSzPts val="2400"/>
              <a:buFont typeface="Arial"/>
              <a:buNone/>
              <a:defRPr sz="3018" b="1" i="0" u="none" strike="noStrike" cap="none">
                <a:solidFill>
                  <a:srgbClr val="000000"/>
                </a:solidFill>
                <a:latin typeface="Arial"/>
                <a:ea typeface="Arial"/>
                <a:cs typeface="Arial"/>
                <a:sym typeface="Arial"/>
              </a:defRPr>
            </a:lvl1pPr>
            <a:lvl2pPr marL="914400" marR="0" lvl="1" indent="-228600" algn="l">
              <a:lnSpc>
                <a:spcPct val="100000"/>
              </a:lnSpc>
              <a:spcBef>
                <a:spcPts val="1006"/>
              </a:spcBef>
              <a:spcAft>
                <a:spcPts val="0"/>
              </a:spcAft>
              <a:buClr>
                <a:srgbClr val="000000"/>
              </a:buClr>
              <a:buSzPts val="2000"/>
              <a:buFont typeface="Arial"/>
              <a:buNone/>
              <a:defRPr sz="2515" b="1" i="0" u="none" strike="noStrike" cap="none">
                <a:solidFill>
                  <a:srgbClr val="000000"/>
                </a:solidFill>
                <a:latin typeface="Arial"/>
                <a:ea typeface="Arial"/>
                <a:cs typeface="Arial"/>
                <a:sym typeface="Arial"/>
              </a:defRPr>
            </a:lvl2pPr>
            <a:lvl3pPr marL="1371600" marR="0" lvl="2" indent="-228600" algn="l">
              <a:lnSpc>
                <a:spcPct val="100000"/>
              </a:lnSpc>
              <a:spcBef>
                <a:spcPts val="1006"/>
              </a:spcBef>
              <a:spcAft>
                <a:spcPts val="0"/>
              </a:spcAft>
              <a:buClr>
                <a:srgbClr val="000000"/>
              </a:buClr>
              <a:buSzPts val="1800"/>
              <a:buFont typeface="Arial"/>
              <a:buNone/>
              <a:defRPr sz="2264" b="1" i="0" u="none" strike="noStrike" cap="none">
                <a:solidFill>
                  <a:srgbClr val="000000"/>
                </a:solidFill>
                <a:latin typeface="Arial"/>
                <a:ea typeface="Arial"/>
                <a:cs typeface="Arial"/>
                <a:sym typeface="Arial"/>
              </a:defRPr>
            </a:lvl3pPr>
            <a:lvl4pPr marL="1828800" marR="0" lvl="3" indent="-228600" algn="l">
              <a:lnSpc>
                <a:spcPct val="100000"/>
              </a:lnSpc>
              <a:spcBef>
                <a:spcPts val="1006"/>
              </a:spcBef>
              <a:spcAft>
                <a:spcPts val="0"/>
              </a:spcAft>
              <a:buClr>
                <a:srgbClr val="000000"/>
              </a:buClr>
              <a:buSzPts val="1600"/>
              <a:buFont typeface="Arial"/>
              <a:buNone/>
              <a:defRPr sz="2012" b="1" i="0" u="none" strike="noStrike" cap="none">
                <a:solidFill>
                  <a:srgbClr val="000000"/>
                </a:solidFill>
                <a:latin typeface="Arial"/>
                <a:ea typeface="Arial"/>
                <a:cs typeface="Arial"/>
                <a:sym typeface="Arial"/>
              </a:defRPr>
            </a:lvl4pPr>
            <a:lvl5pPr marL="2286000" marR="0" lvl="4" indent="-228600" algn="l">
              <a:lnSpc>
                <a:spcPct val="100000"/>
              </a:lnSpc>
              <a:spcBef>
                <a:spcPts val="1006"/>
              </a:spcBef>
              <a:spcAft>
                <a:spcPts val="0"/>
              </a:spcAft>
              <a:buClr>
                <a:srgbClr val="000000"/>
              </a:buClr>
              <a:buSzPts val="1600"/>
              <a:buFont typeface="Arial"/>
              <a:buNone/>
              <a:defRPr sz="2012" b="1" i="0" u="none" strike="noStrike" cap="none">
                <a:solidFill>
                  <a:srgbClr val="000000"/>
                </a:solidFill>
                <a:latin typeface="Arial"/>
                <a:ea typeface="Arial"/>
                <a:cs typeface="Arial"/>
                <a:sym typeface="Arial"/>
              </a:defRPr>
            </a:lvl5pPr>
            <a:lvl6pPr marL="2743200" marR="0" lvl="5" indent="-228600" algn="l">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6pPr>
            <a:lvl7pPr marL="3200400" marR="0" lvl="6" indent="-228600" algn="l">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7pPr>
            <a:lvl8pPr marL="3657600" marR="0" lvl="7" indent="-228600" algn="l">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8pPr>
            <a:lvl9pPr marL="4114800" marR="0" lvl="8" indent="-228600" algn="l">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9pPr>
          </a:lstStyle>
          <a:p>
            <a:endParaRPr/>
          </a:p>
        </p:txBody>
      </p:sp>
      <p:sp>
        <p:nvSpPr>
          <p:cNvPr id="99" name="Google Shape;99;p44"/>
          <p:cNvSpPr txBox="1">
            <a:spLocks noGrp="1"/>
          </p:cNvSpPr>
          <p:nvPr>
            <p:ph type="body" idx="4"/>
          </p:nvPr>
        </p:nvSpPr>
        <p:spPr>
          <a:xfrm>
            <a:off x="6800571" y="2760664"/>
            <a:ext cx="5710404" cy="4059237"/>
          </a:xfrm>
          <a:prstGeom prst="rect">
            <a:avLst/>
          </a:prstGeom>
          <a:noFill/>
          <a:ln>
            <a:noFill/>
          </a:ln>
        </p:spPr>
        <p:txBody>
          <a:bodyPr spcFirstLastPara="1" wrap="square" lIns="91425" tIns="91425" rIns="91425" bIns="91425" anchor="t" anchorCtr="0">
            <a:noAutofit/>
          </a:bodyPr>
          <a:lstStyle>
            <a:lvl1pPr marL="457200" marR="0" lvl="0"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1pPr>
            <a:lvl2pPr marL="914400" marR="0" lvl="1"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2pPr>
            <a:lvl3pPr marL="1371600" marR="0" lvl="2"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3pPr>
            <a:lvl4pPr marL="1828800" marR="0" lvl="3"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4pPr>
            <a:lvl5pPr marL="2286000" marR="0" lvl="4"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5pPr>
            <a:lvl6pPr marL="2743200" marR="0" lvl="5"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6pPr>
            <a:lvl7pPr marL="3200400" marR="0" lvl="6"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7pPr>
            <a:lvl8pPr marL="3657600" marR="0" lvl="7"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8pPr>
            <a:lvl9pPr marL="4114800" marR="0" lvl="8"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9pPr>
          </a:lstStyle>
          <a:p>
            <a:endParaRPr/>
          </a:p>
        </p:txBody>
      </p:sp>
      <p:sp>
        <p:nvSpPr>
          <p:cNvPr id="100" name="Google Shape;100;p44"/>
          <p:cNvSpPr txBox="1">
            <a:spLocks noGrp="1"/>
          </p:cNvSpPr>
          <p:nvPr>
            <p:ph type="sldNum" idx="12"/>
          </p:nvPr>
        </p:nvSpPr>
        <p:spPr>
          <a:xfrm>
            <a:off x="12001831" y="6891338"/>
            <a:ext cx="433271" cy="325437"/>
          </a:xfrm>
          <a:prstGeom prst="rect">
            <a:avLst/>
          </a:prstGeom>
          <a:noFill/>
          <a:ln>
            <a:noFill/>
          </a:ln>
        </p:spPr>
        <p:txBody>
          <a:bodyPr spcFirstLastPara="1" wrap="square" lIns="52125" tIns="52125" rIns="52125" bIns="52125" anchor="t" anchorCtr="0">
            <a:noAutofit/>
          </a:bodyPr>
          <a:lstStyle>
            <a:lvl1pPr marL="0" marR="0" lvl="0"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agłówek sekcji" type="secHead">
  <p:cSld name="SECTION_HEADER">
    <p:spTree>
      <p:nvGrpSpPr>
        <p:cNvPr id="1" name="Shape 101"/>
        <p:cNvGrpSpPr/>
        <p:nvPr/>
      </p:nvGrpSpPr>
      <p:grpSpPr>
        <a:xfrm>
          <a:off x="0" y="0"/>
          <a:ext cx="0" cy="0"/>
          <a:chOff x="0" y="0"/>
          <a:chExt cx="0" cy="0"/>
        </a:xfrm>
      </p:grpSpPr>
      <p:sp>
        <p:nvSpPr>
          <p:cNvPr id="102" name="Google Shape;102;p45"/>
          <p:cNvSpPr txBox="1">
            <a:spLocks noGrp="1"/>
          </p:cNvSpPr>
          <p:nvPr>
            <p:ph type="title"/>
          </p:nvPr>
        </p:nvSpPr>
        <p:spPr>
          <a:xfrm>
            <a:off x="916461" y="1884363"/>
            <a:ext cx="11586528" cy="314325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SzPts val="1400"/>
              <a:buNone/>
              <a:defRPr sz="7546" b="0" i="0" u="none" strike="noStrike" cap="none">
                <a:solidFill>
                  <a:srgbClr val="000000"/>
                </a:solidFill>
                <a:latin typeface="Arial"/>
                <a:ea typeface="Arial"/>
                <a:cs typeface="Arial"/>
                <a:sym typeface="Arial"/>
              </a:defRPr>
            </a:lvl1pPr>
            <a:lvl2pPr marR="0" lvl="1"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R="0" lvl="2"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R="0" lvl="3"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R="0" lvl="4"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R="0" lvl="5"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R="0" lvl="6"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R="0" lvl="7"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R="0" lvl="8"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103" name="Google Shape;103;p45"/>
          <p:cNvSpPr txBox="1">
            <a:spLocks noGrp="1"/>
          </p:cNvSpPr>
          <p:nvPr>
            <p:ph type="body" idx="1"/>
          </p:nvPr>
        </p:nvSpPr>
        <p:spPr>
          <a:xfrm>
            <a:off x="916461" y="5056189"/>
            <a:ext cx="11586528" cy="1654175"/>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1006"/>
              </a:spcBef>
              <a:spcAft>
                <a:spcPts val="0"/>
              </a:spcAft>
              <a:buClr>
                <a:srgbClr val="000000"/>
              </a:buClr>
              <a:buSzPts val="2400"/>
              <a:buFont typeface="Arial"/>
              <a:buNone/>
              <a:defRPr sz="3018" b="0" i="0" u="none" strike="noStrike" cap="none">
                <a:solidFill>
                  <a:srgbClr val="000000"/>
                </a:solidFill>
                <a:latin typeface="Arial"/>
                <a:ea typeface="Arial"/>
                <a:cs typeface="Arial"/>
                <a:sym typeface="Arial"/>
              </a:defRPr>
            </a:lvl1pPr>
            <a:lvl2pPr marL="914400" marR="0" lvl="1" indent="-228600" algn="l">
              <a:lnSpc>
                <a:spcPct val="100000"/>
              </a:lnSpc>
              <a:spcBef>
                <a:spcPts val="1006"/>
              </a:spcBef>
              <a:spcAft>
                <a:spcPts val="0"/>
              </a:spcAft>
              <a:buClr>
                <a:srgbClr val="000000"/>
              </a:buClr>
              <a:buSzPts val="2000"/>
              <a:buFont typeface="Arial"/>
              <a:buNone/>
              <a:defRPr sz="2515" b="0" i="0" u="none" strike="noStrike" cap="none">
                <a:solidFill>
                  <a:srgbClr val="000000"/>
                </a:solidFill>
                <a:latin typeface="Arial"/>
                <a:ea typeface="Arial"/>
                <a:cs typeface="Arial"/>
                <a:sym typeface="Arial"/>
              </a:defRPr>
            </a:lvl2pPr>
            <a:lvl3pPr marL="1371600" marR="0" lvl="2" indent="-228600" algn="l">
              <a:lnSpc>
                <a:spcPct val="100000"/>
              </a:lnSpc>
              <a:spcBef>
                <a:spcPts val="1006"/>
              </a:spcBef>
              <a:spcAft>
                <a:spcPts val="0"/>
              </a:spcAft>
              <a:buClr>
                <a:srgbClr val="000000"/>
              </a:buClr>
              <a:buSzPts val="1800"/>
              <a:buFont typeface="Arial"/>
              <a:buNone/>
              <a:defRPr sz="2264" b="0" i="0" u="none" strike="noStrike" cap="none">
                <a:solidFill>
                  <a:srgbClr val="000000"/>
                </a:solidFill>
                <a:latin typeface="Arial"/>
                <a:ea typeface="Arial"/>
                <a:cs typeface="Arial"/>
                <a:sym typeface="Arial"/>
              </a:defRPr>
            </a:lvl3pPr>
            <a:lvl4pPr marL="1828800" marR="0" lvl="3" indent="-228600" algn="l">
              <a:lnSpc>
                <a:spcPct val="100000"/>
              </a:lnSpc>
              <a:spcBef>
                <a:spcPts val="1006"/>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4pPr>
            <a:lvl5pPr marL="2286000" marR="0" lvl="4" indent="-228600" algn="l">
              <a:lnSpc>
                <a:spcPct val="100000"/>
              </a:lnSpc>
              <a:spcBef>
                <a:spcPts val="1006"/>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5pPr>
            <a:lvl6pPr marL="2743200" marR="0" lvl="5" indent="-228600" algn="l">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6pPr>
            <a:lvl7pPr marL="3200400" marR="0" lvl="6" indent="-228600" algn="l">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7pPr>
            <a:lvl8pPr marL="3657600" marR="0" lvl="7" indent="-228600" algn="l">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8pPr>
            <a:lvl9pPr marL="4114800" marR="0" lvl="8" indent="-228600" algn="l">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9pPr>
          </a:lstStyle>
          <a:p>
            <a:endParaRPr/>
          </a:p>
        </p:txBody>
      </p:sp>
      <p:sp>
        <p:nvSpPr>
          <p:cNvPr id="104" name="Google Shape;104;p45"/>
          <p:cNvSpPr txBox="1">
            <a:spLocks noGrp="1"/>
          </p:cNvSpPr>
          <p:nvPr>
            <p:ph type="sldNum" idx="12"/>
          </p:nvPr>
        </p:nvSpPr>
        <p:spPr>
          <a:xfrm>
            <a:off x="12001831" y="6891338"/>
            <a:ext cx="433271" cy="325437"/>
          </a:xfrm>
          <a:prstGeom prst="rect">
            <a:avLst/>
          </a:prstGeom>
          <a:noFill/>
          <a:ln>
            <a:noFill/>
          </a:ln>
        </p:spPr>
        <p:txBody>
          <a:bodyPr spcFirstLastPara="1" wrap="square" lIns="52125" tIns="52125" rIns="52125" bIns="52125" anchor="t" anchorCtr="0">
            <a:noAutofit/>
          </a:bodyPr>
          <a:lstStyle>
            <a:lvl1pPr marL="0" marR="0" lvl="0"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agłówek sekcji" type="secHead">
  <p:cSld name="SECTION_HEADER">
    <p:spTree>
      <p:nvGrpSpPr>
        <p:cNvPr id="1" name="Shape 109"/>
        <p:cNvGrpSpPr/>
        <p:nvPr/>
      </p:nvGrpSpPr>
      <p:grpSpPr>
        <a:xfrm>
          <a:off x="0" y="0"/>
          <a:ext cx="0" cy="0"/>
          <a:chOff x="0" y="0"/>
          <a:chExt cx="0" cy="0"/>
        </a:xfrm>
      </p:grpSpPr>
      <p:sp>
        <p:nvSpPr>
          <p:cNvPr id="110" name="Google Shape;110;p29"/>
          <p:cNvSpPr txBox="1">
            <a:spLocks noGrp="1"/>
          </p:cNvSpPr>
          <p:nvPr>
            <p:ph type="title"/>
          </p:nvPr>
        </p:nvSpPr>
        <p:spPr>
          <a:xfrm>
            <a:off x="916460" y="1884363"/>
            <a:ext cx="11586702" cy="31431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SzPts val="1400"/>
              <a:buNone/>
              <a:defRPr sz="7546" b="0" i="0" u="none" strike="noStrike" cap="none">
                <a:solidFill>
                  <a:srgbClr val="000000"/>
                </a:solidFill>
                <a:latin typeface="Arial"/>
                <a:ea typeface="Arial"/>
                <a:cs typeface="Arial"/>
                <a:sym typeface="Arial"/>
              </a:defRPr>
            </a:lvl1pPr>
            <a:lvl2pPr marR="0" lvl="1"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R="0" lvl="2"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R="0" lvl="3"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R="0" lvl="4"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R="0" lvl="5"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R="0" lvl="6"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R="0" lvl="7"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R="0" lvl="8"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111" name="Google Shape;111;p29"/>
          <p:cNvSpPr txBox="1">
            <a:spLocks noGrp="1"/>
          </p:cNvSpPr>
          <p:nvPr>
            <p:ph type="body" idx="1"/>
          </p:nvPr>
        </p:nvSpPr>
        <p:spPr>
          <a:xfrm>
            <a:off x="916460" y="5056188"/>
            <a:ext cx="11586702" cy="1654200"/>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1006"/>
              </a:spcBef>
              <a:spcAft>
                <a:spcPts val="0"/>
              </a:spcAft>
              <a:buClr>
                <a:srgbClr val="000000"/>
              </a:buClr>
              <a:buSzPts val="2400"/>
              <a:buFont typeface="Arial"/>
              <a:buNone/>
              <a:defRPr sz="3018" b="0" i="0" u="none" strike="noStrike" cap="none">
                <a:solidFill>
                  <a:srgbClr val="000000"/>
                </a:solidFill>
                <a:latin typeface="Arial"/>
                <a:ea typeface="Arial"/>
                <a:cs typeface="Arial"/>
                <a:sym typeface="Arial"/>
              </a:defRPr>
            </a:lvl1pPr>
            <a:lvl2pPr marL="914400" marR="0" lvl="1" indent="-228600" algn="l">
              <a:lnSpc>
                <a:spcPct val="100000"/>
              </a:lnSpc>
              <a:spcBef>
                <a:spcPts val="1006"/>
              </a:spcBef>
              <a:spcAft>
                <a:spcPts val="0"/>
              </a:spcAft>
              <a:buClr>
                <a:srgbClr val="000000"/>
              </a:buClr>
              <a:buSzPts val="2000"/>
              <a:buFont typeface="Arial"/>
              <a:buNone/>
              <a:defRPr sz="2515" b="0" i="0" u="none" strike="noStrike" cap="none">
                <a:solidFill>
                  <a:srgbClr val="000000"/>
                </a:solidFill>
                <a:latin typeface="Arial"/>
                <a:ea typeface="Arial"/>
                <a:cs typeface="Arial"/>
                <a:sym typeface="Arial"/>
              </a:defRPr>
            </a:lvl2pPr>
            <a:lvl3pPr marL="1371600" marR="0" lvl="2" indent="-228600" algn="l">
              <a:lnSpc>
                <a:spcPct val="100000"/>
              </a:lnSpc>
              <a:spcBef>
                <a:spcPts val="1006"/>
              </a:spcBef>
              <a:spcAft>
                <a:spcPts val="0"/>
              </a:spcAft>
              <a:buClr>
                <a:srgbClr val="000000"/>
              </a:buClr>
              <a:buSzPts val="1800"/>
              <a:buFont typeface="Arial"/>
              <a:buNone/>
              <a:defRPr sz="2264" b="0" i="0" u="none" strike="noStrike" cap="none">
                <a:solidFill>
                  <a:srgbClr val="000000"/>
                </a:solidFill>
                <a:latin typeface="Arial"/>
                <a:ea typeface="Arial"/>
                <a:cs typeface="Arial"/>
                <a:sym typeface="Arial"/>
              </a:defRPr>
            </a:lvl3pPr>
            <a:lvl4pPr marL="1828800" marR="0" lvl="3" indent="-228600" algn="l">
              <a:lnSpc>
                <a:spcPct val="100000"/>
              </a:lnSpc>
              <a:spcBef>
                <a:spcPts val="1006"/>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4pPr>
            <a:lvl5pPr marL="2286000" marR="0" lvl="4" indent="-228600" algn="l">
              <a:lnSpc>
                <a:spcPct val="100000"/>
              </a:lnSpc>
              <a:spcBef>
                <a:spcPts val="1006"/>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5pPr>
            <a:lvl6pPr marL="2743200" marR="0" lvl="5" indent="-228600" algn="l">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6pPr>
            <a:lvl7pPr marL="3200400" marR="0" lvl="6" indent="-228600" algn="l">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7pPr>
            <a:lvl8pPr marL="3657600" marR="0" lvl="7" indent="-228600" algn="l">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8pPr>
            <a:lvl9pPr marL="4114800" marR="0" lvl="8" indent="-228600" algn="l">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9pPr>
          </a:lstStyle>
          <a:p>
            <a:endParaRPr/>
          </a:p>
        </p:txBody>
      </p:sp>
      <p:sp>
        <p:nvSpPr>
          <p:cNvPr id="112" name="Google Shape;112;p29"/>
          <p:cNvSpPr txBox="1">
            <a:spLocks noGrp="1"/>
          </p:cNvSpPr>
          <p:nvPr>
            <p:ph type="sldNum" idx="12"/>
          </p:nvPr>
        </p:nvSpPr>
        <p:spPr>
          <a:xfrm>
            <a:off x="12001831" y="6891338"/>
            <a:ext cx="433162" cy="325500"/>
          </a:xfrm>
          <a:prstGeom prst="rect">
            <a:avLst/>
          </a:prstGeom>
          <a:noFill/>
          <a:ln>
            <a:noFill/>
          </a:ln>
        </p:spPr>
        <p:txBody>
          <a:bodyPr spcFirstLastPara="1" wrap="square" lIns="52125" tIns="52125" rIns="52125" bIns="52125" anchor="t" anchorCtr="0">
            <a:noAutofit/>
          </a:bodyPr>
          <a:lstStyle>
            <a:lvl1pPr marL="0" marR="0" lvl="0"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wa elementy zawartości" type="twoObj">
  <p:cSld name="TWO_OBJECTS">
    <p:spTree>
      <p:nvGrpSpPr>
        <p:cNvPr id="1" name="Shape 113"/>
        <p:cNvGrpSpPr/>
        <p:nvPr/>
      </p:nvGrpSpPr>
      <p:grpSpPr>
        <a:xfrm>
          <a:off x="0" y="0"/>
          <a:ext cx="0" cy="0"/>
          <a:chOff x="0" y="0"/>
          <a:chExt cx="0" cy="0"/>
        </a:xfrm>
      </p:grpSpPr>
      <p:sp>
        <p:nvSpPr>
          <p:cNvPr id="114" name="Google Shape;114;p46"/>
          <p:cNvSpPr txBox="1">
            <a:spLocks noGrp="1"/>
          </p:cNvSpPr>
          <p:nvPr>
            <p:ph type="title"/>
          </p:nvPr>
        </p:nvSpPr>
        <p:spPr>
          <a:xfrm>
            <a:off x="1008306" y="671513"/>
            <a:ext cx="11426719" cy="12606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1pPr>
            <a:lvl2pPr marR="0" lvl="1"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R="0" lvl="2"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R="0" lvl="3"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R="0" lvl="4"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R="0" lvl="5"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R="0" lvl="6"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R="0" lvl="7"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R="0" lvl="8"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115" name="Google Shape;115;p46"/>
          <p:cNvSpPr txBox="1">
            <a:spLocks noGrp="1"/>
          </p:cNvSpPr>
          <p:nvPr>
            <p:ph type="body" idx="1"/>
          </p:nvPr>
        </p:nvSpPr>
        <p:spPr>
          <a:xfrm>
            <a:off x="1008306" y="2184400"/>
            <a:ext cx="5616388" cy="4538700"/>
          </a:xfrm>
          <a:prstGeom prst="rect">
            <a:avLst/>
          </a:prstGeom>
          <a:noFill/>
          <a:ln>
            <a:noFill/>
          </a:ln>
        </p:spPr>
        <p:txBody>
          <a:bodyPr spcFirstLastPara="1" wrap="square" lIns="91425" tIns="91425" rIns="91425" bIns="91425" anchor="t" anchorCtr="0">
            <a:noAutofit/>
          </a:bodyPr>
          <a:lstStyle>
            <a:lvl1pPr marL="457200" marR="0" lvl="0"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1pPr>
            <a:lvl2pPr marL="914400" marR="0" lvl="1"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2pPr>
            <a:lvl3pPr marL="1371600" marR="0" lvl="2"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3pPr>
            <a:lvl4pPr marL="1828800" marR="0" lvl="3"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4pPr>
            <a:lvl5pPr marL="2286000" marR="0" lvl="4"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5pPr>
            <a:lvl6pPr marL="2743200" marR="0" lvl="5"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6pPr>
            <a:lvl7pPr marL="3200400" marR="0" lvl="6"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7pPr>
            <a:lvl8pPr marL="3657600" marR="0" lvl="7"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8pPr>
            <a:lvl9pPr marL="4114800" marR="0" lvl="8"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9pPr>
          </a:lstStyle>
          <a:p>
            <a:endParaRPr/>
          </a:p>
        </p:txBody>
      </p:sp>
      <p:sp>
        <p:nvSpPr>
          <p:cNvPr id="116" name="Google Shape;116;p46"/>
          <p:cNvSpPr txBox="1">
            <a:spLocks noGrp="1"/>
          </p:cNvSpPr>
          <p:nvPr>
            <p:ph type="body" idx="2"/>
          </p:nvPr>
        </p:nvSpPr>
        <p:spPr>
          <a:xfrm>
            <a:off x="6816545" y="2184400"/>
            <a:ext cx="5618652" cy="4538700"/>
          </a:xfrm>
          <a:prstGeom prst="rect">
            <a:avLst/>
          </a:prstGeom>
          <a:noFill/>
          <a:ln>
            <a:noFill/>
          </a:ln>
        </p:spPr>
        <p:txBody>
          <a:bodyPr spcFirstLastPara="1" wrap="square" lIns="91425" tIns="91425" rIns="91425" bIns="91425" anchor="t" anchorCtr="0">
            <a:noAutofit/>
          </a:bodyPr>
          <a:lstStyle>
            <a:lvl1pPr marL="457200" marR="0" lvl="0"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1pPr>
            <a:lvl2pPr marL="914400" marR="0" lvl="1"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2pPr>
            <a:lvl3pPr marL="1371600" marR="0" lvl="2"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3pPr>
            <a:lvl4pPr marL="1828800" marR="0" lvl="3"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4pPr>
            <a:lvl5pPr marL="2286000" marR="0" lvl="4"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5pPr>
            <a:lvl6pPr marL="2743200" marR="0" lvl="5"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6pPr>
            <a:lvl7pPr marL="3200400" marR="0" lvl="6"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7pPr>
            <a:lvl8pPr marL="3657600" marR="0" lvl="7"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8pPr>
            <a:lvl9pPr marL="4114800" marR="0" lvl="8"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9pPr>
          </a:lstStyle>
          <a:p>
            <a:endParaRPr/>
          </a:p>
        </p:txBody>
      </p:sp>
      <p:sp>
        <p:nvSpPr>
          <p:cNvPr id="117" name="Google Shape;117;p46"/>
          <p:cNvSpPr txBox="1">
            <a:spLocks noGrp="1"/>
          </p:cNvSpPr>
          <p:nvPr>
            <p:ph type="sldNum" idx="12"/>
          </p:nvPr>
        </p:nvSpPr>
        <p:spPr>
          <a:xfrm>
            <a:off x="12001831" y="6891338"/>
            <a:ext cx="433162" cy="325500"/>
          </a:xfrm>
          <a:prstGeom prst="rect">
            <a:avLst/>
          </a:prstGeom>
          <a:noFill/>
          <a:ln>
            <a:noFill/>
          </a:ln>
        </p:spPr>
        <p:txBody>
          <a:bodyPr spcFirstLastPara="1" wrap="square" lIns="52125" tIns="52125" rIns="52125" bIns="52125" anchor="t" anchorCtr="0">
            <a:noAutofit/>
          </a:bodyPr>
          <a:lstStyle>
            <a:lvl1pPr marL="0" marR="0" lvl="0"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ytuł i zawartość" type="obj">
  <p:cSld name="OBJECT">
    <p:spTree>
      <p:nvGrpSpPr>
        <p:cNvPr id="1" name="Shape 118"/>
        <p:cNvGrpSpPr/>
        <p:nvPr/>
      </p:nvGrpSpPr>
      <p:grpSpPr>
        <a:xfrm>
          <a:off x="0" y="0"/>
          <a:ext cx="0" cy="0"/>
          <a:chOff x="0" y="0"/>
          <a:chExt cx="0" cy="0"/>
        </a:xfrm>
      </p:grpSpPr>
      <p:sp>
        <p:nvSpPr>
          <p:cNvPr id="119" name="Google Shape;119;p47"/>
          <p:cNvSpPr txBox="1">
            <a:spLocks noGrp="1"/>
          </p:cNvSpPr>
          <p:nvPr>
            <p:ph type="title"/>
          </p:nvPr>
        </p:nvSpPr>
        <p:spPr>
          <a:xfrm>
            <a:off x="1008306" y="671513"/>
            <a:ext cx="11426719" cy="12606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1pPr>
            <a:lvl2pPr marR="0" lvl="1"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R="0" lvl="2"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R="0" lvl="3"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R="0" lvl="4"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R="0" lvl="5"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R="0" lvl="6"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R="0" lvl="7"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R="0" lvl="8"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120" name="Google Shape;120;p47"/>
          <p:cNvSpPr txBox="1">
            <a:spLocks noGrp="1"/>
          </p:cNvSpPr>
          <p:nvPr>
            <p:ph type="body" idx="1"/>
          </p:nvPr>
        </p:nvSpPr>
        <p:spPr>
          <a:xfrm>
            <a:off x="1008306" y="2184400"/>
            <a:ext cx="11426719" cy="4538700"/>
          </a:xfrm>
          <a:prstGeom prst="rect">
            <a:avLst/>
          </a:prstGeom>
          <a:noFill/>
          <a:ln>
            <a:noFill/>
          </a:ln>
        </p:spPr>
        <p:txBody>
          <a:bodyPr spcFirstLastPara="1" wrap="square" lIns="91425" tIns="91425" rIns="91425" bIns="91425" anchor="t" anchorCtr="0">
            <a:noAutofit/>
          </a:bodyPr>
          <a:lstStyle>
            <a:lvl1pPr marL="457200" marR="0" lvl="0"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1pPr>
            <a:lvl2pPr marL="914400" marR="0" lvl="1"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2pPr>
            <a:lvl3pPr marL="1371600" marR="0" lvl="2"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3pPr>
            <a:lvl4pPr marL="1828800" marR="0" lvl="3"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4pPr>
            <a:lvl5pPr marL="2286000" marR="0" lvl="4"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5pPr>
            <a:lvl6pPr marL="2743200" marR="0" lvl="5"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6pPr>
            <a:lvl7pPr marL="3200400" marR="0" lvl="6"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7pPr>
            <a:lvl8pPr marL="3657600" marR="0" lvl="7"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8pPr>
            <a:lvl9pPr marL="4114800" marR="0" lvl="8"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9pPr>
          </a:lstStyle>
          <a:p>
            <a:endParaRPr/>
          </a:p>
        </p:txBody>
      </p:sp>
      <p:sp>
        <p:nvSpPr>
          <p:cNvPr id="121" name="Google Shape;121;p47"/>
          <p:cNvSpPr txBox="1">
            <a:spLocks noGrp="1"/>
          </p:cNvSpPr>
          <p:nvPr>
            <p:ph type="sldNum" idx="12"/>
          </p:nvPr>
        </p:nvSpPr>
        <p:spPr>
          <a:xfrm>
            <a:off x="12001831" y="6891338"/>
            <a:ext cx="433162" cy="325500"/>
          </a:xfrm>
          <a:prstGeom prst="rect">
            <a:avLst/>
          </a:prstGeom>
          <a:noFill/>
          <a:ln>
            <a:noFill/>
          </a:ln>
        </p:spPr>
        <p:txBody>
          <a:bodyPr spcFirstLastPara="1" wrap="square" lIns="52125" tIns="52125" rIns="52125" bIns="52125" anchor="t" anchorCtr="0">
            <a:noAutofit/>
          </a:bodyPr>
          <a:lstStyle>
            <a:lvl1pPr marL="0" marR="0" lvl="0"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lajd tytułowy" type="title">
  <p:cSld name="TITLE">
    <p:spTree>
      <p:nvGrpSpPr>
        <p:cNvPr id="1" name="Shape 122"/>
        <p:cNvGrpSpPr/>
        <p:nvPr/>
      </p:nvGrpSpPr>
      <p:grpSpPr>
        <a:xfrm>
          <a:off x="0" y="0"/>
          <a:ext cx="0" cy="0"/>
          <a:chOff x="0" y="0"/>
          <a:chExt cx="0" cy="0"/>
        </a:xfrm>
      </p:grpSpPr>
      <p:sp>
        <p:nvSpPr>
          <p:cNvPr id="123" name="Google Shape;123;p48"/>
          <p:cNvSpPr txBox="1">
            <a:spLocks noGrp="1"/>
          </p:cNvSpPr>
          <p:nvPr>
            <p:ph type="ctrTitle"/>
          </p:nvPr>
        </p:nvSpPr>
        <p:spPr>
          <a:xfrm>
            <a:off x="1679179" y="1236663"/>
            <a:ext cx="10075163" cy="26304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SzPts val="1400"/>
              <a:buNone/>
              <a:defRPr sz="7546" b="0" i="0" u="none" strike="noStrike" cap="none">
                <a:solidFill>
                  <a:srgbClr val="000000"/>
                </a:solidFill>
                <a:latin typeface="Arial"/>
                <a:ea typeface="Arial"/>
                <a:cs typeface="Arial"/>
                <a:sym typeface="Arial"/>
              </a:defRPr>
            </a:lvl1pPr>
            <a:lvl2pPr marR="0" lvl="1"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R="0" lvl="2"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R="0" lvl="3"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R="0" lvl="4"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R="0" lvl="5"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R="0" lvl="6"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R="0" lvl="7"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R="0" lvl="8"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124" name="Google Shape;124;p48"/>
          <p:cNvSpPr txBox="1">
            <a:spLocks noGrp="1"/>
          </p:cNvSpPr>
          <p:nvPr>
            <p:ph type="subTitle" idx="1"/>
          </p:nvPr>
        </p:nvSpPr>
        <p:spPr>
          <a:xfrm>
            <a:off x="1679179" y="3968750"/>
            <a:ext cx="10075163" cy="182400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1006"/>
              </a:spcBef>
              <a:spcAft>
                <a:spcPts val="0"/>
              </a:spcAft>
              <a:buClr>
                <a:srgbClr val="000000"/>
              </a:buClr>
              <a:buSzPts val="2400"/>
              <a:buFont typeface="Arial"/>
              <a:buNone/>
              <a:defRPr sz="3018" b="0" i="0" u="none" strike="noStrike" cap="none">
                <a:solidFill>
                  <a:srgbClr val="000000"/>
                </a:solidFill>
                <a:latin typeface="Arial"/>
                <a:ea typeface="Arial"/>
                <a:cs typeface="Arial"/>
                <a:sym typeface="Arial"/>
              </a:defRPr>
            </a:lvl1pPr>
            <a:lvl2pPr marR="0" lvl="1" algn="ctr">
              <a:lnSpc>
                <a:spcPct val="100000"/>
              </a:lnSpc>
              <a:spcBef>
                <a:spcPts val="1006"/>
              </a:spcBef>
              <a:spcAft>
                <a:spcPts val="0"/>
              </a:spcAft>
              <a:buClr>
                <a:srgbClr val="000000"/>
              </a:buClr>
              <a:buSzPts val="2000"/>
              <a:buFont typeface="Arial"/>
              <a:buNone/>
              <a:defRPr sz="2515" b="0" i="0" u="none" strike="noStrike" cap="none">
                <a:solidFill>
                  <a:srgbClr val="000000"/>
                </a:solidFill>
                <a:latin typeface="Arial"/>
                <a:ea typeface="Arial"/>
                <a:cs typeface="Arial"/>
                <a:sym typeface="Arial"/>
              </a:defRPr>
            </a:lvl2pPr>
            <a:lvl3pPr marR="0" lvl="2" algn="ctr">
              <a:lnSpc>
                <a:spcPct val="100000"/>
              </a:lnSpc>
              <a:spcBef>
                <a:spcPts val="1006"/>
              </a:spcBef>
              <a:spcAft>
                <a:spcPts val="0"/>
              </a:spcAft>
              <a:buClr>
                <a:srgbClr val="000000"/>
              </a:buClr>
              <a:buSzPts val="1800"/>
              <a:buFont typeface="Arial"/>
              <a:buNone/>
              <a:defRPr sz="2264" b="0" i="0" u="none" strike="noStrike" cap="none">
                <a:solidFill>
                  <a:srgbClr val="000000"/>
                </a:solidFill>
                <a:latin typeface="Arial"/>
                <a:ea typeface="Arial"/>
                <a:cs typeface="Arial"/>
                <a:sym typeface="Arial"/>
              </a:defRPr>
            </a:lvl3pPr>
            <a:lvl4pPr marR="0" lvl="3" algn="ctr">
              <a:lnSpc>
                <a:spcPct val="100000"/>
              </a:lnSpc>
              <a:spcBef>
                <a:spcPts val="1006"/>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4pPr>
            <a:lvl5pPr marR="0" lvl="4" algn="ctr">
              <a:lnSpc>
                <a:spcPct val="100000"/>
              </a:lnSpc>
              <a:spcBef>
                <a:spcPts val="1006"/>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5pPr>
            <a:lvl6pPr marR="0" lvl="5" algn="ctr">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6pPr>
            <a:lvl7pPr marR="0" lvl="6" algn="ctr">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7pPr>
            <a:lvl8pPr marR="0" lvl="7" algn="ctr">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8pPr>
            <a:lvl9pPr marR="0" lvl="8" algn="ctr">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9pPr>
          </a:lstStyle>
          <a:p>
            <a:endParaRPr/>
          </a:p>
        </p:txBody>
      </p:sp>
      <p:sp>
        <p:nvSpPr>
          <p:cNvPr id="125" name="Google Shape;125;p48"/>
          <p:cNvSpPr txBox="1">
            <a:spLocks noGrp="1"/>
          </p:cNvSpPr>
          <p:nvPr>
            <p:ph type="sldNum" idx="12"/>
          </p:nvPr>
        </p:nvSpPr>
        <p:spPr>
          <a:xfrm>
            <a:off x="12001831" y="6891338"/>
            <a:ext cx="433162" cy="325500"/>
          </a:xfrm>
          <a:prstGeom prst="rect">
            <a:avLst/>
          </a:prstGeom>
          <a:noFill/>
          <a:ln>
            <a:noFill/>
          </a:ln>
        </p:spPr>
        <p:txBody>
          <a:bodyPr spcFirstLastPara="1" wrap="square" lIns="52125" tIns="52125" rIns="52125" bIns="52125" anchor="t" anchorCtr="0">
            <a:noAutofit/>
          </a:bodyPr>
          <a:lstStyle>
            <a:lvl1pPr marL="0" marR="0" lvl="0"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ównanie" type="twoTxTwoObj">
  <p:cSld name="TWO_OBJECTS_WITH_TEXT">
    <p:spTree>
      <p:nvGrpSpPr>
        <p:cNvPr id="1" name="Shape 126"/>
        <p:cNvGrpSpPr/>
        <p:nvPr/>
      </p:nvGrpSpPr>
      <p:grpSpPr>
        <a:xfrm>
          <a:off x="0" y="0"/>
          <a:ext cx="0" cy="0"/>
          <a:chOff x="0" y="0"/>
          <a:chExt cx="0" cy="0"/>
        </a:xfrm>
      </p:grpSpPr>
      <p:sp>
        <p:nvSpPr>
          <p:cNvPr id="127" name="Google Shape;127;p49"/>
          <p:cNvSpPr txBox="1">
            <a:spLocks noGrp="1"/>
          </p:cNvSpPr>
          <p:nvPr>
            <p:ph type="title"/>
          </p:nvPr>
        </p:nvSpPr>
        <p:spPr>
          <a:xfrm>
            <a:off x="924447" y="401638"/>
            <a:ext cx="11586702" cy="14604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1pPr>
            <a:lvl2pPr marR="0" lvl="1"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R="0" lvl="2"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R="0" lvl="3"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R="0" lvl="4"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R="0" lvl="5"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R="0" lvl="6"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R="0" lvl="7"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R="0" lvl="8"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128" name="Google Shape;128;p49"/>
          <p:cNvSpPr txBox="1">
            <a:spLocks noGrp="1"/>
          </p:cNvSpPr>
          <p:nvPr>
            <p:ph type="body" idx="1"/>
          </p:nvPr>
        </p:nvSpPr>
        <p:spPr>
          <a:xfrm>
            <a:off x="924447" y="1852613"/>
            <a:ext cx="5684306" cy="908100"/>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1006"/>
              </a:spcBef>
              <a:spcAft>
                <a:spcPts val="0"/>
              </a:spcAft>
              <a:buClr>
                <a:srgbClr val="000000"/>
              </a:buClr>
              <a:buSzPts val="2400"/>
              <a:buFont typeface="Arial"/>
              <a:buNone/>
              <a:defRPr sz="3018" b="1" i="0" u="none" strike="noStrike" cap="none">
                <a:solidFill>
                  <a:srgbClr val="000000"/>
                </a:solidFill>
                <a:latin typeface="Arial"/>
                <a:ea typeface="Arial"/>
                <a:cs typeface="Arial"/>
                <a:sym typeface="Arial"/>
              </a:defRPr>
            </a:lvl1pPr>
            <a:lvl2pPr marL="914400" marR="0" lvl="1" indent="-228600" algn="l">
              <a:lnSpc>
                <a:spcPct val="100000"/>
              </a:lnSpc>
              <a:spcBef>
                <a:spcPts val="1006"/>
              </a:spcBef>
              <a:spcAft>
                <a:spcPts val="0"/>
              </a:spcAft>
              <a:buClr>
                <a:srgbClr val="000000"/>
              </a:buClr>
              <a:buSzPts val="2000"/>
              <a:buFont typeface="Arial"/>
              <a:buNone/>
              <a:defRPr sz="2515" b="1" i="0" u="none" strike="noStrike" cap="none">
                <a:solidFill>
                  <a:srgbClr val="000000"/>
                </a:solidFill>
                <a:latin typeface="Arial"/>
                <a:ea typeface="Arial"/>
                <a:cs typeface="Arial"/>
                <a:sym typeface="Arial"/>
              </a:defRPr>
            </a:lvl2pPr>
            <a:lvl3pPr marL="1371600" marR="0" lvl="2" indent="-228600" algn="l">
              <a:lnSpc>
                <a:spcPct val="100000"/>
              </a:lnSpc>
              <a:spcBef>
                <a:spcPts val="1006"/>
              </a:spcBef>
              <a:spcAft>
                <a:spcPts val="0"/>
              </a:spcAft>
              <a:buClr>
                <a:srgbClr val="000000"/>
              </a:buClr>
              <a:buSzPts val="1800"/>
              <a:buFont typeface="Arial"/>
              <a:buNone/>
              <a:defRPr sz="2264" b="1" i="0" u="none" strike="noStrike" cap="none">
                <a:solidFill>
                  <a:srgbClr val="000000"/>
                </a:solidFill>
                <a:latin typeface="Arial"/>
                <a:ea typeface="Arial"/>
                <a:cs typeface="Arial"/>
                <a:sym typeface="Arial"/>
              </a:defRPr>
            </a:lvl3pPr>
            <a:lvl4pPr marL="1828800" marR="0" lvl="3" indent="-228600" algn="l">
              <a:lnSpc>
                <a:spcPct val="100000"/>
              </a:lnSpc>
              <a:spcBef>
                <a:spcPts val="1006"/>
              </a:spcBef>
              <a:spcAft>
                <a:spcPts val="0"/>
              </a:spcAft>
              <a:buClr>
                <a:srgbClr val="000000"/>
              </a:buClr>
              <a:buSzPts val="1600"/>
              <a:buFont typeface="Arial"/>
              <a:buNone/>
              <a:defRPr sz="2012" b="1" i="0" u="none" strike="noStrike" cap="none">
                <a:solidFill>
                  <a:srgbClr val="000000"/>
                </a:solidFill>
                <a:latin typeface="Arial"/>
                <a:ea typeface="Arial"/>
                <a:cs typeface="Arial"/>
                <a:sym typeface="Arial"/>
              </a:defRPr>
            </a:lvl4pPr>
            <a:lvl5pPr marL="2286000" marR="0" lvl="4" indent="-228600" algn="l">
              <a:lnSpc>
                <a:spcPct val="100000"/>
              </a:lnSpc>
              <a:spcBef>
                <a:spcPts val="1006"/>
              </a:spcBef>
              <a:spcAft>
                <a:spcPts val="0"/>
              </a:spcAft>
              <a:buClr>
                <a:srgbClr val="000000"/>
              </a:buClr>
              <a:buSzPts val="1600"/>
              <a:buFont typeface="Arial"/>
              <a:buNone/>
              <a:defRPr sz="2012" b="1" i="0" u="none" strike="noStrike" cap="none">
                <a:solidFill>
                  <a:srgbClr val="000000"/>
                </a:solidFill>
                <a:latin typeface="Arial"/>
                <a:ea typeface="Arial"/>
                <a:cs typeface="Arial"/>
                <a:sym typeface="Arial"/>
              </a:defRPr>
            </a:lvl5pPr>
            <a:lvl6pPr marL="2743200" marR="0" lvl="5" indent="-228600" algn="l">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6pPr>
            <a:lvl7pPr marL="3200400" marR="0" lvl="6" indent="-228600" algn="l">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7pPr>
            <a:lvl8pPr marL="3657600" marR="0" lvl="7" indent="-228600" algn="l">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8pPr>
            <a:lvl9pPr marL="4114800" marR="0" lvl="8" indent="-228600" algn="l">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9pPr>
          </a:lstStyle>
          <a:p>
            <a:endParaRPr/>
          </a:p>
        </p:txBody>
      </p:sp>
      <p:sp>
        <p:nvSpPr>
          <p:cNvPr id="129" name="Google Shape;129;p49"/>
          <p:cNvSpPr txBox="1">
            <a:spLocks noGrp="1"/>
          </p:cNvSpPr>
          <p:nvPr>
            <p:ph type="body" idx="2"/>
          </p:nvPr>
        </p:nvSpPr>
        <p:spPr>
          <a:xfrm>
            <a:off x="924447" y="2760663"/>
            <a:ext cx="5684306" cy="4059300"/>
          </a:xfrm>
          <a:prstGeom prst="rect">
            <a:avLst/>
          </a:prstGeom>
          <a:noFill/>
          <a:ln>
            <a:noFill/>
          </a:ln>
        </p:spPr>
        <p:txBody>
          <a:bodyPr spcFirstLastPara="1" wrap="square" lIns="91425" tIns="91425" rIns="91425" bIns="91425" anchor="t" anchorCtr="0">
            <a:noAutofit/>
          </a:bodyPr>
          <a:lstStyle>
            <a:lvl1pPr marL="457200" marR="0" lvl="0"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1pPr>
            <a:lvl2pPr marL="914400" marR="0" lvl="1"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2pPr>
            <a:lvl3pPr marL="1371600" marR="0" lvl="2"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3pPr>
            <a:lvl4pPr marL="1828800" marR="0" lvl="3"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4pPr>
            <a:lvl5pPr marL="2286000" marR="0" lvl="4"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5pPr>
            <a:lvl6pPr marL="2743200" marR="0" lvl="5"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6pPr>
            <a:lvl7pPr marL="3200400" marR="0" lvl="6"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7pPr>
            <a:lvl8pPr marL="3657600" marR="0" lvl="7"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8pPr>
            <a:lvl9pPr marL="4114800" marR="0" lvl="8"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9pPr>
          </a:lstStyle>
          <a:p>
            <a:endParaRPr/>
          </a:p>
        </p:txBody>
      </p:sp>
      <p:sp>
        <p:nvSpPr>
          <p:cNvPr id="130" name="Google Shape;130;p49"/>
          <p:cNvSpPr txBox="1">
            <a:spLocks noGrp="1"/>
          </p:cNvSpPr>
          <p:nvPr>
            <p:ph type="body" idx="3"/>
          </p:nvPr>
        </p:nvSpPr>
        <p:spPr>
          <a:xfrm>
            <a:off x="6800571" y="1852613"/>
            <a:ext cx="5710341" cy="908100"/>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1006"/>
              </a:spcBef>
              <a:spcAft>
                <a:spcPts val="0"/>
              </a:spcAft>
              <a:buClr>
                <a:srgbClr val="000000"/>
              </a:buClr>
              <a:buSzPts val="2400"/>
              <a:buFont typeface="Arial"/>
              <a:buNone/>
              <a:defRPr sz="3018" b="1" i="0" u="none" strike="noStrike" cap="none">
                <a:solidFill>
                  <a:srgbClr val="000000"/>
                </a:solidFill>
                <a:latin typeface="Arial"/>
                <a:ea typeface="Arial"/>
                <a:cs typeface="Arial"/>
                <a:sym typeface="Arial"/>
              </a:defRPr>
            </a:lvl1pPr>
            <a:lvl2pPr marL="914400" marR="0" lvl="1" indent="-228600" algn="l">
              <a:lnSpc>
                <a:spcPct val="100000"/>
              </a:lnSpc>
              <a:spcBef>
                <a:spcPts val="1006"/>
              </a:spcBef>
              <a:spcAft>
                <a:spcPts val="0"/>
              </a:spcAft>
              <a:buClr>
                <a:srgbClr val="000000"/>
              </a:buClr>
              <a:buSzPts val="2000"/>
              <a:buFont typeface="Arial"/>
              <a:buNone/>
              <a:defRPr sz="2515" b="1" i="0" u="none" strike="noStrike" cap="none">
                <a:solidFill>
                  <a:srgbClr val="000000"/>
                </a:solidFill>
                <a:latin typeface="Arial"/>
                <a:ea typeface="Arial"/>
                <a:cs typeface="Arial"/>
                <a:sym typeface="Arial"/>
              </a:defRPr>
            </a:lvl2pPr>
            <a:lvl3pPr marL="1371600" marR="0" lvl="2" indent="-228600" algn="l">
              <a:lnSpc>
                <a:spcPct val="100000"/>
              </a:lnSpc>
              <a:spcBef>
                <a:spcPts val="1006"/>
              </a:spcBef>
              <a:spcAft>
                <a:spcPts val="0"/>
              </a:spcAft>
              <a:buClr>
                <a:srgbClr val="000000"/>
              </a:buClr>
              <a:buSzPts val="1800"/>
              <a:buFont typeface="Arial"/>
              <a:buNone/>
              <a:defRPr sz="2264" b="1" i="0" u="none" strike="noStrike" cap="none">
                <a:solidFill>
                  <a:srgbClr val="000000"/>
                </a:solidFill>
                <a:latin typeface="Arial"/>
                <a:ea typeface="Arial"/>
                <a:cs typeface="Arial"/>
                <a:sym typeface="Arial"/>
              </a:defRPr>
            </a:lvl3pPr>
            <a:lvl4pPr marL="1828800" marR="0" lvl="3" indent="-228600" algn="l">
              <a:lnSpc>
                <a:spcPct val="100000"/>
              </a:lnSpc>
              <a:spcBef>
                <a:spcPts val="1006"/>
              </a:spcBef>
              <a:spcAft>
                <a:spcPts val="0"/>
              </a:spcAft>
              <a:buClr>
                <a:srgbClr val="000000"/>
              </a:buClr>
              <a:buSzPts val="1600"/>
              <a:buFont typeface="Arial"/>
              <a:buNone/>
              <a:defRPr sz="2012" b="1" i="0" u="none" strike="noStrike" cap="none">
                <a:solidFill>
                  <a:srgbClr val="000000"/>
                </a:solidFill>
                <a:latin typeface="Arial"/>
                <a:ea typeface="Arial"/>
                <a:cs typeface="Arial"/>
                <a:sym typeface="Arial"/>
              </a:defRPr>
            </a:lvl4pPr>
            <a:lvl5pPr marL="2286000" marR="0" lvl="4" indent="-228600" algn="l">
              <a:lnSpc>
                <a:spcPct val="100000"/>
              </a:lnSpc>
              <a:spcBef>
                <a:spcPts val="1006"/>
              </a:spcBef>
              <a:spcAft>
                <a:spcPts val="0"/>
              </a:spcAft>
              <a:buClr>
                <a:srgbClr val="000000"/>
              </a:buClr>
              <a:buSzPts val="1600"/>
              <a:buFont typeface="Arial"/>
              <a:buNone/>
              <a:defRPr sz="2012" b="1" i="0" u="none" strike="noStrike" cap="none">
                <a:solidFill>
                  <a:srgbClr val="000000"/>
                </a:solidFill>
                <a:latin typeface="Arial"/>
                <a:ea typeface="Arial"/>
                <a:cs typeface="Arial"/>
                <a:sym typeface="Arial"/>
              </a:defRPr>
            </a:lvl5pPr>
            <a:lvl6pPr marL="2743200" marR="0" lvl="5" indent="-228600" algn="l">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6pPr>
            <a:lvl7pPr marL="3200400" marR="0" lvl="6" indent="-228600" algn="l">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7pPr>
            <a:lvl8pPr marL="3657600" marR="0" lvl="7" indent="-228600" algn="l">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8pPr>
            <a:lvl9pPr marL="4114800" marR="0" lvl="8" indent="-228600" algn="l">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9pPr>
          </a:lstStyle>
          <a:p>
            <a:endParaRPr/>
          </a:p>
        </p:txBody>
      </p:sp>
      <p:sp>
        <p:nvSpPr>
          <p:cNvPr id="131" name="Google Shape;131;p49"/>
          <p:cNvSpPr txBox="1">
            <a:spLocks noGrp="1"/>
          </p:cNvSpPr>
          <p:nvPr>
            <p:ph type="body" idx="4"/>
          </p:nvPr>
        </p:nvSpPr>
        <p:spPr>
          <a:xfrm>
            <a:off x="6800571" y="2760663"/>
            <a:ext cx="5710341" cy="4059300"/>
          </a:xfrm>
          <a:prstGeom prst="rect">
            <a:avLst/>
          </a:prstGeom>
          <a:noFill/>
          <a:ln>
            <a:noFill/>
          </a:ln>
        </p:spPr>
        <p:txBody>
          <a:bodyPr spcFirstLastPara="1" wrap="square" lIns="91425" tIns="91425" rIns="91425" bIns="91425" anchor="t" anchorCtr="0">
            <a:noAutofit/>
          </a:bodyPr>
          <a:lstStyle>
            <a:lvl1pPr marL="457200" marR="0" lvl="0"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1pPr>
            <a:lvl2pPr marL="914400" marR="0" lvl="1"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2pPr>
            <a:lvl3pPr marL="1371600" marR="0" lvl="2"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3pPr>
            <a:lvl4pPr marL="1828800" marR="0" lvl="3"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4pPr>
            <a:lvl5pPr marL="2286000" marR="0" lvl="4"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5pPr>
            <a:lvl6pPr marL="2743200" marR="0" lvl="5"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6pPr>
            <a:lvl7pPr marL="3200400" marR="0" lvl="6"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7pPr>
            <a:lvl8pPr marL="3657600" marR="0" lvl="7"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8pPr>
            <a:lvl9pPr marL="4114800" marR="0" lvl="8"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9pPr>
          </a:lstStyle>
          <a:p>
            <a:endParaRPr/>
          </a:p>
        </p:txBody>
      </p:sp>
      <p:sp>
        <p:nvSpPr>
          <p:cNvPr id="132" name="Google Shape;132;p49"/>
          <p:cNvSpPr txBox="1">
            <a:spLocks noGrp="1"/>
          </p:cNvSpPr>
          <p:nvPr>
            <p:ph type="sldNum" idx="12"/>
          </p:nvPr>
        </p:nvSpPr>
        <p:spPr>
          <a:xfrm>
            <a:off x="12001831" y="6891338"/>
            <a:ext cx="433162" cy="325500"/>
          </a:xfrm>
          <a:prstGeom prst="rect">
            <a:avLst/>
          </a:prstGeom>
          <a:noFill/>
          <a:ln>
            <a:noFill/>
          </a:ln>
        </p:spPr>
        <p:txBody>
          <a:bodyPr spcFirstLastPara="1" wrap="square" lIns="52125" tIns="52125" rIns="52125" bIns="52125" anchor="t" anchorCtr="0">
            <a:noAutofit/>
          </a:bodyPr>
          <a:lstStyle>
            <a:lvl1pPr marL="0" marR="0" lvl="0"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ylko tytuł" type="titleOnly">
  <p:cSld name="TITLE_ONLY">
    <p:spTree>
      <p:nvGrpSpPr>
        <p:cNvPr id="1" name="Shape 133"/>
        <p:cNvGrpSpPr/>
        <p:nvPr/>
      </p:nvGrpSpPr>
      <p:grpSpPr>
        <a:xfrm>
          <a:off x="0" y="0"/>
          <a:ext cx="0" cy="0"/>
          <a:chOff x="0" y="0"/>
          <a:chExt cx="0" cy="0"/>
        </a:xfrm>
      </p:grpSpPr>
      <p:sp>
        <p:nvSpPr>
          <p:cNvPr id="134" name="Google Shape;134;p50"/>
          <p:cNvSpPr txBox="1">
            <a:spLocks noGrp="1"/>
          </p:cNvSpPr>
          <p:nvPr>
            <p:ph type="title"/>
          </p:nvPr>
        </p:nvSpPr>
        <p:spPr>
          <a:xfrm>
            <a:off x="1008306" y="671513"/>
            <a:ext cx="11426719" cy="12606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1pPr>
            <a:lvl2pPr marR="0" lvl="1"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R="0" lvl="2"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R="0" lvl="3"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R="0" lvl="4"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R="0" lvl="5"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R="0" lvl="6"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R="0" lvl="7"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R="0" lvl="8"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135" name="Google Shape;135;p50"/>
          <p:cNvSpPr txBox="1">
            <a:spLocks noGrp="1"/>
          </p:cNvSpPr>
          <p:nvPr>
            <p:ph type="sldNum" idx="12"/>
          </p:nvPr>
        </p:nvSpPr>
        <p:spPr>
          <a:xfrm>
            <a:off x="12001831" y="6891338"/>
            <a:ext cx="433162" cy="325500"/>
          </a:xfrm>
          <a:prstGeom prst="rect">
            <a:avLst/>
          </a:prstGeom>
          <a:noFill/>
          <a:ln>
            <a:noFill/>
          </a:ln>
        </p:spPr>
        <p:txBody>
          <a:bodyPr spcFirstLastPara="1" wrap="square" lIns="52125" tIns="52125" rIns="52125" bIns="52125" anchor="t" anchorCtr="0">
            <a:noAutofit/>
          </a:bodyPr>
          <a:lstStyle>
            <a:lvl1pPr marL="0" marR="0" lvl="0"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Pusty" type="blank">
  <p:cSld name="BLANK">
    <p:spTree>
      <p:nvGrpSpPr>
        <p:cNvPr id="1" name="Shape 136"/>
        <p:cNvGrpSpPr/>
        <p:nvPr/>
      </p:nvGrpSpPr>
      <p:grpSpPr>
        <a:xfrm>
          <a:off x="0" y="0"/>
          <a:ext cx="0" cy="0"/>
          <a:chOff x="0" y="0"/>
          <a:chExt cx="0" cy="0"/>
        </a:xfrm>
      </p:grpSpPr>
      <p:sp>
        <p:nvSpPr>
          <p:cNvPr id="137" name="Google Shape;137;p51"/>
          <p:cNvSpPr txBox="1">
            <a:spLocks noGrp="1"/>
          </p:cNvSpPr>
          <p:nvPr>
            <p:ph type="sldNum" idx="12"/>
          </p:nvPr>
        </p:nvSpPr>
        <p:spPr>
          <a:xfrm>
            <a:off x="12001831" y="6891338"/>
            <a:ext cx="433162" cy="325500"/>
          </a:xfrm>
          <a:prstGeom prst="rect">
            <a:avLst/>
          </a:prstGeom>
          <a:noFill/>
          <a:ln>
            <a:noFill/>
          </a:ln>
        </p:spPr>
        <p:txBody>
          <a:bodyPr spcFirstLastPara="1" wrap="square" lIns="52125" tIns="52125" rIns="52125" bIns="52125" anchor="t" anchorCtr="0">
            <a:noAutofit/>
          </a:bodyPr>
          <a:lstStyle>
            <a:lvl1pPr marL="0" marR="0" lvl="0"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Zawartość z podpisem" type="objTx">
  <p:cSld name="OBJECT_WITH_CAPTION_TEXT">
    <p:spTree>
      <p:nvGrpSpPr>
        <p:cNvPr id="1" name="Shape 138"/>
        <p:cNvGrpSpPr/>
        <p:nvPr/>
      </p:nvGrpSpPr>
      <p:grpSpPr>
        <a:xfrm>
          <a:off x="0" y="0"/>
          <a:ext cx="0" cy="0"/>
          <a:chOff x="0" y="0"/>
          <a:chExt cx="0" cy="0"/>
        </a:xfrm>
      </p:grpSpPr>
      <p:sp>
        <p:nvSpPr>
          <p:cNvPr id="139" name="Google Shape;139;p52"/>
          <p:cNvSpPr txBox="1">
            <a:spLocks noGrp="1"/>
          </p:cNvSpPr>
          <p:nvPr>
            <p:ph type="title"/>
          </p:nvPr>
        </p:nvSpPr>
        <p:spPr>
          <a:xfrm>
            <a:off x="924447" y="503238"/>
            <a:ext cx="4332750" cy="17637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SzPts val="1400"/>
              <a:buNone/>
              <a:defRPr sz="4025" b="0" i="0" u="none" strike="noStrike" cap="none">
                <a:solidFill>
                  <a:srgbClr val="000000"/>
                </a:solidFill>
                <a:latin typeface="Arial"/>
                <a:ea typeface="Arial"/>
                <a:cs typeface="Arial"/>
                <a:sym typeface="Arial"/>
              </a:defRPr>
            </a:lvl1pPr>
            <a:lvl2pPr marR="0" lvl="1"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R="0" lvl="2"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R="0" lvl="3"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R="0" lvl="4"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R="0" lvl="5"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R="0" lvl="6"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R="0" lvl="7"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R="0" lvl="8"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140" name="Google Shape;140;p52"/>
          <p:cNvSpPr txBox="1">
            <a:spLocks noGrp="1"/>
          </p:cNvSpPr>
          <p:nvPr>
            <p:ph type="body" idx="1"/>
          </p:nvPr>
        </p:nvSpPr>
        <p:spPr>
          <a:xfrm>
            <a:off x="5710404" y="1087438"/>
            <a:ext cx="6800414" cy="5370600"/>
          </a:xfrm>
          <a:prstGeom prst="rect">
            <a:avLst/>
          </a:prstGeom>
          <a:noFill/>
          <a:ln>
            <a:noFill/>
          </a:ln>
        </p:spPr>
        <p:txBody>
          <a:bodyPr spcFirstLastPara="1" wrap="square" lIns="91425" tIns="91425" rIns="91425" bIns="91425" anchor="t" anchorCtr="0">
            <a:noAutofit/>
          </a:bodyPr>
          <a:lstStyle>
            <a:lvl1pPr marL="457200" marR="0" lvl="0" indent="-431800" algn="l">
              <a:lnSpc>
                <a:spcPct val="100000"/>
              </a:lnSpc>
              <a:spcBef>
                <a:spcPts val="1006"/>
              </a:spcBef>
              <a:spcAft>
                <a:spcPts val="0"/>
              </a:spcAft>
              <a:buClr>
                <a:srgbClr val="000000"/>
              </a:buClr>
              <a:buSzPts val="3200"/>
              <a:buFont typeface="Arial"/>
              <a:buChar char="»"/>
              <a:defRPr sz="4025" b="0" i="0" u="none" strike="noStrike" cap="none">
                <a:solidFill>
                  <a:srgbClr val="000000"/>
                </a:solidFill>
                <a:latin typeface="Arial"/>
                <a:ea typeface="Arial"/>
                <a:cs typeface="Arial"/>
                <a:sym typeface="Arial"/>
              </a:defRPr>
            </a:lvl1pPr>
            <a:lvl2pPr marL="914400" marR="0" lvl="1" indent="-406400" algn="l">
              <a:lnSpc>
                <a:spcPct val="100000"/>
              </a:lnSpc>
              <a:spcBef>
                <a:spcPts val="1006"/>
              </a:spcBef>
              <a:spcAft>
                <a:spcPts val="0"/>
              </a:spcAft>
              <a:buClr>
                <a:srgbClr val="000000"/>
              </a:buClr>
              <a:buSzPts val="2800"/>
              <a:buFont typeface="Arial"/>
              <a:buChar char="–"/>
              <a:defRPr sz="3522" b="0" i="0" u="none" strike="noStrike" cap="none">
                <a:solidFill>
                  <a:srgbClr val="000000"/>
                </a:solidFill>
                <a:latin typeface="Arial"/>
                <a:ea typeface="Arial"/>
                <a:cs typeface="Arial"/>
                <a:sym typeface="Arial"/>
              </a:defRPr>
            </a:lvl2pPr>
            <a:lvl3pPr marL="1371600" marR="0" lvl="2" indent="-381000" algn="l">
              <a:lnSpc>
                <a:spcPct val="100000"/>
              </a:lnSpc>
              <a:spcBef>
                <a:spcPts val="1006"/>
              </a:spcBef>
              <a:spcAft>
                <a:spcPts val="0"/>
              </a:spcAft>
              <a:buClr>
                <a:srgbClr val="000000"/>
              </a:buClr>
              <a:buSzPts val="2400"/>
              <a:buFont typeface="Arial"/>
              <a:buChar char="•"/>
              <a:defRPr sz="3018" b="0" i="0" u="none" strike="noStrike" cap="none">
                <a:solidFill>
                  <a:srgbClr val="000000"/>
                </a:solidFill>
                <a:latin typeface="Arial"/>
                <a:ea typeface="Arial"/>
                <a:cs typeface="Arial"/>
                <a:sym typeface="Arial"/>
              </a:defRPr>
            </a:lvl3pPr>
            <a:lvl4pPr marL="1828800" marR="0" lvl="3" indent="-355600" algn="l">
              <a:lnSpc>
                <a:spcPct val="100000"/>
              </a:lnSpc>
              <a:spcBef>
                <a:spcPts val="1006"/>
              </a:spcBef>
              <a:spcAft>
                <a:spcPts val="0"/>
              </a:spcAft>
              <a:buClr>
                <a:srgbClr val="000000"/>
              </a:buClr>
              <a:buSzPts val="2000"/>
              <a:buFont typeface="Arial"/>
              <a:buChar char="–"/>
              <a:defRPr sz="2515" b="0" i="0" u="none" strike="noStrike" cap="none">
                <a:solidFill>
                  <a:srgbClr val="000000"/>
                </a:solidFill>
                <a:latin typeface="Arial"/>
                <a:ea typeface="Arial"/>
                <a:cs typeface="Arial"/>
                <a:sym typeface="Arial"/>
              </a:defRPr>
            </a:lvl4pPr>
            <a:lvl5pPr marL="2286000" marR="0" lvl="4" indent="-355600" algn="l">
              <a:lnSpc>
                <a:spcPct val="100000"/>
              </a:lnSpc>
              <a:spcBef>
                <a:spcPts val="1006"/>
              </a:spcBef>
              <a:spcAft>
                <a:spcPts val="0"/>
              </a:spcAft>
              <a:buClr>
                <a:srgbClr val="000000"/>
              </a:buClr>
              <a:buSzPts val="2000"/>
              <a:buFont typeface="Arial"/>
              <a:buChar char="»"/>
              <a:defRPr sz="2515" b="0" i="0" u="none" strike="noStrike" cap="none">
                <a:solidFill>
                  <a:srgbClr val="000000"/>
                </a:solidFill>
                <a:latin typeface="Arial"/>
                <a:ea typeface="Arial"/>
                <a:cs typeface="Arial"/>
                <a:sym typeface="Arial"/>
              </a:defRPr>
            </a:lvl5pPr>
            <a:lvl6pPr marL="2743200" marR="0" lvl="5" indent="-355600" algn="l">
              <a:lnSpc>
                <a:spcPct val="90000"/>
              </a:lnSpc>
              <a:spcBef>
                <a:spcPts val="629"/>
              </a:spcBef>
              <a:spcAft>
                <a:spcPts val="0"/>
              </a:spcAft>
              <a:buClr>
                <a:schemeClr val="dk1"/>
              </a:buClr>
              <a:buSzPts val="2000"/>
              <a:buFont typeface="Arial"/>
              <a:buChar char="•"/>
              <a:defRPr sz="2515" b="0" i="0" u="none" strike="noStrike" cap="none">
                <a:solidFill>
                  <a:schemeClr val="dk1"/>
                </a:solidFill>
                <a:latin typeface="Arial"/>
                <a:ea typeface="Arial"/>
                <a:cs typeface="Arial"/>
                <a:sym typeface="Arial"/>
              </a:defRPr>
            </a:lvl6pPr>
            <a:lvl7pPr marL="3200400" marR="0" lvl="6" indent="-355600" algn="l">
              <a:lnSpc>
                <a:spcPct val="90000"/>
              </a:lnSpc>
              <a:spcBef>
                <a:spcPts val="629"/>
              </a:spcBef>
              <a:spcAft>
                <a:spcPts val="0"/>
              </a:spcAft>
              <a:buClr>
                <a:schemeClr val="dk1"/>
              </a:buClr>
              <a:buSzPts val="2000"/>
              <a:buFont typeface="Arial"/>
              <a:buChar char="•"/>
              <a:defRPr sz="2515" b="0" i="0" u="none" strike="noStrike" cap="none">
                <a:solidFill>
                  <a:schemeClr val="dk1"/>
                </a:solidFill>
                <a:latin typeface="Arial"/>
                <a:ea typeface="Arial"/>
                <a:cs typeface="Arial"/>
                <a:sym typeface="Arial"/>
              </a:defRPr>
            </a:lvl7pPr>
            <a:lvl8pPr marL="3657600" marR="0" lvl="7" indent="-355600" algn="l">
              <a:lnSpc>
                <a:spcPct val="90000"/>
              </a:lnSpc>
              <a:spcBef>
                <a:spcPts val="629"/>
              </a:spcBef>
              <a:spcAft>
                <a:spcPts val="0"/>
              </a:spcAft>
              <a:buClr>
                <a:schemeClr val="dk1"/>
              </a:buClr>
              <a:buSzPts val="2000"/>
              <a:buFont typeface="Arial"/>
              <a:buChar char="•"/>
              <a:defRPr sz="2515" b="0" i="0" u="none" strike="noStrike" cap="none">
                <a:solidFill>
                  <a:schemeClr val="dk1"/>
                </a:solidFill>
                <a:latin typeface="Arial"/>
                <a:ea typeface="Arial"/>
                <a:cs typeface="Arial"/>
                <a:sym typeface="Arial"/>
              </a:defRPr>
            </a:lvl8pPr>
            <a:lvl9pPr marL="4114800" marR="0" lvl="8" indent="-355600" algn="l">
              <a:lnSpc>
                <a:spcPct val="90000"/>
              </a:lnSpc>
              <a:spcBef>
                <a:spcPts val="629"/>
              </a:spcBef>
              <a:spcAft>
                <a:spcPts val="0"/>
              </a:spcAft>
              <a:buClr>
                <a:schemeClr val="dk1"/>
              </a:buClr>
              <a:buSzPts val="2000"/>
              <a:buFont typeface="Arial"/>
              <a:buChar char="•"/>
              <a:defRPr sz="2515" b="0" i="0" u="none" strike="noStrike" cap="none">
                <a:solidFill>
                  <a:schemeClr val="dk1"/>
                </a:solidFill>
                <a:latin typeface="Arial"/>
                <a:ea typeface="Arial"/>
                <a:cs typeface="Arial"/>
                <a:sym typeface="Arial"/>
              </a:defRPr>
            </a:lvl9pPr>
          </a:lstStyle>
          <a:p>
            <a:endParaRPr/>
          </a:p>
        </p:txBody>
      </p:sp>
      <p:sp>
        <p:nvSpPr>
          <p:cNvPr id="141" name="Google Shape;141;p52"/>
          <p:cNvSpPr txBox="1">
            <a:spLocks noGrp="1"/>
          </p:cNvSpPr>
          <p:nvPr>
            <p:ph type="body" idx="2"/>
          </p:nvPr>
        </p:nvSpPr>
        <p:spPr>
          <a:xfrm>
            <a:off x="924447" y="2266950"/>
            <a:ext cx="4332750" cy="4200600"/>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1006"/>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1pPr>
            <a:lvl2pPr marL="914400" marR="0" lvl="1" indent="-228600" algn="l">
              <a:lnSpc>
                <a:spcPct val="100000"/>
              </a:lnSpc>
              <a:spcBef>
                <a:spcPts val="1006"/>
              </a:spcBef>
              <a:spcAft>
                <a:spcPts val="0"/>
              </a:spcAft>
              <a:buClr>
                <a:srgbClr val="000000"/>
              </a:buClr>
              <a:buSzPts val="1400"/>
              <a:buFont typeface="Arial"/>
              <a:buNone/>
              <a:defRPr sz="1761" b="0" i="0" u="none" strike="noStrike" cap="none">
                <a:solidFill>
                  <a:srgbClr val="000000"/>
                </a:solidFill>
                <a:latin typeface="Arial"/>
                <a:ea typeface="Arial"/>
                <a:cs typeface="Arial"/>
                <a:sym typeface="Arial"/>
              </a:defRPr>
            </a:lvl2pPr>
            <a:lvl3pPr marL="1371600" marR="0" lvl="2" indent="-228600" algn="l">
              <a:lnSpc>
                <a:spcPct val="100000"/>
              </a:lnSpc>
              <a:spcBef>
                <a:spcPts val="1006"/>
              </a:spcBef>
              <a:spcAft>
                <a:spcPts val="0"/>
              </a:spcAft>
              <a:buClr>
                <a:srgbClr val="000000"/>
              </a:buClr>
              <a:buSzPts val="1200"/>
              <a:buFont typeface="Arial"/>
              <a:buNone/>
              <a:defRPr sz="1509" b="0" i="0" u="none" strike="noStrike" cap="none">
                <a:solidFill>
                  <a:srgbClr val="000000"/>
                </a:solidFill>
                <a:latin typeface="Arial"/>
                <a:ea typeface="Arial"/>
                <a:cs typeface="Arial"/>
                <a:sym typeface="Arial"/>
              </a:defRPr>
            </a:lvl3pPr>
            <a:lvl4pPr marL="1828800" marR="0" lvl="3" indent="-228600" algn="l">
              <a:lnSpc>
                <a:spcPct val="100000"/>
              </a:lnSpc>
              <a:spcBef>
                <a:spcPts val="1006"/>
              </a:spcBef>
              <a:spcAft>
                <a:spcPts val="0"/>
              </a:spcAft>
              <a:buClr>
                <a:srgbClr val="000000"/>
              </a:buClr>
              <a:buSzPts val="1000"/>
              <a:buFont typeface="Arial"/>
              <a:buNone/>
              <a:defRPr sz="1258" b="0" i="0" u="none" strike="noStrike" cap="none">
                <a:solidFill>
                  <a:srgbClr val="000000"/>
                </a:solidFill>
                <a:latin typeface="Arial"/>
                <a:ea typeface="Arial"/>
                <a:cs typeface="Arial"/>
                <a:sym typeface="Arial"/>
              </a:defRPr>
            </a:lvl4pPr>
            <a:lvl5pPr marL="2286000" marR="0" lvl="4" indent="-228600" algn="l">
              <a:lnSpc>
                <a:spcPct val="100000"/>
              </a:lnSpc>
              <a:spcBef>
                <a:spcPts val="1006"/>
              </a:spcBef>
              <a:spcAft>
                <a:spcPts val="0"/>
              </a:spcAft>
              <a:buClr>
                <a:srgbClr val="000000"/>
              </a:buClr>
              <a:buSzPts val="1000"/>
              <a:buFont typeface="Arial"/>
              <a:buNone/>
              <a:defRPr sz="1258" b="0" i="0" u="none" strike="noStrike" cap="none">
                <a:solidFill>
                  <a:srgbClr val="000000"/>
                </a:solidFill>
                <a:latin typeface="Arial"/>
                <a:ea typeface="Arial"/>
                <a:cs typeface="Arial"/>
                <a:sym typeface="Arial"/>
              </a:defRPr>
            </a:lvl5pPr>
            <a:lvl6pPr marL="2743200" marR="0" lvl="5" indent="-228600" algn="l">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6pPr>
            <a:lvl7pPr marL="3200400" marR="0" lvl="6" indent="-228600" algn="l">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7pPr>
            <a:lvl8pPr marL="3657600" marR="0" lvl="7" indent="-228600" algn="l">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8pPr>
            <a:lvl9pPr marL="4114800" marR="0" lvl="8" indent="-228600" algn="l">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9pPr>
          </a:lstStyle>
          <a:p>
            <a:endParaRPr/>
          </a:p>
        </p:txBody>
      </p:sp>
      <p:sp>
        <p:nvSpPr>
          <p:cNvPr id="142" name="Google Shape;142;p52"/>
          <p:cNvSpPr txBox="1">
            <a:spLocks noGrp="1"/>
          </p:cNvSpPr>
          <p:nvPr>
            <p:ph type="sldNum" idx="12"/>
          </p:nvPr>
        </p:nvSpPr>
        <p:spPr>
          <a:xfrm>
            <a:off x="12001831" y="6891338"/>
            <a:ext cx="433162" cy="325500"/>
          </a:xfrm>
          <a:prstGeom prst="rect">
            <a:avLst/>
          </a:prstGeom>
          <a:noFill/>
          <a:ln>
            <a:noFill/>
          </a:ln>
        </p:spPr>
        <p:txBody>
          <a:bodyPr spcFirstLastPara="1" wrap="square" lIns="52125" tIns="52125" rIns="52125" bIns="52125" anchor="t" anchorCtr="0">
            <a:noAutofit/>
          </a:bodyPr>
          <a:lstStyle>
            <a:lvl1pPr marL="0" marR="0" lvl="0"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ytuł i tekst pionowy" type="vertTx">
  <p:cSld name="VERTICAL_TEXT">
    <p:spTree>
      <p:nvGrpSpPr>
        <p:cNvPr id="1" name="Shape 15"/>
        <p:cNvGrpSpPr/>
        <p:nvPr/>
      </p:nvGrpSpPr>
      <p:grpSpPr>
        <a:xfrm>
          <a:off x="0" y="0"/>
          <a:ext cx="0" cy="0"/>
          <a:chOff x="0" y="0"/>
          <a:chExt cx="0" cy="0"/>
        </a:xfrm>
      </p:grpSpPr>
      <p:sp>
        <p:nvSpPr>
          <p:cNvPr id="16" name="Google Shape;16;p31"/>
          <p:cNvSpPr txBox="1">
            <a:spLocks noGrp="1"/>
          </p:cNvSpPr>
          <p:nvPr>
            <p:ph type="title"/>
          </p:nvPr>
        </p:nvSpPr>
        <p:spPr>
          <a:xfrm>
            <a:off x="924448" y="401638"/>
            <a:ext cx="11584532" cy="14605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9pPr>
          </a:lstStyle>
          <a:p>
            <a:endParaRPr/>
          </a:p>
        </p:txBody>
      </p:sp>
      <p:sp>
        <p:nvSpPr>
          <p:cNvPr id="17" name="Google Shape;17;p31"/>
          <p:cNvSpPr txBox="1">
            <a:spLocks noGrp="1"/>
          </p:cNvSpPr>
          <p:nvPr>
            <p:ph type="body" idx="1"/>
          </p:nvPr>
        </p:nvSpPr>
        <p:spPr>
          <a:xfrm rot="5400000">
            <a:off x="4319588" y="-1383777"/>
            <a:ext cx="4794250" cy="11584532"/>
          </a:xfrm>
          <a:prstGeom prst="rect">
            <a:avLst/>
          </a:prstGeom>
          <a:noFill/>
          <a:ln>
            <a:noFill/>
          </a:ln>
        </p:spPr>
        <p:txBody>
          <a:bodyPr spcFirstLastPara="1" wrap="square" lIns="91425" tIns="91425" rIns="91425" bIns="91425" anchor="t" anchorCtr="0">
            <a:noAutofit/>
          </a:bodyPr>
          <a:lstStyle>
            <a:lvl1pPr marL="457200" marR="0" lvl="0" indent="-457200" algn="l" rtl="0">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1pPr>
            <a:lvl2pPr marL="914400" marR="0" lvl="1" indent="-457200" algn="l" rtl="0">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2pPr>
            <a:lvl3pPr marL="1371600" marR="0" lvl="2" indent="-457200" algn="l" rtl="0">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3pPr>
            <a:lvl4pPr marL="1828800" marR="0" lvl="3" indent="-457200" algn="l" rtl="0">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4pPr>
            <a:lvl5pPr marL="2286000" marR="0" lvl="4" indent="-457200" algn="l" rtl="0">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5pPr>
            <a:lvl6pPr marL="2743200" marR="0" lvl="5" indent="-342900"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6pPr>
            <a:lvl7pPr marL="3200400" marR="0" lvl="6" indent="-342900"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7pPr>
            <a:lvl8pPr marL="3657600" marR="0" lvl="7" indent="-342900"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8pPr>
            <a:lvl9pPr marL="4114800" marR="0" lvl="8" indent="-342900"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9pPr>
          </a:lstStyle>
          <a:p>
            <a:endParaRPr/>
          </a:p>
        </p:txBody>
      </p:sp>
      <p:sp>
        <p:nvSpPr>
          <p:cNvPr id="18" name="Google Shape;18;p31"/>
          <p:cNvSpPr txBox="1">
            <a:spLocks noGrp="1"/>
          </p:cNvSpPr>
          <p:nvPr>
            <p:ph type="sldNum" idx="12"/>
          </p:nvPr>
        </p:nvSpPr>
        <p:spPr>
          <a:xfrm>
            <a:off x="12001831" y="6891338"/>
            <a:ext cx="433271" cy="325437"/>
          </a:xfrm>
          <a:prstGeom prst="rect">
            <a:avLst/>
          </a:prstGeom>
          <a:noFill/>
          <a:ln>
            <a:noFill/>
          </a:ln>
        </p:spPr>
        <p:txBody>
          <a:bodyPr spcFirstLastPara="1" wrap="square" lIns="52125" tIns="52125" rIns="52125" bIns="52125" anchor="t" anchorCtr="0">
            <a:noAutofit/>
          </a:bodyPr>
          <a:lstStyle>
            <a:lvl1pPr marL="0" marR="0" lvl="0"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Obraz z podpisem" type="picTx">
  <p:cSld name="PICTURE_WITH_CAPTION_TEXT">
    <p:spTree>
      <p:nvGrpSpPr>
        <p:cNvPr id="1" name="Shape 143"/>
        <p:cNvGrpSpPr/>
        <p:nvPr/>
      </p:nvGrpSpPr>
      <p:grpSpPr>
        <a:xfrm>
          <a:off x="0" y="0"/>
          <a:ext cx="0" cy="0"/>
          <a:chOff x="0" y="0"/>
          <a:chExt cx="0" cy="0"/>
        </a:xfrm>
      </p:grpSpPr>
      <p:sp>
        <p:nvSpPr>
          <p:cNvPr id="144" name="Google Shape;144;p53"/>
          <p:cNvSpPr txBox="1">
            <a:spLocks noGrp="1"/>
          </p:cNvSpPr>
          <p:nvPr>
            <p:ph type="title"/>
          </p:nvPr>
        </p:nvSpPr>
        <p:spPr>
          <a:xfrm>
            <a:off x="924447" y="503238"/>
            <a:ext cx="4332750" cy="17637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SzPts val="1400"/>
              <a:buNone/>
              <a:defRPr sz="4025" b="0" i="0" u="none" strike="noStrike" cap="none">
                <a:solidFill>
                  <a:srgbClr val="000000"/>
                </a:solidFill>
                <a:latin typeface="Arial"/>
                <a:ea typeface="Arial"/>
                <a:cs typeface="Arial"/>
                <a:sym typeface="Arial"/>
              </a:defRPr>
            </a:lvl1pPr>
            <a:lvl2pPr marR="0" lvl="1"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R="0" lvl="2"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R="0" lvl="3"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R="0" lvl="4"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R="0" lvl="5"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R="0" lvl="6"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R="0" lvl="7"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R="0" lvl="8"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145" name="Google Shape;145;p53"/>
          <p:cNvSpPr>
            <a:spLocks noGrp="1"/>
          </p:cNvSpPr>
          <p:nvPr>
            <p:ph type="pic" idx="2"/>
          </p:nvPr>
        </p:nvSpPr>
        <p:spPr>
          <a:xfrm>
            <a:off x="5710404" y="1087438"/>
            <a:ext cx="6800414" cy="5370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1006"/>
              </a:spcBef>
              <a:spcAft>
                <a:spcPts val="0"/>
              </a:spcAft>
              <a:buClr>
                <a:srgbClr val="000000"/>
              </a:buClr>
              <a:buSzPts val="3200"/>
              <a:buFont typeface="Arial"/>
              <a:buNone/>
              <a:defRPr sz="4025" b="0" i="0" u="none" strike="noStrike" cap="none">
                <a:solidFill>
                  <a:srgbClr val="000000"/>
                </a:solidFill>
                <a:latin typeface="Arial"/>
                <a:ea typeface="Arial"/>
                <a:cs typeface="Arial"/>
                <a:sym typeface="Arial"/>
              </a:defRPr>
            </a:lvl1pPr>
            <a:lvl2pPr marR="0" lvl="1" algn="l" rtl="0">
              <a:lnSpc>
                <a:spcPct val="100000"/>
              </a:lnSpc>
              <a:spcBef>
                <a:spcPts val="1006"/>
              </a:spcBef>
              <a:spcAft>
                <a:spcPts val="0"/>
              </a:spcAft>
              <a:buClr>
                <a:srgbClr val="000000"/>
              </a:buClr>
              <a:buSzPts val="2800"/>
              <a:buFont typeface="Arial"/>
              <a:buNone/>
              <a:defRPr sz="3522" b="0" i="0" u="none" strike="noStrike" cap="none">
                <a:solidFill>
                  <a:srgbClr val="000000"/>
                </a:solidFill>
                <a:latin typeface="Arial"/>
                <a:ea typeface="Arial"/>
                <a:cs typeface="Arial"/>
                <a:sym typeface="Arial"/>
              </a:defRPr>
            </a:lvl2pPr>
            <a:lvl3pPr marR="0" lvl="2" algn="l" rtl="0">
              <a:lnSpc>
                <a:spcPct val="100000"/>
              </a:lnSpc>
              <a:spcBef>
                <a:spcPts val="1006"/>
              </a:spcBef>
              <a:spcAft>
                <a:spcPts val="0"/>
              </a:spcAft>
              <a:buClr>
                <a:srgbClr val="000000"/>
              </a:buClr>
              <a:buSzPts val="2400"/>
              <a:buFont typeface="Arial"/>
              <a:buNone/>
              <a:defRPr sz="3018" b="0" i="0" u="none" strike="noStrike" cap="none">
                <a:solidFill>
                  <a:srgbClr val="000000"/>
                </a:solidFill>
                <a:latin typeface="Arial"/>
                <a:ea typeface="Arial"/>
                <a:cs typeface="Arial"/>
                <a:sym typeface="Arial"/>
              </a:defRPr>
            </a:lvl3pPr>
            <a:lvl4pPr marR="0" lvl="3" algn="l" rtl="0">
              <a:lnSpc>
                <a:spcPct val="100000"/>
              </a:lnSpc>
              <a:spcBef>
                <a:spcPts val="1006"/>
              </a:spcBef>
              <a:spcAft>
                <a:spcPts val="0"/>
              </a:spcAft>
              <a:buClr>
                <a:srgbClr val="000000"/>
              </a:buClr>
              <a:buSzPts val="2000"/>
              <a:buFont typeface="Arial"/>
              <a:buNone/>
              <a:defRPr sz="2515" b="0" i="0" u="none" strike="noStrike" cap="none">
                <a:solidFill>
                  <a:srgbClr val="000000"/>
                </a:solidFill>
                <a:latin typeface="Arial"/>
                <a:ea typeface="Arial"/>
                <a:cs typeface="Arial"/>
                <a:sym typeface="Arial"/>
              </a:defRPr>
            </a:lvl4pPr>
            <a:lvl5pPr marR="0" lvl="4" algn="l" rtl="0">
              <a:lnSpc>
                <a:spcPct val="100000"/>
              </a:lnSpc>
              <a:spcBef>
                <a:spcPts val="1006"/>
              </a:spcBef>
              <a:spcAft>
                <a:spcPts val="0"/>
              </a:spcAft>
              <a:buClr>
                <a:srgbClr val="000000"/>
              </a:buClr>
              <a:buSzPts val="2000"/>
              <a:buFont typeface="Arial"/>
              <a:buNone/>
              <a:defRPr sz="2515" b="0" i="0" u="none" strike="noStrike" cap="none">
                <a:solidFill>
                  <a:srgbClr val="000000"/>
                </a:solidFill>
                <a:latin typeface="Arial"/>
                <a:ea typeface="Arial"/>
                <a:cs typeface="Arial"/>
                <a:sym typeface="Arial"/>
              </a:defRPr>
            </a:lvl5pPr>
            <a:lvl6pPr marR="0" lvl="5" algn="l" rtl="0">
              <a:lnSpc>
                <a:spcPct val="90000"/>
              </a:lnSpc>
              <a:spcBef>
                <a:spcPts val="629"/>
              </a:spcBef>
              <a:spcAft>
                <a:spcPts val="0"/>
              </a:spcAft>
              <a:buClr>
                <a:schemeClr val="dk1"/>
              </a:buClr>
              <a:buSzPts val="2000"/>
              <a:buFont typeface="Arial"/>
              <a:buNone/>
              <a:defRPr sz="2515" b="0" i="0" u="none" strike="noStrike" cap="none">
                <a:solidFill>
                  <a:schemeClr val="dk1"/>
                </a:solidFill>
                <a:latin typeface="Arial"/>
                <a:ea typeface="Arial"/>
                <a:cs typeface="Arial"/>
                <a:sym typeface="Arial"/>
              </a:defRPr>
            </a:lvl6pPr>
            <a:lvl7pPr marR="0" lvl="6" algn="l" rtl="0">
              <a:lnSpc>
                <a:spcPct val="90000"/>
              </a:lnSpc>
              <a:spcBef>
                <a:spcPts val="629"/>
              </a:spcBef>
              <a:spcAft>
                <a:spcPts val="0"/>
              </a:spcAft>
              <a:buClr>
                <a:schemeClr val="dk1"/>
              </a:buClr>
              <a:buSzPts val="2000"/>
              <a:buFont typeface="Arial"/>
              <a:buNone/>
              <a:defRPr sz="2515" b="0" i="0" u="none" strike="noStrike" cap="none">
                <a:solidFill>
                  <a:schemeClr val="dk1"/>
                </a:solidFill>
                <a:latin typeface="Arial"/>
                <a:ea typeface="Arial"/>
                <a:cs typeface="Arial"/>
                <a:sym typeface="Arial"/>
              </a:defRPr>
            </a:lvl7pPr>
            <a:lvl8pPr marR="0" lvl="7" algn="l" rtl="0">
              <a:lnSpc>
                <a:spcPct val="90000"/>
              </a:lnSpc>
              <a:spcBef>
                <a:spcPts val="629"/>
              </a:spcBef>
              <a:spcAft>
                <a:spcPts val="0"/>
              </a:spcAft>
              <a:buClr>
                <a:schemeClr val="dk1"/>
              </a:buClr>
              <a:buSzPts val="2000"/>
              <a:buFont typeface="Arial"/>
              <a:buNone/>
              <a:defRPr sz="2515" b="0" i="0" u="none" strike="noStrike" cap="none">
                <a:solidFill>
                  <a:schemeClr val="dk1"/>
                </a:solidFill>
                <a:latin typeface="Arial"/>
                <a:ea typeface="Arial"/>
                <a:cs typeface="Arial"/>
                <a:sym typeface="Arial"/>
              </a:defRPr>
            </a:lvl8pPr>
            <a:lvl9pPr marR="0" lvl="8" algn="l" rtl="0">
              <a:lnSpc>
                <a:spcPct val="90000"/>
              </a:lnSpc>
              <a:spcBef>
                <a:spcPts val="629"/>
              </a:spcBef>
              <a:spcAft>
                <a:spcPts val="0"/>
              </a:spcAft>
              <a:buClr>
                <a:schemeClr val="dk1"/>
              </a:buClr>
              <a:buSzPts val="2000"/>
              <a:buFont typeface="Arial"/>
              <a:buNone/>
              <a:defRPr sz="2515" b="0" i="0" u="none" strike="noStrike" cap="none">
                <a:solidFill>
                  <a:schemeClr val="dk1"/>
                </a:solidFill>
                <a:latin typeface="Arial"/>
                <a:ea typeface="Arial"/>
                <a:cs typeface="Arial"/>
                <a:sym typeface="Arial"/>
              </a:defRPr>
            </a:lvl9pPr>
          </a:lstStyle>
          <a:p>
            <a:endParaRPr/>
          </a:p>
        </p:txBody>
      </p:sp>
      <p:sp>
        <p:nvSpPr>
          <p:cNvPr id="146" name="Google Shape;146;p53"/>
          <p:cNvSpPr txBox="1">
            <a:spLocks noGrp="1"/>
          </p:cNvSpPr>
          <p:nvPr>
            <p:ph type="body" idx="1"/>
          </p:nvPr>
        </p:nvSpPr>
        <p:spPr>
          <a:xfrm>
            <a:off x="924447" y="2266950"/>
            <a:ext cx="4332750" cy="4200600"/>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1006"/>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1pPr>
            <a:lvl2pPr marL="914400" marR="0" lvl="1" indent="-228600" algn="l">
              <a:lnSpc>
                <a:spcPct val="100000"/>
              </a:lnSpc>
              <a:spcBef>
                <a:spcPts val="1006"/>
              </a:spcBef>
              <a:spcAft>
                <a:spcPts val="0"/>
              </a:spcAft>
              <a:buClr>
                <a:srgbClr val="000000"/>
              </a:buClr>
              <a:buSzPts val="1400"/>
              <a:buFont typeface="Arial"/>
              <a:buNone/>
              <a:defRPr sz="1761" b="0" i="0" u="none" strike="noStrike" cap="none">
                <a:solidFill>
                  <a:srgbClr val="000000"/>
                </a:solidFill>
                <a:latin typeface="Arial"/>
                <a:ea typeface="Arial"/>
                <a:cs typeface="Arial"/>
                <a:sym typeface="Arial"/>
              </a:defRPr>
            </a:lvl2pPr>
            <a:lvl3pPr marL="1371600" marR="0" lvl="2" indent="-228600" algn="l">
              <a:lnSpc>
                <a:spcPct val="100000"/>
              </a:lnSpc>
              <a:spcBef>
                <a:spcPts val="1006"/>
              </a:spcBef>
              <a:spcAft>
                <a:spcPts val="0"/>
              </a:spcAft>
              <a:buClr>
                <a:srgbClr val="000000"/>
              </a:buClr>
              <a:buSzPts val="1200"/>
              <a:buFont typeface="Arial"/>
              <a:buNone/>
              <a:defRPr sz="1509" b="0" i="0" u="none" strike="noStrike" cap="none">
                <a:solidFill>
                  <a:srgbClr val="000000"/>
                </a:solidFill>
                <a:latin typeface="Arial"/>
                <a:ea typeface="Arial"/>
                <a:cs typeface="Arial"/>
                <a:sym typeface="Arial"/>
              </a:defRPr>
            </a:lvl3pPr>
            <a:lvl4pPr marL="1828800" marR="0" lvl="3" indent="-228600" algn="l">
              <a:lnSpc>
                <a:spcPct val="100000"/>
              </a:lnSpc>
              <a:spcBef>
                <a:spcPts val="1006"/>
              </a:spcBef>
              <a:spcAft>
                <a:spcPts val="0"/>
              </a:spcAft>
              <a:buClr>
                <a:srgbClr val="000000"/>
              </a:buClr>
              <a:buSzPts val="1000"/>
              <a:buFont typeface="Arial"/>
              <a:buNone/>
              <a:defRPr sz="1258" b="0" i="0" u="none" strike="noStrike" cap="none">
                <a:solidFill>
                  <a:srgbClr val="000000"/>
                </a:solidFill>
                <a:latin typeface="Arial"/>
                <a:ea typeface="Arial"/>
                <a:cs typeface="Arial"/>
                <a:sym typeface="Arial"/>
              </a:defRPr>
            </a:lvl4pPr>
            <a:lvl5pPr marL="2286000" marR="0" lvl="4" indent="-228600" algn="l">
              <a:lnSpc>
                <a:spcPct val="100000"/>
              </a:lnSpc>
              <a:spcBef>
                <a:spcPts val="1006"/>
              </a:spcBef>
              <a:spcAft>
                <a:spcPts val="0"/>
              </a:spcAft>
              <a:buClr>
                <a:srgbClr val="000000"/>
              </a:buClr>
              <a:buSzPts val="1000"/>
              <a:buFont typeface="Arial"/>
              <a:buNone/>
              <a:defRPr sz="1258" b="0" i="0" u="none" strike="noStrike" cap="none">
                <a:solidFill>
                  <a:srgbClr val="000000"/>
                </a:solidFill>
                <a:latin typeface="Arial"/>
                <a:ea typeface="Arial"/>
                <a:cs typeface="Arial"/>
                <a:sym typeface="Arial"/>
              </a:defRPr>
            </a:lvl5pPr>
            <a:lvl6pPr marL="2743200" marR="0" lvl="5" indent="-228600" algn="l">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6pPr>
            <a:lvl7pPr marL="3200400" marR="0" lvl="6" indent="-228600" algn="l">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7pPr>
            <a:lvl8pPr marL="3657600" marR="0" lvl="7" indent="-228600" algn="l">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8pPr>
            <a:lvl9pPr marL="4114800" marR="0" lvl="8" indent="-228600" algn="l">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9pPr>
          </a:lstStyle>
          <a:p>
            <a:endParaRPr/>
          </a:p>
        </p:txBody>
      </p:sp>
      <p:sp>
        <p:nvSpPr>
          <p:cNvPr id="147" name="Google Shape;147;p53"/>
          <p:cNvSpPr txBox="1">
            <a:spLocks noGrp="1"/>
          </p:cNvSpPr>
          <p:nvPr>
            <p:ph type="sldNum" idx="12"/>
          </p:nvPr>
        </p:nvSpPr>
        <p:spPr>
          <a:xfrm>
            <a:off x="12001831" y="6891338"/>
            <a:ext cx="433162" cy="325500"/>
          </a:xfrm>
          <a:prstGeom prst="rect">
            <a:avLst/>
          </a:prstGeom>
          <a:noFill/>
          <a:ln>
            <a:noFill/>
          </a:ln>
        </p:spPr>
        <p:txBody>
          <a:bodyPr spcFirstLastPara="1" wrap="square" lIns="52125" tIns="52125" rIns="52125" bIns="52125" anchor="t" anchorCtr="0">
            <a:noAutofit/>
          </a:bodyPr>
          <a:lstStyle>
            <a:lvl1pPr marL="0" marR="0" lvl="0"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ytuł i tekst pionowy" type="vertTx">
  <p:cSld name="VERTICAL_TEXT">
    <p:spTree>
      <p:nvGrpSpPr>
        <p:cNvPr id="1" name="Shape 148"/>
        <p:cNvGrpSpPr/>
        <p:nvPr/>
      </p:nvGrpSpPr>
      <p:grpSpPr>
        <a:xfrm>
          <a:off x="0" y="0"/>
          <a:ext cx="0" cy="0"/>
          <a:chOff x="0" y="0"/>
          <a:chExt cx="0" cy="0"/>
        </a:xfrm>
      </p:grpSpPr>
      <p:sp>
        <p:nvSpPr>
          <p:cNvPr id="149" name="Google Shape;149;p54"/>
          <p:cNvSpPr txBox="1">
            <a:spLocks noGrp="1"/>
          </p:cNvSpPr>
          <p:nvPr>
            <p:ph type="title"/>
          </p:nvPr>
        </p:nvSpPr>
        <p:spPr>
          <a:xfrm>
            <a:off x="1008306" y="671513"/>
            <a:ext cx="11426719" cy="12606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1pPr>
            <a:lvl2pPr marR="0" lvl="1"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R="0" lvl="2"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R="0" lvl="3"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R="0" lvl="4"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R="0" lvl="5"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R="0" lvl="6"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R="0" lvl="7"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R="0" lvl="8"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150" name="Google Shape;150;p54"/>
          <p:cNvSpPr txBox="1">
            <a:spLocks noGrp="1"/>
          </p:cNvSpPr>
          <p:nvPr>
            <p:ph type="body" idx="1"/>
          </p:nvPr>
        </p:nvSpPr>
        <p:spPr>
          <a:xfrm rot="5400000">
            <a:off x="4452393" y="-1259610"/>
            <a:ext cx="4538700" cy="11426719"/>
          </a:xfrm>
          <a:prstGeom prst="rect">
            <a:avLst/>
          </a:prstGeom>
          <a:noFill/>
          <a:ln>
            <a:noFill/>
          </a:ln>
        </p:spPr>
        <p:txBody>
          <a:bodyPr spcFirstLastPara="1" wrap="square" lIns="91425" tIns="91425" rIns="91425" bIns="91425" anchor="t" anchorCtr="0">
            <a:noAutofit/>
          </a:bodyPr>
          <a:lstStyle>
            <a:lvl1pPr marL="457200" marR="0" lvl="0"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1pPr>
            <a:lvl2pPr marL="914400" marR="0" lvl="1"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2pPr>
            <a:lvl3pPr marL="1371600" marR="0" lvl="2"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3pPr>
            <a:lvl4pPr marL="1828800" marR="0" lvl="3"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4pPr>
            <a:lvl5pPr marL="2286000" marR="0" lvl="4"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5pPr>
            <a:lvl6pPr marL="2743200" marR="0" lvl="5"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6pPr>
            <a:lvl7pPr marL="3200400" marR="0" lvl="6"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7pPr>
            <a:lvl8pPr marL="3657600" marR="0" lvl="7"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8pPr>
            <a:lvl9pPr marL="4114800" marR="0" lvl="8"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9pPr>
          </a:lstStyle>
          <a:p>
            <a:endParaRPr/>
          </a:p>
        </p:txBody>
      </p:sp>
      <p:sp>
        <p:nvSpPr>
          <p:cNvPr id="151" name="Google Shape;151;p54"/>
          <p:cNvSpPr txBox="1">
            <a:spLocks noGrp="1"/>
          </p:cNvSpPr>
          <p:nvPr>
            <p:ph type="sldNum" idx="12"/>
          </p:nvPr>
        </p:nvSpPr>
        <p:spPr>
          <a:xfrm>
            <a:off x="12001831" y="6891338"/>
            <a:ext cx="433162" cy="325500"/>
          </a:xfrm>
          <a:prstGeom prst="rect">
            <a:avLst/>
          </a:prstGeom>
          <a:noFill/>
          <a:ln>
            <a:noFill/>
          </a:ln>
        </p:spPr>
        <p:txBody>
          <a:bodyPr spcFirstLastPara="1" wrap="square" lIns="52125" tIns="52125" rIns="52125" bIns="52125" anchor="t" anchorCtr="0">
            <a:noAutofit/>
          </a:bodyPr>
          <a:lstStyle>
            <a:lvl1pPr marL="0" marR="0" lvl="0"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ytuł pionowy i tekst" type="vertTitleAndTx">
  <p:cSld name="VERTICAL_TITLE_AND_VERTICAL_TEXT">
    <p:spTree>
      <p:nvGrpSpPr>
        <p:cNvPr id="1" name="Shape 152"/>
        <p:cNvGrpSpPr/>
        <p:nvPr/>
      </p:nvGrpSpPr>
      <p:grpSpPr>
        <a:xfrm>
          <a:off x="0" y="0"/>
          <a:ext cx="0" cy="0"/>
          <a:chOff x="0" y="0"/>
          <a:chExt cx="0" cy="0"/>
        </a:xfrm>
      </p:grpSpPr>
      <p:sp>
        <p:nvSpPr>
          <p:cNvPr id="153" name="Google Shape;153;p55"/>
          <p:cNvSpPr txBox="1">
            <a:spLocks noGrp="1"/>
          </p:cNvSpPr>
          <p:nvPr>
            <p:ph type="title"/>
          </p:nvPr>
        </p:nvSpPr>
        <p:spPr>
          <a:xfrm rot="5400000">
            <a:off x="7981718" y="2269728"/>
            <a:ext cx="6051600" cy="285517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1pPr>
            <a:lvl2pPr marR="0" lvl="1"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R="0" lvl="2"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R="0" lvl="3"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R="0" lvl="4"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R="0" lvl="5"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R="0" lvl="6"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R="0" lvl="7"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R="0" lvl="8" algn="ctr">
              <a:lnSpc>
                <a:spcPct val="100000"/>
              </a:lnSpc>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154" name="Google Shape;154;p55"/>
          <p:cNvSpPr txBox="1">
            <a:spLocks noGrp="1"/>
          </p:cNvSpPr>
          <p:nvPr>
            <p:ph type="body" idx="1"/>
          </p:nvPr>
        </p:nvSpPr>
        <p:spPr>
          <a:xfrm rot="5400000">
            <a:off x="2172488" y="-492622"/>
            <a:ext cx="6051600" cy="8379870"/>
          </a:xfrm>
          <a:prstGeom prst="rect">
            <a:avLst/>
          </a:prstGeom>
          <a:noFill/>
          <a:ln>
            <a:noFill/>
          </a:ln>
        </p:spPr>
        <p:txBody>
          <a:bodyPr spcFirstLastPara="1" wrap="square" lIns="91425" tIns="91425" rIns="91425" bIns="91425" anchor="t" anchorCtr="0">
            <a:noAutofit/>
          </a:bodyPr>
          <a:lstStyle>
            <a:lvl1pPr marL="457200" marR="0" lvl="0"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1pPr>
            <a:lvl2pPr marL="914400" marR="0" lvl="1"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2pPr>
            <a:lvl3pPr marL="1371600" marR="0" lvl="2"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3pPr>
            <a:lvl4pPr marL="1828800" marR="0" lvl="3"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4pPr>
            <a:lvl5pPr marL="2286000" marR="0" lvl="4" indent="-457200" algn="l">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5pPr>
            <a:lvl6pPr marL="2743200" marR="0" lvl="5"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6pPr>
            <a:lvl7pPr marL="3200400" marR="0" lvl="6"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7pPr>
            <a:lvl8pPr marL="3657600" marR="0" lvl="7"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8pPr>
            <a:lvl9pPr marL="4114800" marR="0" lvl="8" indent="-342900" algn="l">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9pPr>
          </a:lstStyle>
          <a:p>
            <a:endParaRPr/>
          </a:p>
        </p:txBody>
      </p:sp>
      <p:sp>
        <p:nvSpPr>
          <p:cNvPr id="155" name="Google Shape;155;p55"/>
          <p:cNvSpPr txBox="1">
            <a:spLocks noGrp="1"/>
          </p:cNvSpPr>
          <p:nvPr>
            <p:ph type="sldNum" idx="12"/>
          </p:nvPr>
        </p:nvSpPr>
        <p:spPr>
          <a:xfrm>
            <a:off x="12001831" y="6891338"/>
            <a:ext cx="433162" cy="325500"/>
          </a:xfrm>
          <a:prstGeom prst="rect">
            <a:avLst/>
          </a:prstGeom>
          <a:noFill/>
          <a:ln>
            <a:noFill/>
          </a:ln>
        </p:spPr>
        <p:txBody>
          <a:bodyPr spcFirstLastPara="1" wrap="square" lIns="52125" tIns="52125" rIns="52125" bIns="52125" anchor="t" anchorCtr="0">
            <a:noAutofit/>
          </a:bodyPr>
          <a:lstStyle>
            <a:lvl1pPr marL="0" marR="0" lvl="0"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SzPts val="2012"/>
              <a:buNone/>
              <a:defRPr sz="2012"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braz z podpisem" type="picTx">
  <p:cSld name="PICTURE_WITH_CAPTION_TEXT">
    <p:spTree>
      <p:nvGrpSpPr>
        <p:cNvPr id="1" name="Shape 19"/>
        <p:cNvGrpSpPr/>
        <p:nvPr/>
      </p:nvGrpSpPr>
      <p:grpSpPr>
        <a:xfrm>
          <a:off x="0" y="0"/>
          <a:ext cx="0" cy="0"/>
          <a:chOff x="0" y="0"/>
          <a:chExt cx="0" cy="0"/>
        </a:xfrm>
      </p:grpSpPr>
      <p:sp>
        <p:nvSpPr>
          <p:cNvPr id="20" name="Google Shape;20;p32"/>
          <p:cNvSpPr txBox="1">
            <a:spLocks noGrp="1"/>
          </p:cNvSpPr>
          <p:nvPr>
            <p:ph type="title"/>
          </p:nvPr>
        </p:nvSpPr>
        <p:spPr>
          <a:xfrm>
            <a:off x="924448" y="503238"/>
            <a:ext cx="4332719" cy="1763712"/>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1400"/>
              <a:buFont typeface="Arial"/>
              <a:buNone/>
              <a:defRPr sz="4025"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9pPr>
          </a:lstStyle>
          <a:p>
            <a:endParaRPr/>
          </a:p>
        </p:txBody>
      </p:sp>
      <p:sp>
        <p:nvSpPr>
          <p:cNvPr id="21" name="Google Shape;21;p32"/>
          <p:cNvSpPr>
            <a:spLocks noGrp="1"/>
          </p:cNvSpPr>
          <p:nvPr>
            <p:ph type="pic" idx="2"/>
          </p:nvPr>
        </p:nvSpPr>
        <p:spPr>
          <a:xfrm>
            <a:off x="5710404" y="1087438"/>
            <a:ext cx="6800572" cy="5370512"/>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1006"/>
              </a:spcBef>
              <a:spcAft>
                <a:spcPts val="0"/>
              </a:spcAft>
              <a:buClr>
                <a:srgbClr val="000000"/>
              </a:buClr>
              <a:buSzPts val="3200"/>
              <a:buFont typeface="Arial"/>
              <a:buNone/>
              <a:defRPr sz="4025" b="0" i="0" u="none" strike="noStrike" cap="none">
                <a:solidFill>
                  <a:srgbClr val="000000"/>
                </a:solidFill>
                <a:latin typeface="Arial"/>
                <a:ea typeface="Arial"/>
                <a:cs typeface="Arial"/>
                <a:sym typeface="Arial"/>
              </a:defRPr>
            </a:lvl1pPr>
            <a:lvl2pPr marR="0" lvl="1" algn="l" rtl="0">
              <a:lnSpc>
                <a:spcPct val="100000"/>
              </a:lnSpc>
              <a:spcBef>
                <a:spcPts val="1006"/>
              </a:spcBef>
              <a:spcAft>
                <a:spcPts val="0"/>
              </a:spcAft>
              <a:buClr>
                <a:srgbClr val="000000"/>
              </a:buClr>
              <a:buSzPts val="2800"/>
              <a:buFont typeface="Arial"/>
              <a:buNone/>
              <a:defRPr sz="3522" b="0" i="0" u="none" strike="noStrike" cap="none">
                <a:solidFill>
                  <a:srgbClr val="000000"/>
                </a:solidFill>
                <a:latin typeface="Arial"/>
                <a:ea typeface="Arial"/>
                <a:cs typeface="Arial"/>
                <a:sym typeface="Arial"/>
              </a:defRPr>
            </a:lvl2pPr>
            <a:lvl3pPr marR="0" lvl="2" algn="l" rtl="0">
              <a:lnSpc>
                <a:spcPct val="100000"/>
              </a:lnSpc>
              <a:spcBef>
                <a:spcPts val="1006"/>
              </a:spcBef>
              <a:spcAft>
                <a:spcPts val="0"/>
              </a:spcAft>
              <a:buClr>
                <a:srgbClr val="000000"/>
              </a:buClr>
              <a:buSzPts val="2400"/>
              <a:buFont typeface="Arial"/>
              <a:buNone/>
              <a:defRPr sz="3018" b="0" i="0" u="none" strike="noStrike" cap="none">
                <a:solidFill>
                  <a:srgbClr val="000000"/>
                </a:solidFill>
                <a:latin typeface="Arial"/>
                <a:ea typeface="Arial"/>
                <a:cs typeface="Arial"/>
                <a:sym typeface="Arial"/>
              </a:defRPr>
            </a:lvl3pPr>
            <a:lvl4pPr marR="0" lvl="3" algn="l" rtl="0">
              <a:lnSpc>
                <a:spcPct val="100000"/>
              </a:lnSpc>
              <a:spcBef>
                <a:spcPts val="1006"/>
              </a:spcBef>
              <a:spcAft>
                <a:spcPts val="0"/>
              </a:spcAft>
              <a:buClr>
                <a:srgbClr val="000000"/>
              </a:buClr>
              <a:buSzPts val="2000"/>
              <a:buFont typeface="Arial"/>
              <a:buNone/>
              <a:defRPr sz="2515" b="0" i="0" u="none" strike="noStrike" cap="none">
                <a:solidFill>
                  <a:srgbClr val="000000"/>
                </a:solidFill>
                <a:latin typeface="Arial"/>
                <a:ea typeface="Arial"/>
                <a:cs typeface="Arial"/>
                <a:sym typeface="Arial"/>
              </a:defRPr>
            </a:lvl4pPr>
            <a:lvl5pPr marR="0" lvl="4" algn="l" rtl="0">
              <a:lnSpc>
                <a:spcPct val="100000"/>
              </a:lnSpc>
              <a:spcBef>
                <a:spcPts val="1006"/>
              </a:spcBef>
              <a:spcAft>
                <a:spcPts val="0"/>
              </a:spcAft>
              <a:buClr>
                <a:srgbClr val="000000"/>
              </a:buClr>
              <a:buSzPts val="2000"/>
              <a:buFont typeface="Arial"/>
              <a:buNone/>
              <a:defRPr sz="2515" b="0" i="0" u="none" strike="noStrike" cap="none">
                <a:solidFill>
                  <a:srgbClr val="000000"/>
                </a:solidFill>
                <a:latin typeface="Arial"/>
                <a:ea typeface="Arial"/>
                <a:cs typeface="Arial"/>
                <a:sym typeface="Arial"/>
              </a:defRPr>
            </a:lvl5pPr>
            <a:lvl6pPr marR="0" lvl="5" algn="l" rtl="0">
              <a:lnSpc>
                <a:spcPct val="90000"/>
              </a:lnSpc>
              <a:spcBef>
                <a:spcPts val="629"/>
              </a:spcBef>
              <a:spcAft>
                <a:spcPts val="0"/>
              </a:spcAft>
              <a:buClr>
                <a:schemeClr val="dk1"/>
              </a:buClr>
              <a:buSzPts val="2000"/>
              <a:buFont typeface="Arial"/>
              <a:buNone/>
              <a:defRPr sz="2515" b="0" i="0" u="none" strike="noStrike" cap="none">
                <a:solidFill>
                  <a:schemeClr val="dk1"/>
                </a:solidFill>
                <a:latin typeface="Arial"/>
                <a:ea typeface="Arial"/>
                <a:cs typeface="Arial"/>
                <a:sym typeface="Arial"/>
              </a:defRPr>
            </a:lvl6pPr>
            <a:lvl7pPr marR="0" lvl="6" algn="l" rtl="0">
              <a:lnSpc>
                <a:spcPct val="90000"/>
              </a:lnSpc>
              <a:spcBef>
                <a:spcPts val="629"/>
              </a:spcBef>
              <a:spcAft>
                <a:spcPts val="0"/>
              </a:spcAft>
              <a:buClr>
                <a:schemeClr val="dk1"/>
              </a:buClr>
              <a:buSzPts val="2000"/>
              <a:buFont typeface="Arial"/>
              <a:buNone/>
              <a:defRPr sz="2515" b="0" i="0" u="none" strike="noStrike" cap="none">
                <a:solidFill>
                  <a:schemeClr val="dk1"/>
                </a:solidFill>
                <a:latin typeface="Arial"/>
                <a:ea typeface="Arial"/>
                <a:cs typeface="Arial"/>
                <a:sym typeface="Arial"/>
              </a:defRPr>
            </a:lvl7pPr>
            <a:lvl8pPr marR="0" lvl="7" algn="l" rtl="0">
              <a:lnSpc>
                <a:spcPct val="90000"/>
              </a:lnSpc>
              <a:spcBef>
                <a:spcPts val="629"/>
              </a:spcBef>
              <a:spcAft>
                <a:spcPts val="0"/>
              </a:spcAft>
              <a:buClr>
                <a:schemeClr val="dk1"/>
              </a:buClr>
              <a:buSzPts val="2000"/>
              <a:buFont typeface="Arial"/>
              <a:buNone/>
              <a:defRPr sz="2515" b="0" i="0" u="none" strike="noStrike" cap="none">
                <a:solidFill>
                  <a:schemeClr val="dk1"/>
                </a:solidFill>
                <a:latin typeface="Arial"/>
                <a:ea typeface="Arial"/>
                <a:cs typeface="Arial"/>
                <a:sym typeface="Arial"/>
              </a:defRPr>
            </a:lvl8pPr>
            <a:lvl9pPr marR="0" lvl="8" algn="l" rtl="0">
              <a:lnSpc>
                <a:spcPct val="90000"/>
              </a:lnSpc>
              <a:spcBef>
                <a:spcPts val="629"/>
              </a:spcBef>
              <a:spcAft>
                <a:spcPts val="0"/>
              </a:spcAft>
              <a:buClr>
                <a:schemeClr val="dk1"/>
              </a:buClr>
              <a:buSzPts val="2000"/>
              <a:buFont typeface="Arial"/>
              <a:buNone/>
              <a:defRPr sz="2515" b="0" i="0" u="none" strike="noStrike" cap="none">
                <a:solidFill>
                  <a:schemeClr val="dk1"/>
                </a:solidFill>
                <a:latin typeface="Arial"/>
                <a:ea typeface="Arial"/>
                <a:cs typeface="Arial"/>
                <a:sym typeface="Arial"/>
              </a:defRPr>
            </a:lvl9pPr>
          </a:lstStyle>
          <a:p>
            <a:endParaRPr/>
          </a:p>
        </p:txBody>
      </p:sp>
      <p:sp>
        <p:nvSpPr>
          <p:cNvPr id="22" name="Google Shape;22;p32"/>
          <p:cNvSpPr txBox="1">
            <a:spLocks noGrp="1"/>
          </p:cNvSpPr>
          <p:nvPr>
            <p:ph type="body" idx="1"/>
          </p:nvPr>
        </p:nvSpPr>
        <p:spPr>
          <a:xfrm>
            <a:off x="924448" y="2266951"/>
            <a:ext cx="4332719" cy="4200525"/>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1006"/>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1pPr>
            <a:lvl2pPr marL="914400" marR="0" lvl="1" indent="-228600" algn="l" rtl="0">
              <a:lnSpc>
                <a:spcPct val="100000"/>
              </a:lnSpc>
              <a:spcBef>
                <a:spcPts val="1006"/>
              </a:spcBef>
              <a:spcAft>
                <a:spcPts val="0"/>
              </a:spcAft>
              <a:buClr>
                <a:srgbClr val="000000"/>
              </a:buClr>
              <a:buSzPts val="1400"/>
              <a:buFont typeface="Arial"/>
              <a:buNone/>
              <a:defRPr sz="1761" b="0" i="0" u="none" strike="noStrike" cap="none">
                <a:solidFill>
                  <a:srgbClr val="000000"/>
                </a:solidFill>
                <a:latin typeface="Arial"/>
                <a:ea typeface="Arial"/>
                <a:cs typeface="Arial"/>
                <a:sym typeface="Arial"/>
              </a:defRPr>
            </a:lvl2pPr>
            <a:lvl3pPr marL="1371600" marR="0" lvl="2" indent="-228600" algn="l" rtl="0">
              <a:lnSpc>
                <a:spcPct val="100000"/>
              </a:lnSpc>
              <a:spcBef>
                <a:spcPts val="1006"/>
              </a:spcBef>
              <a:spcAft>
                <a:spcPts val="0"/>
              </a:spcAft>
              <a:buClr>
                <a:srgbClr val="000000"/>
              </a:buClr>
              <a:buSzPts val="1200"/>
              <a:buFont typeface="Arial"/>
              <a:buNone/>
              <a:defRPr sz="1509" b="0" i="0" u="none" strike="noStrike" cap="none">
                <a:solidFill>
                  <a:srgbClr val="000000"/>
                </a:solidFill>
                <a:latin typeface="Arial"/>
                <a:ea typeface="Arial"/>
                <a:cs typeface="Arial"/>
                <a:sym typeface="Arial"/>
              </a:defRPr>
            </a:lvl3pPr>
            <a:lvl4pPr marL="1828800" marR="0" lvl="3" indent="-228600" algn="l" rtl="0">
              <a:lnSpc>
                <a:spcPct val="100000"/>
              </a:lnSpc>
              <a:spcBef>
                <a:spcPts val="1006"/>
              </a:spcBef>
              <a:spcAft>
                <a:spcPts val="0"/>
              </a:spcAft>
              <a:buClr>
                <a:srgbClr val="000000"/>
              </a:buClr>
              <a:buSzPts val="1000"/>
              <a:buFont typeface="Arial"/>
              <a:buNone/>
              <a:defRPr sz="1258" b="0" i="0" u="none" strike="noStrike" cap="none">
                <a:solidFill>
                  <a:srgbClr val="000000"/>
                </a:solidFill>
                <a:latin typeface="Arial"/>
                <a:ea typeface="Arial"/>
                <a:cs typeface="Arial"/>
                <a:sym typeface="Arial"/>
              </a:defRPr>
            </a:lvl4pPr>
            <a:lvl5pPr marL="2286000" marR="0" lvl="4" indent="-228600" algn="l" rtl="0">
              <a:lnSpc>
                <a:spcPct val="100000"/>
              </a:lnSpc>
              <a:spcBef>
                <a:spcPts val="1006"/>
              </a:spcBef>
              <a:spcAft>
                <a:spcPts val="0"/>
              </a:spcAft>
              <a:buClr>
                <a:srgbClr val="000000"/>
              </a:buClr>
              <a:buSzPts val="1000"/>
              <a:buFont typeface="Arial"/>
              <a:buNone/>
              <a:defRPr sz="1258" b="0" i="0" u="none" strike="noStrike" cap="none">
                <a:solidFill>
                  <a:srgbClr val="000000"/>
                </a:solidFill>
                <a:latin typeface="Arial"/>
                <a:ea typeface="Arial"/>
                <a:cs typeface="Arial"/>
                <a:sym typeface="Arial"/>
              </a:defRPr>
            </a:lvl5pPr>
            <a:lvl6pPr marL="2743200" marR="0" lvl="5" indent="-228600" algn="l" rtl="0">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6pPr>
            <a:lvl7pPr marL="3200400" marR="0" lvl="6" indent="-228600" algn="l" rtl="0">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7pPr>
            <a:lvl8pPr marL="3657600" marR="0" lvl="7" indent="-228600" algn="l" rtl="0">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8pPr>
            <a:lvl9pPr marL="4114800" marR="0" lvl="8" indent="-228600" algn="l" rtl="0">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9pPr>
          </a:lstStyle>
          <a:p>
            <a:endParaRPr/>
          </a:p>
        </p:txBody>
      </p:sp>
      <p:sp>
        <p:nvSpPr>
          <p:cNvPr id="23" name="Google Shape;23;p32"/>
          <p:cNvSpPr txBox="1">
            <a:spLocks noGrp="1"/>
          </p:cNvSpPr>
          <p:nvPr>
            <p:ph type="sldNum" idx="12"/>
          </p:nvPr>
        </p:nvSpPr>
        <p:spPr>
          <a:xfrm>
            <a:off x="12001831" y="6891338"/>
            <a:ext cx="433271" cy="325437"/>
          </a:xfrm>
          <a:prstGeom prst="rect">
            <a:avLst/>
          </a:prstGeom>
          <a:noFill/>
          <a:ln>
            <a:noFill/>
          </a:ln>
        </p:spPr>
        <p:txBody>
          <a:bodyPr spcFirstLastPara="1" wrap="square" lIns="52125" tIns="52125" rIns="52125" bIns="52125" anchor="t" anchorCtr="0">
            <a:noAutofit/>
          </a:bodyPr>
          <a:lstStyle>
            <a:lvl1pPr marL="0" marR="0" lvl="0"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Zawartość z podpisem" type="objTx">
  <p:cSld name="OBJECT_WITH_CAPTION_TEXT">
    <p:spTree>
      <p:nvGrpSpPr>
        <p:cNvPr id="1" name="Shape 24"/>
        <p:cNvGrpSpPr/>
        <p:nvPr/>
      </p:nvGrpSpPr>
      <p:grpSpPr>
        <a:xfrm>
          <a:off x="0" y="0"/>
          <a:ext cx="0" cy="0"/>
          <a:chOff x="0" y="0"/>
          <a:chExt cx="0" cy="0"/>
        </a:xfrm>
      </p:grpSpPr>
      <p:sp>
        <p:nvSpPr>
          <p:cNvPr id="25" name="Google Shape;25;p33"/>
          <p:cNvSpPr txBox="1">
            <a:spLocks noGrp="1"/>
          </p:cNvSpPr>
          <p:nvPr>
            <p:ph type="title"/>
          </p:nvPr>
        </p:nvSpPr>
        <p:spPr>
          <a:xfrm>
            <a:off x="924448" y="503238"/>
            <a:ext cx="4332719" cy="1763712"/>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1400"/>
              <a:buFont typeface="Arial"/>
              <a:buNone/>
              <a:defRPr sz="4025"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9pPr>
          </a:lstStyle>
          <a:p>
            <a:endParaRPr/>
          </a:p>
        </p:txBody>
      </p:sp>
      <p:sp>
        <p:nvSpPr>
          <p:cNvPr id="26" name="Google Shape;26;p33"/>
          <p:cNvSpPr txBox="1">
            <a:spLocks noGrp="1"/>
          </p:cNvSpPr>
          <p:nvPr>
            <p:ph type="body" idx="1"/>
          </p:nvPr>
        </p:nvSpPr>
        <p:spPr>
          <a:xfrm>
            <a:off x="5710404" y="1087438"/>
            <a:ext cx="6800572" cy="5370512"/>
          </a:xfrm>
          <a:prstGeom prst="rect">
            <a:avLst/>
          </a:prstGeom>
          <a:noFill/>
          <a:ln>
            <a:noFill/>
          </a:ln>
        </p:spPr>
        <p:txBody>
          <a:bodyPr spcFirstLastPara="1" wrap="square" lIns="91425" tIns="91425" rIns="91425" bIns="91425" anchor="t" anchorCtr="0">
            <a:noAutofit/>
          </a:bodyPr>
          <a:lstStyle>
            <a:lvl1pPr marL="457200" marR="0" lvl="0" indent="-431800" algn="l" rtl="0">
              <a:lnSpc>
                <a:spcPct val="100000"/>
              </a:lnSpc>
              <a:spcBef>
                <a:spcPts val="1006"/>
              </a:spcBef>
              <a:spcAft>
                <a:spcPts val="0"/>
              </a:spcAft>
              <a:buClr>
                <a:srgbClr val="000000"/>
              </a:buClr>
              <a:buSzPts val="3200"/>
              <a:buFont typeface="Arial"/>
              <a:buChar char="»"/>
              <a:defRPr sz="4025" b="0" i="0" u="none" strike="noStrike" cap="none">
                <a:solidFill>
                  <a:srgbClr val="000000"/>
                </a:solidFill>
                <a:latin typeface="Arial"/>
                <a:ea typeface="Arial"/>
                <a:cs typeface="Arial"/>
                <a:sym typeface="Arial"/>
              </a:defRPr>
            </a:lvl1pPr>
            <a:lvl2pPr marL="914400" marR="0" lvl="1" indent="-406400" algn="l" rtl="0">
              <a:lnSpc>
                <a:spcPct val="100000"/>
              </a:lnSpc>
              <a:spcBef>
                <a:spcPts val="1006"/>
              </a:spcBef>
              <a:spcAft>
                <a:spcPts val="0"/>
              </a:spcAft>
              <a:buClr>
                <a:srgbClr val="000000"/>
              </a:buClr>
              <a:buSzPts val="2800"/>
              <a:buFont typeface="Arial"/>
              <a:buChar char="–"/>
              <a:defRPr sz="3522" b="0" i="0" u="none" strike="noStrike" cap="none">
                <a:solidFill>
                  <a:srgbClr val="000000"/>
                </a:solidFill>
                <a:latin typeface="Arial"/>
                <a:ea typeface="Arial"/>
                <a:cs typeface="Arial"/>
                <a:sym typeface="Arial"/>
              </a:defRPr>
            </a:lvl2pPr>
            <a:lvl3pPr marL="1371600" marR="0" lvl="2" indent="-381000" algn="l" rtl="0">
              <a:lnSpc>
                <a:spcPct val="100000"/>
              </a:lnSpc>
              <a:spcBef>
                <a:spcPts val="1006"/>
              </a:spcBef>
              <a:spcAft>
                <a:spcPts val="0"/>
              </a:spcAft>
              <a:buClr>
                <a:srgbClr val="000000"/>
              </a:buClr>
              <a:buSzPts val="2400"/>
              <a:buFont typeface="Arial"/>
              <a:buChar char="•"/>
              <a:defRPr sz="3018" b="0" i="0" u="none" strike="noStrike" cap="none">
                <a:solidFill>
                  <a:srgbClr val="000000"/>
                </a:solidFill>
                <a:latin typeface="Arial"/>
                <a:ea typeface="Arial"/>
                <a:cs typeface="Arial"/>
                <a:sym typeface="Arial"/>
              </a:defRPr>
            </a:lvl3pPr>
            <a:lvl4pPr marL="1828800" marR="0" lvl="3" indent="-355600" algn="l" rtl="0">
              <a:lnSpc>
                <a:spcPct val="100000"/>
              </a:lnSpc>
              <a:spcBef>
                <a:spcPts val="1006"/>
              </a:spcBef>
              <a:spcAft>
                <a:spcPts val="0"/>
              </a:spcAft>
              <a:buClr>
                <a:srgbClr val="000000"/>
              </a:buClr>
              <a:buSzPts val="2000"/>
              <a:buFont typeface="Arial"/>
              <a:buChar char="–"/>
              <a:defRPr sz="2515" b="0" i="0" u="none" strike="noStrike" cap="none">
                <a:solidFill>
                  <a:srgbClr val="000000"/>
                </a:solidFill>
                <a:latin typeface="Arial"/>
                <a:ea typeface="Arial"/>
                <a:cs typeface="Arial"/>
                <a:sym typeface="Arial"/>
              </a:defRPr>
            </a:lvl4pPr>
            <a:lvl5pPr marL="2286000" marR="0" lvl="4" indent="-355600" algn="l" rtl="0">
              <a:lnSpc>
                <a:spcPct val="100000"/>
              </a:lnSpc>
              <a:spcBef>
                <a:spcPts val="1006"/>
              </a:spcBef>
              <a:spcAft>
                <a:spcPts val="0"/>
              </a:spcAft>
              <a:buClr>
                <a:srgbClr val="000000"/>
              </a:buClr>
              <a:buSzPts val="2000"/>
              <a:buFont typeface="Arial"/>
              <a:buChar char="»"/>
              <a:defRPr sz="2515" b="0" i="0" u="none" strike="noStrike" cap="none">
                <a:solidFill>
                  <a:srgbClr val="000000"/>
                </a:solidFill>
                <a:latin typeface="Arial"/>
                <a:ea typeface="Arial"/>
                <a:cs typeface="Arial"/>
                <a:sym typeface="Arial"/>
              </a:defRPr>
            </a:lvl5pPr>
            <a:lvl6pPr marL="2743200" marR="0" lvl="5" indent="-355600" algn="l" rtl="0">
              <a:lnSpc>
                <a:spcPct val="90000"/>
              </a:lnSpc>
              <a:spcBef>
                <a:spcPts val="629"/>
              </a:spcBef>
              <a:spcAft>
                <a:spcPts val="0"/>
              </a:spcAft>
              <a:buClr>
                <a:schemeClr val="dk1"/>
              </a:buClr>
              <a:buSzPts val="2000"/>
              <a:buFont typeface="Arial"/>
              <a:buChar char="•"/>
              <a:defRPr sz="2515" b="0" i="0" u="none" strike="noStrike" cap="none">
                <a:solidFill>
                  <a:schemeClr val="dk1"/>
                </a:solidFill>
                <a:latin typeface="Arial"/>
                <a:ea typeface="Arial"/>
                <a:cs typeface="Arial"/>
                <a:sym typeface="Arial"/>
              </a:defRPr>
            </a:lvl6pPr>
            <a:lvl7pPr marL="3200400" marR="0" lvl="6" indent="-355600" algn="l" rtl="0">
              <a:lnSpc>
                <a:spcPct val="90000"/>
              </a:lnSpc>
              <a:spcBef>
                <a:spcPts val="629"/>
              </a:spcBef>
              <a:spcAft>
                <a:spcPts val="0"/>
              </a:spcAft>
              <a:buClr>
                <a:schemeClr val="dk1"/>
              </a:buClr>
              <a:buSzPts val="2000"/>
              <a:buFont typeface="Arial"/>
              <a:buChar char="•"/>
              <a:defRPr sz="2515" b="0" i="0" u="none" strike="noStrike" cap="none">
                <a:solidFill>
                  <a:schemeClr val="dk1"/>
                </a:solidFill>
                <a:latin typeface="Arial"/>
                <a:ea typeface="Arial"/>
                <a:cs typeface="Arial"/>
                <a:sym typeface="Arial"/>
              </a:defRPr>
            </a:lvl7pPr>
            <a:lvl8pPr marL="3657600" marR="0" lvl="7" indent="-355600" algn="l" rtl="0">
              <a:lnSpc>
                <a:spcPct val="90000"/>
              </a:lnSpc>
              <a:spcBef>
                <a:spcPts val="629"/>
              </a:spcBef>
              <a:spcAft>
                <a:spcPts val="0"/>
              </a:spcAft>
              <a:buClr>
                <a:schemeClr val="dk1"/>
              </a:buClr>
              <a:buSzPts val="2000"/>
              <a:buFont typeface="Arial"/>
              <a:buChar char="•"/>
              <a:defRPr sz="2515" b="0" i="0" u="none" strike="noStrike" cap="none">
                <a:solidFill>
                  <a:schemeClr val="dk1"/>
                </a:solidFill>
                <a:latin typeface="Arial"/>
                <a:ea typeface="Arial"/>
                <a:cs typeface="Arial"/>
                <a:sym typeface="Arial"/>
              </a:defRPr>
            </a:lvl8pPr>
            <a:lvl9pPr marL="4114800" marR="0" lvl="8" indent="-355600" algn="l" rtl="0">
              <a:lnSpc>
                <a:spcPct val="90000"/>
              </a:lnSpc>
              <a:spcBef>
                <a:spcPts val="629"/>
              </a:spcBef>
              <a:spcAft>
                <a:spcPts val="0"/>
              </a:spcAft>
              <a:buClr>
                <a:schemeClr val="dk1"/>
              </a:buClr>
              <a:buSzPts val="2000"/>
              <a:buFont typeface="Arial"/>
              <a:buChar char="•"/>
              <a:defRPr sz="2515" b="0" i="0" u="none" strike="noStrike" cap="none">
                <a:solidFill>
                  <a:schemeClr val="dk1"/>
                </a:solidFill>
                <a:latin typeface="Arial"/>
                <a:ea typeface="Arial"/>
                <a:cs typeface="Arial"/>
                <a:sym typeface="Arial"/>
              </a:defRPr>
            </a:lvl9pPr>
          </a:lstStyle>
          <a:p>
            <a:endParaRPr/>
          </a:p>
        </p:txBody>
      </p:sp>
      <p:sp>
        <p:nvSpPr>
          <p:cNvPr id="27" name="Google Shape;27;p33"/>
          <p:cNvSpPr txBox="1">
            <a:spLocks noGrp="1"/>
          </p:cNvSpPr>
          <p:nvPr>
            <p:ph type="body" idx="2"/>
          </p:nvPr>
        </p:nvSpPr>
        <p:spPr>
          <a:xfrm>
            <a:off x="924448" y="2266951"/>
            <a:ext cx="4332719" cy="4200525"/>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1006"/>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1pPr>
            <a:lvl2pPr marL="914400" marR="0" lvl="1" indent="-228600" algn="l" rtl="0">
              <a:lnSpc>
                <a:spcPct val="100000"/>
              </a:lnSpc>
              <a:spcBef>
                <a:spcPts val="1006"/>
              </a:spcBef>
              <a:spcAft>
                <a:spcPts val="0"/>
              </a:spcAft>
              <a:buClr>
                <a:srgbClr val="000000"/>
              </a:buClr>
              <a:buSzPts val="1400"/>
              <a:buFont typeface="Arial"/>
              <a:buNone/>
              <a:defRPr sz="1761" b="0" i="0" u="none" strike="noStrike" cap="none">
                <a:solidFill>
                  <a:srgbClr val="000000"/>
                </a:solidFill>
                <a:latin typeface="Arial"/>
                <a:ea typeface="Arial"/>
                <a:cs typeface="Arial"/>
                <a:sym typeface="Arial"/>
              </a:defRPr>
            </a:lvl2pPr>
            <a:lvl3pPr marL="1371600" marR="0" lvl="2" indent="-228600" algn="l" rtl="0">
              <a:lnSpc>
                <a:spcPct val="100000"/>
              </a:lnSpc>
              <a:spcBef>
                <a:spcPts val="1006"/>
              </a:spcBef>
              <a:spcAft>
                <a:spcPts val="0"/>
              </a:spcAft>
              <a:buClr>
                <a:srgbClr val="000000"/>
              </a:buClr>
              <a:buSzPts val="1200"/>
              <a:buFont typeface="Arial"/>
              <a:buNone/>
              <a:defRPr sz="1509" b="0" i="0" u="none" strike="noStrike" cap="none">
                <a:solidFill>
                  <a:srgbClr val="000000"/>
                </a:solidFill>
                <a:latin typeface="Arial"/>
                <a:ea typeface="Arial"/>
                <a:cs typeface="Arial"/>
                <a:sym typeface="Arial"/>
              </a:defRPr>
            </a:lvl3pPr>
            <a:lvl4pPr marL="1828800" marR="0" lvl="3" indent="-228600" algn="l" rtl="0">
              <a:lnSpc>
                <a:spcPct val="100000"/>
              </a:lnSpc>
              <a:spcBef>
                <a:spcPts val="1006"/>
              </a:spcBef>
              <a:spcAft>
                <a:spcPts val="0"/>
              </a:spcAft>
              <a:buClr>
                <a:srgbClr val="000000"/>
              </a:buClr>
              <a:buSzPts val="1000"/>
              <a:buFont typeface="Arial"/>
              <a:buNone/>
              <a:defRPr sz="1258" b="0" i="0" u="none" strike="noStrike" cap="none">
                <a:solidFill>
                  <a:srgbClr val="000000"/>
                </a:solidFill>
                <a:latin typeface="Arial"/>
                <a:ea typeface="Arial"/>
                <a:cs typeface="Arial"/>
                <a:sym typeface="Arial"/>
              </a:defRPr>
            </a:lvl4pPr>
            <a:lvl5pPr marL="2286000" marR="0" lvl="4" indent="-228600" algn="l" rtl="0">
              <a:lnSpc>
                <a:spcPct val="100000"/>
              </a:lnSpc>
              <a:spcBef>
                <a:spcPts val="1006"/>
              </a:spcBef>
              <a:spcAft>
                <a:spcPts val="0"/>
              </a:spcAft>
              <a:buClr>
                <a:srgbClr val="000000"/>
              </a:buClr>
              <a:buSzPts val="1000"/>
              <a:buFont typeface="Arial"/>
              <a:buNone/>
              <a:defRPr sz="1258" b="0" i="0" u="none" strike="noStrike" cap="none">
                <a:solidFill>
                  <a:srgbClr val="000000"/>
                </a:solidFill>
                <a:latin typeface="Arial"/>
                <a:ea typeface="Arial"/>
                <a:cs typeface="Arial"/>
                <a:sym typeface="Arial"/>
              </a:defRPr>
            </a:lvl5pPr>
            <a:lvl6pPr marL="2743200" marR="0" lvl="5" indent="-228600" algn="l" rtl="0">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6pPr>
            <a:lvl7pPr marL="3200400" marR="0" lvl="6" indent="-228600" algn="l" rtl="0">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7pPr>
            <a:lvl8pPr marL="3657600" marR="0" lvl="7" indent="-228600" algn="l" rtl="0">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8pPr>
            <a:lvl9pPr marL="4114800" marR="0" lvl="8" indent="-228600" algn="l" rtl="0">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9pPr>
          </a:lstStyle>
          <a:p>
            <a:endParaRPr/>
          </a:p>
        </p:txBody>
      </p:sp>
      <p:sp>
        <p:nvSpPr>
          <p:cNvPr id="28" name="Google Shape;28;p33"/>
          <p:cNvSpPr txBox="1">
            <a:spLocks noGrp="1"/>
          </p:cNvSpPr>
          <p:nvPr>
            <p:ph type="sldNum" idx="12"/>
          </p:nvPr>
        </p:nvSpPr>
        <p:spPr>
          <a:xfrm>
            <a:off x="12001831" y="6891338"/>
            <a:ext cx="433271" cy="325437"/>
          </a:xfrm>
          <a:prstGeom prst="rect">
            <a:avLst/>
          </a:prstGeom>
          <a:noFill/>
          <a:ln>
            <a:noFill/>
          </a:ln>
        </p:spPr>
        <p:txBody>
          <a:bodyPr spcFirstLastPara="1" wrap="square" lIns="52125" tIns="52125" rIns="52125" bIns="52125" anchor="t" anchorCtr="0">
            <a:noAutofit/>
          </a:bodyPr>
          <a:lstStyle>
            <a:lvl1pPr marL="0" marR="0" lvl="0"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usty" type="blank">
  <p:cSld name="BLANK">
    <p:spTree>
      <p:nvGrpSpPr>
        <p:cNvPr id="1" name="Shape 29"/>
        <p:cNvGrpSpPr/>
        <p:nvPr/>
      </p:nvGrpSpPr>
      <p:grpSpPr>
        <a:xfrm>
          <a:off x="0" y="0"/>
          <a:ext cx="0" cy="0"/>
          <a:chOff x="0" y="0"/>
          <a:chExt cx="0" cy="0"/>
        </a:xfrm>
      </p:grpSpPr>
      <p:sp>
        <p:nvSpPr>
          <p:cNvPr id="30" name="Google Shape;30;p34"/>
          <p:cNvSpPr txBox="1">
            <a:spLocks noGrp="1"/>
          </p:cNvSpPr>
          <p:nvPr>
            <p:ph type="sldNum" idx="12"/>
          </p:nvPr>
        </p:nvSpPr>
        <p:spPr>
          <a:xfrm>
            <a:off x="12001831" y="6891338"/>
            <a:ext cx="433271" cy="325437"/>
          </a:xfrm>
          <a:prstGeom prst="rect">
            <a:avLst/>
          </a:prstGeom>
          <a:noFill/>
          <a:ln>
            <a:noFill/>
          </a:ln>
        </p:spPr>
        <p:txBody>
          <a:bodyPr spcFirstLastPara="1" wrap="square" lIns="52125" tIns="52125" rIns="52125" bIns="52125" anchor="t" anchorCtr="0">
            <a:noAutofit/>
          </a:bodyPr>
          <a:lstStyle>
            <a:lvl1pPr marL="0" marR="0" lvl="0"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ylko tytuł" type="titleOnly">
  <p:cSld name="TITLE_ONLY">
    <p:spTree>
      <p:nvGrpSpPr>
        <p:cNvPr id="1" name="Shape 31"/>
        <p:cNvGrpSpPr/>
        <p:nvPr/>
      </p:nvGrpSpPr>
      <p:grpSpPr>
        <a:xfrm>
          <a:off x="0" y="0"/>
          <a:ext cx="0" cy="0"/>
          <a:chOff x="0" y="0"/>
          <a:chExt cx="0" cy="0"/>
        </a:xfrm>
      </p:grpSpPr>
      <p:sp>
        <p:nvSpPr>
          <p:cNvPr id="32" name="Google Shape;32;p35"/>
          <p:cNvSpPr txBox="1">
            <a:spLocks noGrp="1"/>
          </p:cNvSpPr>
          <p:nvPr>
            <p:ph type="title"/>
          </p:nvPr>
        </p:nvSpPr>
        <p:spPr>
          <a:xfrm>
            <a:off x="924448" y="401638"/>
            <a:ext cx="11584532" cy="14605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9pPr>
          </a:lstStyle>
          <a:p>
            <a:endParaRPr/>
          </a:p>
        </p:txBody>
      </p:sp>
      <p:sp>
        <p:nvSpPr>
          <p:cNvPr id="33" name="Google Shape;33;p35"/>
          <p:cNvSpPr txBox="1">
            <a:spLocks noGrp="1"/>
          </p:cNvSpPr>
          <p:nvPr>
            <p:ph type="sldNum" idx="12"/>
          </p:nvPr>
        </p:nvSpPr>
        <p:spPr>
          <a:xfrm>
            <a:off x="12001831" y="6891338"/>
            <a:ext cx="433271" cy="325437"/>
          </a:xfrm>
          <a:prstGeom prst="rect">
            <a:avLst/>
          </a:prstGeom>
          <a:noFill/>
          <a:ln>
            <a:noFill/>
          </a:ln>
        </p:spPr>
        <p:txBody>
          <a:bodyPr spcFirstLastPara="1" wrap="square" lIns="52125" tIns="52125" rIns="52125" bIns="52125" anchor="t" anchorCtr="0">
            <a:noAutofit/>
          </a:bodyPr>
          <a:lstStyle>
            <a:lvl1pPr marL="0" marR="0" lvl="0"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orównanie" type="twoTxTwoObj">
  <p:cSld name="TWO_OBJECTS_WITH_TEXT">
    <p:spTree>
      <p:nvGrpSpPr>
        <p:cNvPr id="1" name="Shape 34"/>
        <p:cNvGrpSpPr/>
        <p:nvPr/>
      </p:nvGrpSpPr>
      <p:grpSpPr>
        <a:xfrm>
          <a:off x="0" y="0"/>
          <a:ext cx="0" cy="0"/>
          <a:chOff x="0" y="0"/>
          <a:chExt cx="0" cy="0"/>
        </a:xfrm>
      </p:grpSpPr>
      <p:sp>
        <p:nvSpPr>
          <p:cNvPr id="35" name="Google Shape;35;p36"/>
          <p:cNvSpPr txBox="1">
            <a:spLocks noGrp="1"/>
          </p:cNvSpPr>
          <p:nvPr>
            <p:ph type="title"/>
          </p:nvPr>
        </p:nvSpPr>
        <p:spPr>
          <a:xfrm>
            <a:off x="924447" y="401638"/>
            <a:ext cx="11586528" cy="14605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9pPr>
          </a:lstStyle>
          <a:p>
            <a:endParaRPr/>
          </a:p>
        </p:txBody>
      </p:sp>
      <p:sp>
        <p:nvSpPr>
          <p:cNvPr id="36" name="Google Shape;36;p36"/>
          <p:cNvSpPr txBox="1">
            <a:spLocks noGrp="1"/>
          </p:cNvSpPr>
          <p:nvPr>
            <p:ph type="body" idx="1"/>
          </p:nvPr>
        </p:nvSpPr>
        <p:spPr>
          <a:xfrm>
            <a:off x="924447" y="1852613"/>
            <a:ext cx="5684447" cy="908050"/>
          </a:xfrm>
          <a:prstGeom prst="rect">
            <a:avLst/>
          </a:prstGeom>
          <a:noFill/>
          <a:ln>
            <a:noFill/>
          </a:ln>
        </p:spPr>
        <p:txBody>
          <a:bodyPr spcFirstLastPara="1" wrap="square" lIns="91425" tIns="91425" rIns="91425" bIns="91425" anchor="b" anchorCtr="0">
            <a:noAutofit/>
          </a:bodyPr>
          <a:lstStyle>
            <a:lvl1pPr marL="457200" marR="0" lvl="0" indent="-228600" algn="l" rtl="0">
              <a:lnSpc>
                <a:spcPct val="100000"/>
              </a:lnSpc>
              <a:spcBef>
                <a:spcPts val="1006"/>
              </a:spcBef>
              <a:spcAft>
                <a:spcPts val="0"/>
              </a:spcAft>
              <a:buClr>
                <a:srgbClr val="000000"/>
              </a:buClr>
              <a:buSzPts val="2400"/>
              <a:buFont typeface="Arial"/>
              <a:buNone/>
              <a:defRPr sz="3018" b="1" i="0" u="none" strike="noStrike" cap="none">
                <a:solidFill>
                  <a:srgbClr val="000000"/>
                </a:solidFill>
                <a:latin typeface="Arial"/>
                <a:ea typeface="Arial"/>
                <a:cs typeface="Arial"/>
                <a:sym typeface="Arial"/>
              </a:defRPr>
            </a:lvl1pPr>
            <a:lvl2pPr marL="914400" marR="0" lvl="1" indent="-228600" algn="l" rtl="0">
              <a:lnSpc>
                <a:spcPct val="100000"/>
              </a:lnSpc>
              <a:spcBef>
                <a:spcPts val="1006"/>
              </a:spcBef>
              <a:spcAft>
                <a:spcPts val="0"/>
              </a:spcAft>
              <a:buClr>
                <a:srgbClr val="000000"/>
              </a:buClr>
              <a:buSzPts val="2000"/>
              <a:buFont typeface="Arial"/>
              <a:buNone/>
              <a:defRPr sz="2515" b="1" i="0" u="none" strike="noStrike" cap="none">
                <a:solidFill>
                  <a:srgbClr val="000000"/>
                </a:solidFill>
                <a:latin typeface="Arial"/>
                <a:ea typeface="Arial"/>
                <a:cs typeface="Arial"/>
                <a:sym typeface="Arial"/>
              </a:defRPr>
            </a:lvl2pPr>
            <a:lvl3pPr marL="1371600" marR="0" lvl="2" indent="-228600" algn="l" rtl="0">
              <a:lnSpc>
                <a:spcPct val="100000"/>
              </a:lnSpc>
              <a:spcBef>
                <a:spcPts val="1006"/>
              </a:spcBef>
              <a:spcAft>
                <a:spcPts val="0"/>
              </a:spcAft>
              <a:buClr>
                <a:srgbClr val="000000"/>
              </a:buClr>
              <a:buSzPts val="1800"/>
              <a:buFont typeface="Arial"/>
              <a:buNone/>
              <a:defRPr sz="2264" b="1" i="0" u="none" strike="noStrike" cap="none">
                <a:solidFill>
                  <a:srgbClr val="000000"/>
                </a:solidFill>
                <a:latin typeface="Arial"/>
                <a:ea typeface="Arial"/>
                <a:cs typeface="Arial"/>
                <a:sym typeface="Arial"/>
              </a:defRPr>
            </a:lvl3pPr>
            <a:lvl4pPr marL="1828800" marR="0" lvl="3" indent="-228600" algn="l" rtl="0">
              <a:lnSpc>
                <a:spcPct val="100000"/>
              </a:lnSpc>
              <a:spcBef>
                <a:spcPts val="1006"/>
              </a:spcBef>
              <a:spcAft>
                <a:spcPts val="0"/>
              </a:spcAft>
              <a:buClr>
                <a:srgbClr val="000000"/>
              </a:buClr>
              <a:buSzPts val="1600"/>
              <a:buFont typeface="Arial"/>
              <a:buNone/>
              <a:defRPr sz="2012" b="1" i="0" u="none" strike="noStrike" cap="none">
                <a:solidFill>
                  <a:srgbClr val="000000"/>
                </a:solidFill>
                <a:latin typeface="Arial"/>
                <a:ea typeface="Arial"/>
                <a:cs typeface="Arial"/>
                <a:sym typeface="Arial"/>
              </a:defRPr>
            </a:lvl4pPr>
            <a:lvl5pPr marL="2286000" marR="0" lvl="4" indent="-228600" algn="l" rtl="0">
              <a:lnSpc>
                <a:spcPct val="100000"/>
              </a:lnSpc>
              <a:spcBef>
                <a:spcPts val="1006"/>
              </a:spcBef>
              <a:spcAft>
                <a:spcPts val="0"/>
              </a:spcAft>
              <a:buClr>
                <a:srgbClr val="000000"/>
              </a:buClr>
              <a:buSzPts val="1600"/>
              <a:buFont typeface="Arial"/>
              <a:buNone/>
              <a:defRPr sz="2012" b="1" i="0" u="none" strike="noStrike" cap="none">
                <a:solidFill>
                  <a:srgbClr val="000000"/>
                </a:solidFill>
                <a:latin typeface="Arial"/>
                <a:ea typeface="Arial"/>
                <a:cs typeface="Arial"/>
                <a:sym typeface="Arial"/>
              </a:defRPr>
            </a:lvl5pPr>
            <a:lvl6pPr marL="2743200" marR="0" lvl="5" indent="-228600" algn="l" rtl="0">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6pPr>
            <a:lvl7pPr marL="3200400" marR="0" lvl="6" indent="-228600" algn="l" rtl="0">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7pPr>
            <a:lvl8pPr marL="3657600" marR="0" lvl="7" indent="-228600" algn="l" rtl="0">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8pPr>
            <a:lvl9pPr marL="4114800" marR="0" lvl="8" indent="-228600" algn="l" rtl="0">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9pPr>
          </a:lstStyle>
          <a:p>
            <a:endParaRPr/>
          </a:p>
        </p:txBody>
      </p:sp>
      <p:sp>
        <p:nvSpPr>
          <p:cNvPr id="37" name="Google Shape;37;p36"/>
          <p:cNvSpPr txBox="1">
            <a:spLocks noGrp="1"/>
          </p:cNvSpPr>
          <p:nvPr>
            <p:ph type="body" idx="2"/>
          </p:nvPr>
        </p:nvSpPr>
        <p:spPr>
          <a:xfrm>
            <a:off x="924447" y="2760664"/>
            <a:ext cx="5684447" cy="4059237"/>
          </a:xfrm>
          <a:prstGeom prst="rect">
            <a:avLst/>
          </a:prstGeom>
          <a:noFill/>
          <a:ln>
            <a:noFill/>
          </a:ln>
        </p:spPr>
        <p:txBody>
          <a:bodyPr spcFirstLastPara="1" wrap="square" lIns="91425" tIns="91425" rIns="91425" bIns="91425" anchor="t" anchorCtr="0">
            <a:noAutofit/>
          </a:bodyPr>
          <a:lstStyle>
            <a:lvl1pPr marL="457200" marR="0" lvl="0" indent="-457200" algn="l" rtl="0">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1pPr>
            <a:lvl2pPr marL="914400" marR="0" lvl="1" indent="-457200" algn="l" rtl="0">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2pPr>
            <a:lvl3pPr marL="1371600" marR="0" lvl="2" indent="-457200" algn="l" rtl="0">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3pPr>
            <a:lvl4pPr marL="1828800" marR="0" lvl="3" indent="-457200" algn="l" rtl="0">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4pPr>
            <a:lvl5pPr marL="2286000" marR="0" lvl="4" indent="-457200" algn="l" rtl="0">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5pPr>
            <a:lvl6pPr marL="2743200" marR="0" lvl="5" indent="-342900"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6pPr>
            <a:lvl7pPr marL="3200400" marR="0" lvl="6" indent="-342900"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7pPr>
            <a:lvl8pPr marL="3657600" marR="0" lvl="7" indent="-342900"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8pPr>
            <a:lvl9pPr marL="4114800" marR="0" lvl="8" indent="-342900"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9pPr>
          </a:lstStyle>
          <a:p>
            <a:endParaRPr/>
          </a:p>
        </p:txBody>
      </p:sp>
      <p:sp>
        <p:nvSpPr>
          <p:cNvPr id="38" name="Google Shape;38;p36"/>
          <p:cNvSpPr txBox="1">
            <a:spLocks noGrp="1"/>
          </p:cNvSpPr>
          <p:nvPr>
            <p:ph type="body" idx="3"/>
          </p:nvPr>
        </p:nvSpPr>
        <p:spPr>
          <a:xfrm>
            <a:off x="6800571" y="1852613"/>
            <a:ext cx="5710404" cy="908050"/>
          </a:xfrm>
          <a:prstGeom prst="rect">
            <a:avLst/>
          </a:prstGeom>
          <a:noFill/>
          <a:ln>
            <a:noFill/>
          </a:ln>
        </p:spPr>
        <p:txBody>
          <a:bodyPr spcFirstLastPara="1" wrap="square" lIns="91425" tIns="91425" rIns="91425" bIns="91425" anchor="b" anchorCtr="0">
            <a:noAutofit/>
          </a:bodyPr>
          <a:lstStyle>
            <a:lvl1pPr marL="457200" marR="0" lvl="0" indent="-228600" algn="l" rtl="0">
              <a:lnSpc>
                <a:spcPct val="100000"/>
              </a:lnSpc>
              <a:spcBef>
                <a:spcPts val="1006"/>
              </a:spcBef>
              <a:spcAft>
                <a:spcPts val="0"/>
              </a:spcAft>
              <a:buClr>
                <a:srgbClr val="000000"/>
              </a:buClr>
              <a:buSzPts val="2400"/>
              <a:buFont typeface="Arial"/>
              <a:buNone/>
              <a:defRPr sz="3018" b="1" i="0" u="none" strike="noStrike" cap="none">
                <a:solidFill>
                  <a:srgbClr val="000000"/>
                </a:solidFill>
                <a:latin typeface="Arial"/>
                <a:ea typeface="Arial"/>
                <a:cs typeface="Arial"/>
                <a:sym typeface="Arial"/>
              </a:defRPr>
            </a:lvl1pPr>
            <a:lvl2pPr marL="914400" marR="0" lvl="1" indent="-228600" algn="l" rtl="0">
              <a:lnSpc>
                <a:spcPct val="100000"/>
              </a:lnSpc>
              <a:spcBef>
                <a:spcPts val="1006"/>
              </a:spcBef>
              <a:spcAft>
                <a:spcPts val="0"/>
              </a:spcAft>
              <a:buClr>
                <a:srgbClr val="000000"/>
              </a:buClr>
              <a:buSzPts val="2000"/>
              <a:buFont typeface="Arial"/>
              <a:buNone/>
              <a:defRPr sz="2515" b="1" i="0" u="none" strike="noStrike" cap="none">
                <a:solidFill>
                  <a:srgbClr val="000000"/>
                </a:solidFill>
                <a:latin typeface="Arial"/>
                <a:ea typeface="Arial"/>
                <a:cs typeface="Arial"/>
                <a:sym typeface="Arial"/>
              </a:defRPr>
            </a:lvl2pPr>
            <a:lvl3pPr marL="1371600" marR="0" lvl="2" indent="-228600" algn="l" rtl="0">
              <a:lnSpc>
                <a:spcPct val="100000"/>
              </a:lnSpc>
              <a:spcBef>
                <a:spcPts val="1006"/>
              </a:spcBef>
              <a:spcAft>
                <a:spcPts val="0"/>
              </a:spcAft>
              <a:buClr>
                <a:srgbClr val="000000"/>
              </a:buClr>
              <a:buSzPts val="1800"/>
              <a:buFont typeface="Arial"/>
              <a:buNone/>
              <a:defRPr sz="2264" b="1" i="0" u="none" strike="noStrike" cap="none">
                <a:solidFill>
                  <a:srgbClr val="000000"/>
                </a:solidFill>
                <a:latin typeface="Arial"/>
                <a:ea typeface="Arial"/>
                <a:cs typeface="Arial"/>
                <a:sym typeface="Arial"/>
              </a:defRPr>
            </a:lvl3pPr>
            <a:lvl4pPr marL="1828800" marR="0" lvl="3" indent="-228600" algn="l" rtl="0">
              <a:lnSpc>
                <a:spcPct val="100000"/>
              </a:lnSpc>
              <a:spcBef>
                <a:spcPts val="1006"/>
              </a:spcBef>
              <a:spcAft>
                <a:spcPts val="0"/>
              </a:spcAft>
              <a:buClr>
                <a:srgbClr val="000000"/>
              </a:buClr>
              <a:buSzPts val="1600"/>
              <a:buFont typeface="Arial"/>
              <a:buNone/>
              <a:defRPr sz="2012" b="1" i="0" u="none" strike="noStrike" cap="none">
                <a:solidFill>
                  <a:srgbClr val="000000"/>
                </a:solidFill>
                <a:latin typeface="Arial"/>
                <a:ea typeface="Arial"/>
                <a:cs typeface="Arial"/>
                <a:sym typeface="Arial"/>
              </a:defRPr>
            </a:lvl4pPr>
            <a:lvl5pPr marL="2286000" marR="0" lvl="4" indent="-228600" algn="l" rtl="0">
              <a:lnSpc>
                <a:spcPct val="100000"/>
              </a:lnSpc>
              <a:spcBef>
                <a:spcPts val="1006"/>
              </a:spcBef>
              <a:spcAft>
                <a:spcPts val="0"/>
              </a:spcAft>
              <a:buClr>
                <a:srgbClr val="000000"/>
              </a:buClr>
              <a:buSzPts val="1600"/>
              <a:buFont typeface="Arial"/>
              <a:buNone/>
              <a:defRPr sz="2012" b="1" i="0" u="none" strike="noStrike" cap="none">
                <a:solidFill>
                  <a:srgbClr val="000000"/>
                </a:solidFill>
                <a:latin typeface="Arial"/>
                <a:ea typeface="Arial"/>
                <a:cs typeface="Arial"/>
                <a:sym typeface="Arial"/>
              </a:defRPr>
            </a:lvl5pPr>
            <a:lvl6pPr marL="2743200" marR="0" lvl="5" indent="-228600" algn="l" rtl="0">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6pPr>
            <a:lvl7pPr marL="3200400" marR="0" lvl="6" indent="-228600" algn="l" rtl="0">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7pPr>
            <a:lvl8pPr marL="3657600" marR="0" lvl="7" indent="-228600" algn="l" rtl="0">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8pPr>
            <a:lvl9pPr marL="4114800" marR="0" lvl="8" indent="-228600" algn="l" rtl="0">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9pPr>
          </a:lstStyle>
          <a:p>
            <a:endParaRPr/>
          </a:p>
        </p:txBody>
      </p:sp>
      <p:sp>
        <p:nvSpPr>
          <p:cNvPr id="39" name="Google Shape;39;p36"/>
          <p:cNvSpPr txBox="1">
            <a:spLocks noGrp="1"/>
          </p:cNvSpPr>
          <p:nvPr>
            <p:ph type="body" idx="4"/>
          </p:nvPr>
        </p:nvSpPr>
        <p:spPr>
          <a:xfrm>
            <a:off x="6800571" y="2760664"/>
            <a:ext cx="5710404" cy="4059237"/>
          </a:xfrm>
          <a:prstGeom prst="rect">
            <a:avLst/>
          </a:prstGeom>
          <a:noFill/>
          <a:ln>
            <a:noFill/>
          </a:ln>
        </p:spPr>
        <p:txBody>
          <a:bodyPr spcFirstLastPara="1" wrap="square" lIns="91425" tIns="91425" rIns="91425" bIns="91425" anchor="t" anchorCtr="0">
            <a:noAutofit/>
          </a:bodyPr>
          <a:lstStyle>
            <a:lvl1pPr marL="457200" marR="0" lvl="0" indent="-457200" algn="l" rtl="0">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1pPr>
            <a:lvl2pPr marL="914400" marR="0" lvl="1" indent="-457200" algn="l" rtl="0">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2pPr>
            <a:lvl3pPr marL="1371600" marR="0" lvl="2" indent="-457200" algn="l" rtl="0">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3pPr>
            <a:lvl4pPr marL="1828800" marR="0" lvl="3" indent="-457200" algn="l" rtl="0">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4pPr>
            <a:lvl5pPr marL="2286000" marR="0" lvl="4" indent="-457200" algn="l" rtl="0">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5pPr>
            <a:lvl6pPr marL="2743200" marR="0" lvl="5" indent="-342900"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6pPr>
            <a:lvl7pPr marL="3200400" marR="0" lvl="6" indent="-342900"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7pPr>
            <a:lvl8pPr marL="3657600" marR="0" lvl="7" indent="-342900"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8pPr>
            <a:lvl9pPr marL="4114800" marR="0" lvl="8" indent="-342900"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9pPr>
          </a:lstStyle>
          <a:p>
            <a:endParaRPr/>
          </a:p>
        </p:txBody>
      </p:sp>
      <p:sp>
        <p:nvSpPr>
          <p:cNvPr id="40" name="Google Shape;40;p36"/>
          <p:cNvSpPr txBox="1">
            <a:spLocks noGrp="1"/>
          </p:cNvSpPr>
          <p:nvPr>
            <p:ph type="sldNum" idx="12"/>
          </p:nvPr>
        </p:nvSpPr>
        <p:spPr>
          <a:xfrm>
            <a:off x="12001831" y="6891338"/>
            <a:ext cx="433271" cy="325437"/>
          </a:xfrm>
          <a:prstGeom prst="rect">
            <a:avLst/>
          </a:prstGeom>
          <a:noFill/>
          <a:ln>
            <a:noFill/>
          </a:ln>
        </p:spPr>
        <p:txBody>
          <a:bodyPr spcFirstLastPara="1" wrap="square" lIns="52125" tIns="52125" rIns="52125" bIns="52125" anchor="t" anchorCtr="0">
            <a:noAutofit/>
          </a:bodyPr>
          <a:lstStyle>
            <a:lvl1pPr marL="0" marR="0" lvl="0"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wa elementy zawartości" type="twoObj">
  <p:cSld name="TWO_OBJECTS">
    <p:spTree>
      <p:nvGrpSpPr>
        <p:cNvPr id="1" name="Shape 41"/>
        <p:cNvGrpSpPr/>
        <p:nvPr/>
      </p:nvGrpSpPr>
      <p:grpSpPr>
        <a:xfrm>
          <a:off x="0" y="0"/>
          <a:ext cx="0" cy="0"/>
          <a:chOff x="0" y="0"/>
          <a:chExt cx="0" cy="0"/>
        </a:xfrm>
      </p:grpSpPr>
      <p:sp>
        <p:nvSpPr>
          <p:cNvPr id="42" name="Google Shape;42;p37"/>
          <p:cNvSpPr txBox="1">
            <a:spLocks noGrp="1"/>
          </p:cNvSpPr>
          <p:nvPr>
            <p:ph type="title"/>
          </p:nvPr>
        </p:nvSpPr>
        <p:spPr>
          <a:xfrm>
            <a:off x="924448" y="401638"/>
            <a:ext cx="11584532" cy="14605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6289" b="0" i="0" u="none" strike="noStrike" cap="none">
                <a:solidFill>
                  <a:srgbClr val="000000"/>
                </a:solidFill>
                <a:latin typeface="Arial"/>
                <a:ea typeface="Arial"/>
                <a:cs typeface="Arial"/>
                <a:sym typeface="Arial"/>
              </a:defRPr>
            </a:lvl9pPr>
          </a:lstStyle>
          <a:p>
            <a:endParaRPr/>
          </a:p>
        </p:txBody>
      </p:sp>
      <p:sp>
        <p:nvSpPr>
          <p:cNvPr id="43" name="Google Shape;43;p37"/>
          <p:cNvSpPr txBox="1">
            <a:spLocks noGrp="1"/>
          </p:cNvSpPr>
          <p:nvPr>
            <p:ph type="body" idx="1"/>
          </p:nvPr>
        </p:nvSpPr>
        <p:spPr>
          <a:xfrm>
            <a:off x="924448" y="2011363"/>
            <a:ext cx="5696426" cy="4794250"/>
          </a:xfrm>
          <a:prstGeom prst="rect">
            <a:avLst/>
          </a:prstGeom>
          <a:noFill/>
          <a:ln>
            <a:noFill/>
          </a:ln>
        </p:spPr>
        <p:txBody>
          <a:bodyPr spcFirstLastPara="1" wrap="square" lIns="91425" tIns="91425" rIns="91425" bIns="91425" anchor="t" anchorCtr="0">
            <a:noAutofit/>
          </a:bodyPr>
          <a:lstStyle>
            <a:lvl1pPr marL="457200" marR="0" lvl="0" indent="-457200" algn="l" rtl="0">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1pPr>
            <a:lvl2pPr marL="914400" marR="0" lvl="1" indent="-457200" algn="l" rtl="0">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2pPr>
            <a:lvl3pPr marL="1371600" marR="0" lvl="2" indent="-457200" algn="l" rtl="0">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3pPr>
            <a:lvl4pPr marL="1828800" marR="0" lvl="3" indent="-457200" algn="l" rtl="0">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4pPr>
            <a:lvl5pPr marL="2286000" marR="0" lvl="4" indent="-457200" algn="l" rtl="0">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5pPr>
            <a:lvl6pPr marL="2743200" marR="0" lvl="5" indent="-342900"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6pPr>
            <a:lvl7pPr marL="3200400" marR="0" lvl="6" indent="-342900"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7pPr>
            <a:lvl8pPr marL="3657600" marR="0" lvl="7" indent="-342900"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8pPr>
            <a:lvl9pPr marL="4114800" marR="0" lvl="8" indent="-342900"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9pPr>
          </a:lstStyle>
          <a:p>
            <a:endParaRPr/>
          </a:p>
        </p:txBody>
      </p:sp>
      <p:sp>
        <p:nvSpPr>
          <p:cNvPr id="44" name="Google Shape;44;p37"/>
          <p:cNvSpPr txBox="1">
            <a:spLocks noGrp="1"/>
          </p:cNvSpPr>
          <p:nvPr>
            <p:ph type="body" idx="2"/>
          </p:nvPr>
        </p:nvSpPr>
        <p:spPr>
          <a:xfrm>
            <a:off x="6812551" y="2011363"/>
            <a:ext cx="5696428" cy="4794250"/>
          </a:xfrm>
          <a:prstGeom prst="rect">
            <a:avLst/>
          </a:prstGeom>
          <a:noFill/>
          <a:ln>
            <a:noFill/>
          </a:ln>
        </p:spPr>
        <p:txBody>
          <a:bodyPr spcFirstLastPara="1" wrap="square" lIns="91425" tIns="91425" rIns="91425" bIns="91425" anchor="t" anchorCtr="0">
            <a:noAutofit/>
          </a:bodyPr>
          <a:lstStyle>
            <a:lvl1pPr marL="457200" marR="0" lvl="0" indent="-457200" algn="l" rtl="0">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1pPr>
            <a:lvl2pPr marL="914400" marR="0" lvl="1" indent="-457200" algn="l" rtl="0">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2pPr>
            <a:lvl3pPr marL="1371600" marR="0" lvl="2" indent="-457200" algn="l" rtl="0">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3pPr>
            <a:lvl4pPr marL="1828800" marR="0" lvl="3" indent="-457200" algn="l" rtl="0">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4pPr>
            <a:lvl5pPr marL="2286000" marR="0" lvl="4" indent="-457200" algn="l" rtl="0">
              <a:lnSpc>
                <a:spcPct val="100000"/>
              </a:lnSpc>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5pPr>
            <a:lvl6pPr marL="2743200" marR="0" lvl="5" indent="-342900"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6pPr>
            <a:lvl7pPr marL="3200400" marR="0" lvl="6" indent="-342900"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7pPr>
            <a:lvl8pPr marL="3657600" marR="0" lvl="7" indent="-342900"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8pPr>
            <a:lvl9pPr marL="4114800" marR="0" lvl="8" indent="-342900"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9pPr>
          </a:lstStyle>
          <a:p>
            <a:endParaRPr/>
          </a:p>
        </p:txBody>
      </p:sp>
      <p:sp>
        <p:nvSpPr>
          <p:cNvPr id="45" name="Google Shape;45;p37"/>
          <p:cNvSpPr txBox="1">
            <a:spLocks noGrp="1"/>
          </p:cNvSpPr>
          <p:nvPr>
            <p:ph type="sldNum" idx="12"/>
          </p:nvPr>
        </p:nvSpPr>
        <p:spPr>
          <a:xfrm>
            <a:off x="12001831" y="6891338"/>
            <a:ext cx="433271" cy="325437"/>
          </a:xfrm>
          <a:prstGeom prst="rect">
            <a:avLst/>
          </a:prstGeom>
          <a:noFill/>
          <a:ln>
            <a:noFill/>
          </a:ln>
        </p:spPr>
        <p:txBody>
          <a:bodyPr spcFirstLastPara="1" wrap="square" lIns="52125" tIns="52125" rIns="52125" bIns="52125" anchor="t" anchorCtr="0">
            <a:noAutofit/>
          </a:bodyPr>
          <a:lstStyle>
            <a:lvl1pPr marL="0" marR="0" lvl="0"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sldNum" idx="12"/>
          </p:nvPr>
        </p:nvSpPr>
        <p:spPr>
          <a:xfrm>
            <a:off x="12001831" y="6891338"/>
            <a:ext cx="433271" cy="325437"/>
          </a:xfrm>
          <a:prstGeom prst="rect">
            <a:avLst/>
          </a:prstGeom>
          <a:noFill/>
          <a:ln>
            <a:noFill/>
          </a:ln>
        </p:spPr>
        <p:txBody>
          <a:bodyPr spcFirstLastPara="1" wrap="square" lIns="52125" tIns="52125" rIns="52125" bIns="52125" anchor="t" anchorCtr="0">
            <a:noAutofit/>
          </a:bodyPr>
          <a:lstStyle>
            <a:lvl1pPr marL="0" marR="0" lvl="0" indent="0" algn="r" rtl="0">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761"/>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4"/>
        <p:cNvGrpSpPr/>
        <p:nvPr/>
      </p:nvGrpSpPr>
      <p:grpSpPr>
        <a:xfrm>
          <a:off x="0" y="0"/>
          <a:ext cx="0" cy="0"/>
          <a:chOff x="0" y="0"/>
          <a:chExt cx="0" cy="0"/>
        </a:xfrm>
      </p:grpSpPr>
      <p:sp>
        <p:nvSpPr>
          <p:cNvPr id="55" name="Google Shape;55;p22"/>
          <p:cNvSpPr txBox="1">
            <a:spLocks noGrp="1"/>
          </p:cNvSpPr>
          <p:nvPr>
            <p:ph type="title"/>
          </p:nvPr>
        </p:nvSpPr>
        <p:spPr>
          <a:xfrm>
            <a:off x="1008305" y="671513"/>
            <a:ext cx="11426797" cy="126047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50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5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50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50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50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50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50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50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5000" b="0" i="0" u="none" strike="noStrike" cap="none">
                <a:solidFill>
                  <a:srgbClr val="000000"/>
                </a:solidFill>
                <a:latin typeface="Arial"/>
                <a:ea typeface="Arial"/>
                <a:cs typeface="Arial"/>
                <a:sym typeface="Arial"/>
              </a:defRPr>
            </a:lvl9pPr>
          </a:lstStyle>
          <a:p>
            <a:endParaRPr/>
          </a:p>
        </p:txBody>
      </p:sp>
      <p:sp>
        <p:nvSpPr>
          <p:cNvPr id="56" name="Google Shape;56;p22"/>
          <p:cNvSpPr txBox="1">
            <a:spLocks noGrp="1"/>
          </p:cNvSpPr>
          <p:nvPr>
            <p:ph type="body" idx="1"/>
          </p:nvPr>
        </p:nvSpPr>
        <p:spPr>
          <a:xfrm>
            <a:off x="1008305" y="2184400"/>
            <a:ext cx="11426797" cy="4538662"/>
          </a:xfrm>
          <a:prstGeom prst="rect">
            <a:avLst/>
          </a:prstGeom>
          <a:noFill/>
          <a:ln>
            <a:noFill/>
          </a:ln>
        </p:spPr>
        <p:txBody>
          <a:bodyPr spcFirstLastPara="1" wrap="square" lIns="91425" tIns="91425" rIns="91425" bIns="91425" anchor="t" anchorCtr="0">
            <a:noAutofit/>
          </a:bodyPr>
          <a:lstStyle>
            <a:lvl1pPr marL="457200" marR="0" lvl="0" indent="-457200" algn="l" rtl="0">
              <a:lnSpc>
                <a:spcPct val="100000"/>
              </a:lnSpc>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1pPr>
            <a:lvl2pPr marL="914400" marR="0" lvl="1" indent="-457200" algn="l" rtl="0">
              <a:lnSpc>
                <a:spcPct val="100000"/>
              </a:lnSpc>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2pPr>
            <a:lvl3pPr marL="1371600" marR="0" lvl="2" indent="-457200" algn="l" rtl="0">
              <a:lnSpc>
                <a:spcPct val="100000"/>
              </a:lnSpc>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3pPr>
            <a:lvl4pPr marL="1828800" marR="0" lvl="3" indent="-457200" algn="l" rtl="0">
              <a:lnSpc>
                <a:spcPct val="100000"/>
              </a:lnSpc>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4pPr>
            <a:lvl5pPr marL="2286000" marR="0" lvl="4" indent="-457200" algn="l" rtl="0">
              <a:lnSpc>
                <a:spcPct val="100000"/>
              </a:lnSpc>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7" name="Google Shape;57;p22"/>
          <p:cNvSpPr txBox="1">
            <a:spLocks noGrp="1"/>
          </p:cNvSpPr>
          <p:nvPr>
            <p:ph type="sldNum" idx="12"/>
          </p:nvPr>
        </p:nvSpPr>
        <p:spPr>
          <a:xfrm>
            <a:off x="12001831" y="6891338"/>
            <a:ext cx="433271" cy="325437"/>
          </a:xfrm>
          <a:prstGeom prst="rect">
            <a:avLst/>
          </a:prstGeom>
          <a:noFill/>
          <a:ln>
            <a:noFill/>
          </a:ln>
        </p:spPr>
        <p:txBody>
          <a:bodyPr spcFirstLastPara="1" wrap="square" lIns="52125" tIns="52125" rIns="52125" bIns="52125" anchor="t" anchorCtr="0">
            <a:noAutofit/>
          </a:bodyPr>
          <a:lstStyle>
            <a:lvl1pPr marL="0" marR="0" lvl="0" indent="0" algn="r" rtl="0">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761"/>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6" r:id="rId5"/>
    <p:sldLayoutId id="2147483667" r:id="rId6"/>
    <p:sldLayoutId id="2147483668" r:id="rId7"/>
    <p:sldLayoutId id="2147483669" r:id="rId8"/>
    <p:sldLayoutId id="2147483670" r:id="rId9"/>
    <p:sldLayoutId id="2147483671"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28"/>
          <p:cNvSpPr txBox="1">
            <a:spLocks noGrp="1"/>
          </p:cNvSpPr>
          <p:nvPr>
            <p:ph type="title"/>
          </p:nvPr>
        </p:nvSpPr>
        <p:spPr>
          <a:xfrm>
            <a:off x="1008306" y="671513"/>
            <a:ext cx="11426719" cy="12606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50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5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50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50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50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50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50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50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5000" b="0" i="0" u="none" strike="noStrike" cap="none">
                <a:solidFill>
                  <a:srgbClr val="000000"/>
                </a:solidFill>
                <a:latin typeface="Arial"/>
                <a:ea typeface="Arial"/>
                <a:cs typeface="Arial"/>
                <a:sym typeface="Arial"/>
              </a:defRPr>
            </a:lvl9pPr>
          </a:lstStyle>
          <a:p>
            <a:endParaRPr/>
          </a:p>
        </p:txBody>
      </p:sp>
      <p:sp>
        <p:nvSpPr>
          <p:cNvPr id="107" name="Google Shape;107;p28"/>
          <p:cNvSpPr txBox="1">
            <a:spLocks noGrp="1"/>
          </p:cNvSpPr>
          <p:nvPr>
            <p:ph type="body" idx="1"/>
          </p:nvPr>
        </p:nvSpPr>
        <p:spPr>
          <a:xfrm>
            <a:off x="1008306" y="2184400"/>
            <a:ext cx="11426719" cy="4538700"/>
          </a:xfrm>
          <a:prstGeom prst="rect">
            <a:avLst/>
          </a:prstGeom>
          <a:noFill/>
          <a:ln>
            <a:noFill/>
          </a:ln>
        </p:spPr>
        <p:txBody>
          <a:bodyPr spcFirstLastPara="1" wrap="square" lIns="91425" tIns="91425" rIns="91425" bIns="91425" anchor="t" anchorCtr="0">
            <a:noAutofit/>
          </a:bodyPr>
          <a:lstStyle>
            <a:lvl1pPr marL="457200" marR="0" lvl="0" indent="-457200" algn="l" rtl="0">
              <a:lnSpc>
                <a:spcPct val="100000"/>
              </a:lnSpc>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1pPr>
            <a:lvl2pPr marL="914400" marR="0" lvl="1" indent="-457200" algn="l" rtl="0">
              <a:lnSpc>
                <a:spcPct val="100000"/>
              </a:lnSpc>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2pPr>
            <a:lvl3pPr marL="1371600" marR="0" lvl="2" indent="-457200" algn="l" rtl="0">
              <a:lnSpc>
                <a:spcPct val="100000"/>
              </a:lnSpc>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3pPr>
            <a:lvl4pPr marL="1828800" marR="0" lvl="3" indent="-457200" algn="l" rtl="0">
              <a:lnSpc>
                <a:spcPct val="100000"/>
              </a:lnSpc>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4pPr>
            <a:lvl5pPr marL="2286000" marR="0" lvl="4" indent="-457200" algn="l" rtl="0">
              <a:lnSpc>
                <a:spcPct val="100000"/>
              </a:lnSpc>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8" name="Google Shape;108;p28"/>
          <p:cNvSpPr txBox="1">
            <a:spLocks noGrp="1"/>
          </p:cNvSpPr>
          <p:nvPr>
            <p:ph type="sldNum" idx="12"/>
          </p:nvPr>
        </p:nvSpPr>
        <p:spPr>
          <a:xfrm>
            <a:off x="12001831" y="6891338"/>
            <a:ext cx="433162" cy="325500"/>
          </a:xfrm>
          <a:prstGeom prst="rect">
            <a:avLst/>
          </a:prstGeom>
          <a:noFill/>
          <a:ln>
            <a:noFill/>
          </a:ln>
        </p:spPr>
        <p:txBody>
          <a:bodyPr spcFirstLastPara="1" wrap="square" lIns="52125" tIns="52125" rIns="52125" bIns="52125" anchor="t" anchorCtr="0">
            <a:noAutofit/>
          </a:bodyPr>
          <a:lstStyle>
            <a:lvl1pPr marL="0" marR="0" lvl="0" indent="0" algn="r" rtl="0">
              <a:lnSpc>
                <a:spcPct val="100000"/>
              </a:lnSpc>
              <a:spcBef>
                <a:spcPts val="0"/>
              </a:spcBef>
              <a:spcAft>
                <a:spcPts val="0"/>
              </a:spcAft>
              <a:buClr>
                <a:srgbClr val="000000"/>
              </a:buClr>
              <a:buSzPts val="2012"/>
              <a:buFont typeface="Arial"/>
              <a:buNone/>
              <a:defRPr sz="2012"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2012"/>
              <a:buFont typeface="Arial"/>
              <a:buNone/>
              <a:defRPr sz="2012"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2012"/>
              <a:buFont typeface="Arial"/>
              <a:buNone/>
              <a:defRPr sz="2012"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2012"/>
              <a:buFont typeface="Arial"/>
              <a:buNone/>
              <a:defRPr sz="2012"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2012"/>
              <a:buFont typeface="Arial"/>
              <a:buNone/>
              <a:defRPr sz="2012"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2012"/>
              <a:buFont typeface="Arial"/>
              <a:buNone/>
              <a:defRPr sz="2012"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2012"/>
              <a:buFont typeface="Arial"/>
              <a:buNone/>
              <a:defRPr sz="2012"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2012"/>
              <a:buFont typeface="Arial"/>
              <a:buNone/>
              <a:defRPr sz="2012"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2012"/>
              <a:buFont typeface="Arial"/>
              <a:buNone/>
              <a:defRPr sz="2012"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hyperlink" Target="https://commons.wikimedia.org/w/index.php?curid=6080417"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www.altexsoft.com/blog/datascience/comparing-machine-learning-as-a-service-amazon-microsoft-azure-google-cloud-ai/" TargetMode="External"/><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
          <p:cNvSpPr txBox="1"/>
          <p:nvPr/>
        </p:nvSpPr>
        <p:spPr>
          <a:xfrm>
            <a:off x="2395973" y="3626505"/>
            <a:ext cx="11037326" cy="728602"/>
          </a:xfrm>
          <a:prstGeom prst="rect">
            <a:avLst/>
          </a:prstGeom>
          <a:noFill/>
          <a:ln>
            <a:noFill/>
          </a:ln>
        </p:spPr>
        <p:txBody>
          <a:bodyPr spcFirstLastPara="1" wrap="square" lIns="57475" tIns="57475" rIns="57475" bIns="57475" anchor="t" anchorCtr="0">
            <a:noAutofit/>
          </a:bodyPr>
          <a:lstStyle/>
          <a:p>
            <a:pPr marL="0" marR="0" lvl="0" indent="0" algn="l" rtl="0">
              <a:lnSpc>
                <a:spcPct val="200000"/>
              </a:lnSpc>
              <a:spcBef>
                <a:spcPts val="0"/>
              </a:spcBef>
              <a:spcAft>
                <a:spcPts val="0"/>
              </a:spcAft>
              <a:buNone/>
            </a:pPr>
            <a:r>
              <a:rPr lang="en-US" sz="4025" b="1" i="0" u="none" strike="noStrike" cap="none">
                <a:solidFill>
                  <a:srgbClr val="000000"/>
                </a:solidFill>
                <a:latin typeface="Arial"/>
                <a:ea typeface="Arial"/>
                <a:cs typeface="Arial"/>
                <a:sym typeface="Arial"/>
              </a:rPr>
              <a:t>“Cloud-Based Image Processing”</a:t>
            </a:r>
            <a:endParaRPr sz="4025" b="1" i="0" u="none" strike="noStrike" cap="none">
              <a:solidFill>
                <a:srgbClr val="000000"/>
              </a:solidFill>
              <a:latin typeface="Arial"/>
              <a:ea typeface="Arial"/>
              <a:cs typeface="Arial"/>
              <a:sym typeface="Arial"/>
            </a:endParaRPr>
          </a:p>
          <a:p>
            <a:pPr marL="0" marR="0" lvl="0" indent="0" algn="l" rtl="0">
              <a:lnSpc>
                <a:spcPct val="200000"/>
              </a:lnSpc>
              <a:spcBef>
                <a:spcPts val="0"/>
              </a:spcBef>
              <a:spcAft>
                <a:spcPts val="0"/>
              </a:spcAft>
              <a:buNone/>
            </a:pPr>
            <a:r>
              <a:rPr lang="en-US" sz="3018" b="0" i="0" u="sng" strike="noStrike" cap="none">
                <a:solidFill>
                  <a:srgbClr val="000000"/>
                </a:solidFill>
                <a:latin typeface="Arial"/>
                <a:ea typeface="Arial"/>
                <a:cs typeface="Arial"/>
                <a:sym typeface="Arial"/>
              </a:rPr>
              <a:t>Mikołaj Leszczuk</a:t>
            </a:r>
            <a:r>
              <a:rPr lang="en-US" sz="3018" b="0" i="0" u="none" strike="noStrike" cap="none">
                <a:solidFill>
                  <a:srgbClr val="000000"/>
                </a:solidFill>
                <a:latin typeface="Arial"/>
                <a:ea typeface="Arial"/>
                <a:cs typeface="Arial"/>
                <a:sym typeface="Arial"/>
              </a:rPr>
              <a:t>, Szymon Turek</a:t>
            </a:r>
            <a:endParaRPr sz="3018" b="0" i="0" u="none" strike="noStrike" cap="none">
              <a:solidFill>
                <a:srgbClr val="000000"/>
              </a:solidFill>
              <a:latin typeface="Arial"/>
              <a:ea typeface="Arial"/>
              <a:cs typeface="Arial"/>
              <a:sym typeface="Arial"/>
            </a:endParaRPr>
          </a:p>
        </p:txBody>
      </p:sp>
      <p:sp>
        <p:nvSpPr>
          <p:cNvPr id="161" name="Google Shape;161;p1"/>
          <p:cNvSpPr txBox="1"/>
          <p:nvPr/>
        </p:nvSpPr>
        <p:spPr>
          <a:xfrm>
            <a:off x="2395973" y="7172546"/>
            <a:ext cx="654899" cy="423289"/>
          </a:xfrm>
          <a:prstGeom prst="rect">
            <a:avLst/>
          </a:prstGeom>
          <a:noFill/>
          <a:ln>
            <a:noFill/>
          </a:ln>
        </p:spPr>
        <p:txBody>
          <a:bodyPr spcFirstLastPara="1" wrap="square" lIns="57475" tIns="57475" rIns="57475" bIns="57475" anchor="t" anchorCtr="0">
            <a:noAutofit/>
          </a:bodyPr>
          <a:lstStyle/>
          <a:p>
            <a:pPr marL="0" marR="0" lvl="0" indent="0" algn="l" rtl="0">
              <a:lnSpc>
                <a:spcPct val="100000"/>
              </a:lnSpc>
              <a:spcBef>
                <a:spcPts val="0"/>
              </a:spcBef>
              <a:spcAft>
                <a:spcPts val="0"/>
              </a:spcAft>
              <a:buNone/>
            </a:pPr>
            <a:endParaRPr sz="1761" b="0" i="0" u="none" strike="noStrike" cap="none">
              <a:solidFill>
                <a:srgbClr val="000000"/>
              </a:solidFill>
              <a:latin typeface="Arial"/>
              <a:ea typeface="Arial"/>
              <a:cs typeface="Arial"/>
              <a:sym typeface="Arial"/>
            </a:endParaRPr>
          </a:p>
        </p:txBody>
      </p:sp>
      <p:pic>
        <p:nvPicPr>
          <p:cNvPr id="162" name="Google Shape;162;p1"/>
          <p:cNvPicPr preferRelativeResize="0"/>
          <p:nvPr/>
        </p:nvPicPr>
        <p:blipFill rotWithShape="1">
          <a:blip r:embed="rId3">
            <a:alphaModFix/>
          </a:blip>
          <a:srcRect/>
          <a:stretch/>
        </p:blipFill>
        <p:spPr>
          <a:xfrm>
            <a:off x="12027661" y="7061013"/>
            <a:ext cx="1405638" cy="49548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0"/>
          <p:cNvSpPr txBox="1">
            <a:spLocks noGrp="1"/>
          </p:cNvSpPr>
          <p:nvPr>
            <p:ph type="title"/>
          </p:nvPr>
        </p:nvSpPr>
        <p:spPr>
          <a:xfrm>
            <a:off x="1008304" y="-129184"/>
            <a:ext cx="11426719" cy="1585493"/>
          </a:xfrm>
          <a:prstGeom prst="rect">
            <a:avLst/>
          </a:prstGeom>
          <a:noFill/>
          <a:ln>
            <a:noFill/>
          </a:ln>
        </p:spPr>
        <p:txBody>
          <a:bodyPr spcFirstLastPara="1" wrap="square" lIns="114975" tIns="114975" rIns="114975" bIns="114975" anchor="ctr" anchorCtr="0">
            <a:noAutofit/>
          </a:bodyPr>
          <a:lstStyle/>
          <a:p>
            <a:pPr marL="0" marR="0" lvl="0" indent="0" algn="ctr" rtl="0">
              <a:lnSpc>
                <a:spcPct val="100000"/>
              </a:lnSpc>
              <a:spcBef>
                <a:spcPts val="0"/>
              </a:spcBef>
              <a:spcAft>
                <a:spcPts val="0"/>
              </a:spcAft>
              <a:buSzPts val="1400"/>
              <a:buNone/>
            </a:pPr>
            <a:r>
              <a:rPr lang="en-US"/>
              <a:t>CloudSight AI</a:t>
            </a:r>
            <a:endParaRPr/>
          </a:p>
        </p:txBody>
      </p:sp>
      <p:sp>
        <p:nvSpPr>
          <p:cNvPr id="231" name="Google Shape;231;p10"/>
          <p:cNvSpPr txBox="1">
            <a:spLocks noGrp="1"/>
          </p:cNvSpPr>
          <p:nvPr>
            <p:ph type="body" idx="1"/>
          </p:nvPr>
        </p:nvSpPr>
        <p:spPr>
          <a:xfrm>
            <a:off x="1008306" y="1773619"/>
            <a:ext cx="5616388" cy="5708454"/>
          </a:xfrm>
          <a:prstGeom prst="rect">
            <a:avLst/>
          </a:prstGeom>
          <a:noFill/>
          <a:ln>
            <a:noFill/>
          </a:ln>
        </p:spPr>
        <p:txBody>
          <a:bodyPr spcFirstLastPara="1" wrap="square" lIns="114975" tIns="114975" rIns="114975" bIns="114975" anchor="t" anchorCtr="0">
            <a:noAutofit/>
          </a:bodyPr>
          <a:lstStyle/>
          <a:p>
            <a:pPr marL="575020" lvl="0" indent="-527102" algn="l" rtl="0">
              <a:lnSpc>
                <a:spcPct val="100000"/>
              </a:lnSpc>
              <a:spcBef>
                <a:spcPts val="1006"/>
              </a:spcBef>
              <a:spcAft>
                <a:spcPts val="0"/>
              </a:spcAft>
              <a:buSzPts val="3000"/>
              <a:buChar char="»"/>
            </a:pPr>
            <a:r>
              <a:rPr lang="en-US" sz="3773"/>
              <a:t>Generating natural language description based on image content</a:t>
            </a:r>
            <a:endParaRPr sz="3773"/>
          </a:p>
          <a:p>
            <a:pPr marL="575020" lvl="0" indent="-527102" algn="l" rtl="0">
              <a:lnSpc>
                <a:spcPct val="100000"/>
              </a:lnSpc>
              <a:spcBef>
                <a:spcPts val="0"/>
              </a:spcBef>
              <a:spcAft>
                <a:spcPts val="0"/>
              </a:spcAft>
              <a:buSzPts val="3000"/>
              <a:buChar char="»"/>
            </a:pPr>
            <a:r>
              <a:rPr lang="en-US" sz="3773"/>
              <a:t>Recognizing fine-grained objects</a:t>
            </a:r>
            <a:endParaRPr sz="3773"/>
          </a:p>
          <a:p>
            <a:pPr marL="575020" lvl="0" indent="-527102" algn="l" rtl="0">
              <a:lnSpc>
                <a:spcPct val="100000"/>
              </a:lnSpc>
              <a:spcBef>
                <a:spcPts val="0"/>
              </a:spcBef>
              <a:spcAft>
                <a:spcPts val="0"/>
              </a:spcAft>
              <a:buSzPts val="3000"/>
              <a:buChar char="»"/>
            </a:pPr>
            <a:r>
              <a:rPr lang="en-US" sz="3773"/>
              <a:t>Classification of images</a:t>
            </a:r>
            <a:endParaRPr sz="3773"/>
          </a:p>
          <a:p>
            <a:pPr marL="575020" lvl="0" indent="-527102" algn="l" rtl="0">
              <a:lnSpc>
                <a:spcPct val="100000"/>
              </a:lnSpc>
              <a:spcBef>
                <a:spcPts val="0"/>
              </a:spcBef>
              <a:spcAft>
                <a:spcPts val="0"/>
              </a:spcAft>
              <a:buSzPts val="3000"/>
              <a:buChar char="»"/>
            </a:pPr>
            <a:r>
              <a:rPr lang="en-US" sz="3773"/>
              <a:t>Scene understanding</a:t>
            </a:r>
            <a:endParaRPr sz="3773"/>
          </a:p>
        </p:txBody>
      </p:sp>
      <p:sp>
        <p:nvSpPr>
          <p:cNvPr id="232" name="Google Shape;232;p10"/>
          <p:cNvSpPr txBox="1">
            <a:spLocks noGrp="1"/>
          </p:cNvSpPr>
          <p:nvPr>
            <p:ph type="body" idx="2"/>
          </p:nvPr>
        </p:nvSpPr>
        <p:spPr>
          <a:xfrm>
            <a:off x="6816544" y="1773619"/>
            <a:ext cx="5618652" cy="5708454"/>
          </a:xfrm>
          <a:prstGeom prst="rect">
            <a:avLst/>
          </a:prstGeom>
          <a:noFill/>
          <a:ln>
            <a:noFill/>
          </a:ln>
        </p:spPr>
        <p:txBody>
          <a:bodyPr spcFirstLastPara="1" wrap="square" lIns="114975" tIns="114975" rIns="114975" bIns="114975" anchor="t" anchorCtr="0">
            <a:noAutofit/>
          </a:bodyPr>
          <a:lstStyle/>
          <a:p>
            <a:pPr marL="0" lvl="0" indent="0" algn="l" rtl="0">
              <a:lnSpc>
                <a:spcPct val="100000"/>
              </a:lnSpc>
              <a:spcBef>
                <a:spcPts val="1006"/>
              </a:spcBef>
              <a:spcAft>
                <a:spcPts val="0"/>
              </a:spcAft>
              <a:buSzPts val="3600"/>
              <a:buNone/>
            </a:pPr>
            <a:endParaRPr/>
          </a:p>
        </p:txBody>
      </p:sp>
      <p:pic>
        <p:nvPicPr>
          <p:cNvPr id="233" name="Google Shape;233;p10"/>
          <p:cNvPicPr preferRelativeResize="0"/>
          <p:nvPr/>
        </p:nvPicPr>
        <p:blipFill rotWithShape="1">
          <a:blip r:embed="rId3">
            <a:alphaModFix/>
          </a:blip>
          <a:srcRect/>
          <a:stretch/>
        </p:blipFill>
        <p:spPr>
          <a:xfrm>
            <a:off x="6817676" y="1819652"/>
            <a:ext cx="5616388" cy="5616388"/>
          </a:xfrm>
          <a:prstGeom prst="rect">
            <a:avLst/>
          </a:prstGeom>
          <a:noFill/>
          <a:ln>
            <a:noFill/>
          </a:ln>
        </p:spPr>
      </p:pic>
      <p:sp>
        <p:nvSpPr>
          <p:cNvPr id="234" name="Google Shape;234;p10"/>
          <p:cNvSpPr txBox="1">
            <a:spLocks noGrp="1"/>
          </p:cNvSpPr>
          <p:nvPr>
            <p:ph type="sldNum" idx="12"/>
          </p:nvPr>
        </p:nvSpPr>
        <p:spPr>
          <a:xfrm>
            <a:off x="12001831" y="6891338"/>
            <a:ext cx="433271" cy="325437"/>
          </a:xfrm>
          <a:prstGeom prst="rect">
            <a:avLst/>
          </a:prstGeom>
          <a:noFill/>
          <a:ln>
            <a:noFill/>
          </a:ln>
        </p:spPr>
        <p:txBody>
          <a:bodyPr spcFirstLastPara="1" wrap="square" lIns="52125" tIns="52125" rIns="52125" bIns="52125" anchor="t" anchorCtr="0">
            <a:noAutofit/>
          </a:bodyPr>
          <a:lstStyle/>
          <a:p>
            <a:pPr marL="0" marR="0" lvl="0" indent="0" algn="r" rtl="0">
              <a:lnSpc>
                <a:spcPct val="100000"/>
              </a:lnSpc>
              <a:spcBef>
                <a:spcPts val="0"/>
              </a:spcBef>
              <a:spcAft>
                <a:spcPts val="0"/>
              </a:spcAft>
              <a:buClr>
                <a:srgbClr val="000000"/>
              </a:buClr>
              <a:buSzPts val="1600"/>
              <a:buFont typeface="Arial"/>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1"/>
          <p:cNvSpPr txBox="1">
            <a:spLocks noGrp="1"/>
          </p:cNvSpPr>
          <p:nvPr>
            <p:ph type="title"/>
          </p:nvPr>
        </p:nvSpPr>
        <p:spPr>
          <a:xfrm>
            <a:off x="1008304" y="-129184"/>
            <a:ext cx="11426719" cy="1585493"/>
          </a:xfrm>
          <a:prstGeom prst="rect">
            <a:avLst/>
          </a:prstGeom>
          <a:noFill/>
          <a:ln>
            <a:noFill/>
          </a:ln>
        </p:spPr>
        <p:txBody>
          <a:bodyPr spcFirstLastPara="1" wrap="square" lIns="114975" tIns="114975" rIns="114975" bIns="114975" anchor="ctr" anchorCtr="0">
            <a:noAutofit/>
          </a:bodyPr>
          <a:lstStyle/>
          <a:p>
            <a:pPr marL="0" marR="0" lvl="0" indent="0" algn="ctr" rtl="0">
              <a:lnSpc>
                <a:spcPct val="100000"/>
              </a:lnSpc>
              <a:spcBef>
                <a:spcPts val="0"/>
              </a:spcBef>
              <a:spcAft>
                <a:spcPts val="0"/>
              </a:spcAft>
              <a:buSzPts val="1400"/>
              <a:buNone/>
            </a:pPr>
            <a:r>
              <a:rPr lang="en-US"/>
              <a:t>Clarifai Computer Vision</a:t>
            </a:r>
            <a:endParaRPr/>
          </a:p>
        </p:txBody>
      </p:sp>
      <p:sp>
        <p:nvSpPr>
          <p:cNvPr id="240" name="Google Shape;240;p11"/>
          <p:cNvSpPr txBox="1">
            <a:spLocks noGrp="1"/>
          </p:cNvSpPr>
          <p:nvPr>
            <p:ph type="body" idx="1"/>
          </p:nvPr>
        </p:nvSpPr>
        <p:spPr>
          <a:xfrm>
            <a:off x="1008306" y="1773619"/>
            <a:ext cx="5616388" cy="5708454"/>
          </a:xfrm>
          <a:prstGeom prst="rect">
            <a:avLst/>
          </a:prstGeom>
          <a:noFill/>
          <a:ln>
            <a:noFill/>
          </a:ln>
        </p:spPr>
        <p:txBody>
          <a:bodyPr spcFirstLastPara="1" wrap="square" lIns="114975" tIns="114975" rIns="114975" bIns="114975" anchor="t" anchorCtr="0">
            <a:noAutofit/>
          </a:bodyPr>
          <a:lstStyle/>
          <a:p>
            <a:pPr marL="575020" lvl="0" indent="-431265" algn="l" rtl="0">
              <a:lnSpc>
                <a:spcPct val="115000"/>
              </a:lnSpc>
              <a:spcBef>
                <a:spcPts val="1006"/>
              </a:spcBef>
              <a:spcAft>
                <a:spcPts val="0"/>
              </a:spcAft>
              <a:buSzPts val="1800"/>
              <a:buChar char="»"/>
            </a:pPr>
            <a:r>
              <a:rPr lang="en-US" sz="2264" dirty="0"/>
              <a:t>Building custom models for client</a:t>
            </a:r>
            <a:endParaRPr sz="2264" dirty="0"/>
          </a:p>
          <a:p>
            <a:pPr marL="575020" lvl="0" indent="-431265" algn="l" rtl="0">
              <a:lnSpc>
                <a:spcPct val="115000"/>
              </a:lnSpc>
              <a:spcBef>
                <a:spcPts val="0"/>
              </a:spcBef>
              <a:spcAft>
                <a:spcPts val="0"/>
              </a:spcAft>
              <a:buSzPts val="1800"/>
              <a:buChar char="»"/>
            </a:pPr>
            <a:r>
              <a:rPr lang="en-US" sz="2264" dirty="0"/>
              <a:t>Image analyzing based on models:</a:t>
            </a:r>
            <a:endParaRPr sz="2264" dirty="0"/>
          </a:p>
          <a:p>
            <a:pPr marL="1150041" lvl="1" indent="-431265" algn="l" rtl="0">
              <a:lnSpc>
                <a:spcPct val="115000"/>
              </a:lnSpc>
              <a:spcBef>
                <a:spcPts val="0"/>
              </a:spcBef>
              <a:spcAft>
                <a:spcPts val="0"/>
              </a:spcAft>
              <a:buSzPts val="1800"/>
              <a:buChar char="–"/>
            </a:pPr>
            <a:r>
              <a:rPr lang="en-US" sz="2264" dirty="0"/>
              <a:t>Pre-built models: apparel, celebrity, color, demographics, face detection, landscape quality, etc.</a:t>
            </a:r>
            <a:endParaRPr sz="2264" dirty="0"/>
          </a:p>
          <a:p>
            <a:pPr marL="1150041" lvl="1" indent="-431265" algn="l" rtl="0">
              <a:lnSpc>
                <a:spcPct val="115000"/>
              </a:lnSpc>
              <a:spcBef>
                <a:spcPts val="0"/>
              </a:spcBef>
              <a:spcAft>
                <a:spcPts val="0"/>
              </a:spcAft>
              <a:buSzPts val="1800"/>
              <a:buChar char="–"/>
            </a:pPr>
            <a:r>
              <a:rPr lang="en-US" sz="2264" dirty="0"/>
              <a:t>Users also can train their owns models, using simple drag &amp; drop interface based on AI</a:t>
            </a:r>
            <a:endParaRPr sz="2264" dirty="0"/>
          </a:p>
          <a:p>
            <a:pPr marL="575020" lvl="0" indent="-431265" algn="l" rtl="0">
              <a:lnSpc>
                <a:spcPct val="115000"/>
              </a:lnSpc>
              <a:spcBef>
                <a:spcPts val="0"/>
              </a:spcBef>
              <a:spcAft>
                <a:spcPts val="0"/>
              </a:spcAft>
              <a:buSzPts val="1800"/>
              <a:buChar char="»"/>
            </a:pPr>
            <a:r>
              <a:rPr lang="en-US" sz="2264" dirty="0"/>
              <a:t>Model - processing block converting inputs (e.g., images) to predictions (e.g., concepts, bounding boxes, etc.).</a:t>
            </a:r>
            <a:endParaRPr sz="2264" dirty="0"/>
          </a:p>
          <a:p>
            <a:pPr marL="575020" lvl="0" indent="-431265" algn="l" rtl="0">
              <a:lnSpc>
                <a:spcPct val="115000"/>
              </a:lnSpc>
              <a:spcBef>
                <a:spcPts val="0"/>
              </a:spcBef>
              <a:spcAft>
                <a:spcPts val="0"/>
              </a:spcAft>
              <a:buSzPts val="1800"/>
              <a:buChar char="»"/>
            </a:pPr>
            <a:r>
              <a:rPr lang="en-US" sz="2264" dirty="0"/>
              <a:t>Searching by concept &amp; by image</a:t>
            </a:r>
            <a:endParaRPr sz="2264" dirty="0"/>
          </a:p>
        </p:txBody>
      </p:sp>
      <p:sp>
        <p:nvSpPr>
          <p:cNvPr id="241" name="Google Shape;241;p11"/>
          <p:cNvSpPr txBox="1">
            <a:spLocks noGrp="1"/>
          </p:cNvSpPr>
          <p:nvPr>
            <p:ph type="body" idx="2"/>
          </p:nvPr>
        </p:nvSpPr>
        <p:spPr>
          <a:xfrm>
            <a:off x="6816544" y="1773619"/>
            <a:ext cx="5618652" cy="5708454"/>
          </a:xfrm>
          <a:prstGeom prst="rect">
            <a:avLst/>
          </a:prstGeom>
          <a:noFill/>
          <a:ln>
            <a:noFill/>
          </a:ln>
        </p:spPr>
        <p:txBody>
          <a:bodyPr spcFirstLastPara="1" wrap="square" lIns="114975" tIns="114975" rIns="114975" bIns="114975" anchor="t" anchorCtr="0">
            <a:noAutofit/>
          </a:bodyPr>
          <a:lstStyle/>
          <a:p>
            <a:pPr marL="0" lvl="0" indent="0" algn="l" rtl="0">
              <a:lnSpc>
                <a:spcPct val="100000"/>
              </a:lnSpc>
              <a:spcBef>
                <a:spcPts val="1006"/>
              </a:spcBef>
              <a:spcAft>
                <a:spcPts val="0"/>
              </a:spcAft>
              <a:buSzPts val="3600"/>
              <a:buNone/>
            </a:pPr>
            <a:endParaRPr/>
          </a:p>
        </p:txBody>
      </p:sp>
      <p:pic>
        <p:nvPicPr>
          <p:cNvPr id="242" name="Google Shape;242;p11"/>
          <p:cNvPicPr preferRelativeResize="0"/>
          <p:nvPr/>
        </p:nvPicPr>
        <p:blipFill rotWithShape="1">
          <a:blip r:embed="rId3">
            <a:alphaModFix/>
          </a:blip>
          <a:srcRect/>
          <a:stretch/>
        </p:blipFill>
        <p:spPr>
          <a:xfrm>
            <a:off x="7709091" y="2711067"/>
            <a:ext cx="3833558" cy="3833558"/>
          </a:xfrm>
          <a:prstGeom prst="rect">
            <a:avLst/>
          </a:prstGeom>
          <a:noFill/>
          <a:ln>
            <a:noFill/>
          </a:ln>
        </p:spPr>
      </p:pic>
      <p:sp>
        <p:nvSpPr>
          <p:cNvPr id="243" name="Google Shape;243;p11"/>
          <p:cNvSpPr txBox="1">
            <a:spLocks noGrp="1"/>
          </p:cNvSpPr>
          <p:nvPr>
            <p:ph type="sldNum" idx="12"/>
          </p:nvPr>
        </p:nvSpPr>
        <p:spPr>
          <a:xfrm>
            <a:off x="12001831" y="6891338"/>
            <a:ext cx="433271" cy="325437"/>
          </a:xfrm>
          <a:prstGeom prst="rect">
            <a:avLst/>
          </a:prstGeom>
          <a:noFill/>
          <a:ln>
            <a:noFill/>
          </a:ln>
        </p:spPr>
        <p:txBody>
          <a:bodyPr spcFirstLastPara="1" wrap="square" lIns="52125" tIns="52125" rIns="52125" bIns="52125" anchor="t" anchorCtr="0">
            <a:noAutofit/>
          </a:bodyPr>
          <a:lstStyle/>
          <a:p>
            <a:pPr marL="0" marR="0" lvl="0" indent="0" algn="r" rtl="0">
              <a:lnSpc>
                <a:spcPct val="100000"/>
              </a:lnSpc>
              <a:spcBef>
                <a:spcPts val="0"/>
              </a:spcBef>
              <a:spcAft>
                <a:spcPts val="0"/>
              </a:spcAft>
              <a:buClr>
                <a:srgbClr val="000000"/>
              </a:buClr>
              <a:buSzPts val="1600"/>
              <a:buFont typeface="Arial"/>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3"/>
          <p:cNvSpPr txBox="1">
            <a:spLocks noGrp="1"/>
          </p:cNvSpPr>
          <p:nvPr>
            <p:ph type="body" idx="1"/>
          </p:nvPr>
        </p:nvSpPr>
        <p:spPr>
          <a:xfrm>
            <a:off x="1008304" y="1773619"/>
            <a:ext cx="11426719" cy="5708454"/>
          </a:xfrm>
          <a:prstGeom prst="rect">
            <a:avLst/>
          </a:prstGeom>
          <a:noFill/>
          <a:ln>
            <a:noFill/>
          </a:ln>
        </p:spPr>
        <p:txBody>
          <a:bodyPr spcFirstLastPara="1" wrap="square" lIns="114975" tIns="114975" rIns="114975" bIns="114975" anchor="t" anchorCtr="0">
            <a:noAutofit/>
          </a:bodyPr>
          <a:lstStyle/>
          <a:p>
            <a:pPr marL="575020" lvl="0" indent="-527102" algn="l" rtl="0">
              <a:lnSpc>
                <a:spcPct val="100000"/>
              </a:lnSpc>
              <a:spcBef>
                <a:spcPts val="1006"/>
              </a:spcBef>
              <a:spcAft>
                <a:spcPts val="0"/>
              </a:spcAft>
              <a:buSzPts val="3000"/>
              <a:buChar char="»"/>
            </a:pPr>
            <a:r>
              <a:rPr lang="en-US" sz="3773"/>
              <a:t>Chosen for exercise</a:t>
            </a:r>
            <a:endParaRPr sz="3773"/>
          </a:p>
          <a:p>
            <a:pPr marL="575020" lvl="0" indent="-527102" algn="l" rtl="0">
              <a:lnSpc>
                <a:spcPct val="100000"/>
              </a:lnSpc>
              <a:spcBef>
                <a:spcPts val="0"/>
              </a:spcBef>
              <a:spcAft>
                <a:spcPts val="0"/>
              </a:spcAft>
              <a:buSzPts val="3000"/>
              <a:buChar char="»"/>
            </a:pPr>
            <a:r>
              <a:rPr lang="en-US" sz="3773"/>
              <a:t>Very simple authentication</a:t>
            </a:r>
            <a:endParaRPr sz="3773"/>
          </a:p>
          <a:p>
            <a:pPr marL="575020" lvl="0" indent="-527102" algn="l" rtl="0">
              <a:lnSpc>
                <a:spcPct val="100000"/>
              </a:lnSpc>
              <a:spcBef>
                <a:spcPts val="0"/>
              </a:spcBef>
              <a:spcAft>
                <a:spcPts val="0"/>
              </a:spcAft>
              <a:buSzPts val="3000"/>
              <a:buChar char="»"/>
            </a:pPr>
            <a:r>
              <a:rPr lang="en-US" sz="3773"/>
              <a:t>Creation of free account not requiring credit card number (notorious procedure for other applications)</a:t>
            </a:r>
            <a:endParaRPr sz="3773"/>
          </a:p>
          <a:p>
            <a:pPr marL="575020" lvl="0" indent="-527102" algn="l" rtl="0">
              <a:lnSpc>
                <a:spcPct val="100000"/>
              </a:lnSpc>
              <a:spcBef>
                <a:spcPts val="0"/>
              </a:spcBef>
              <a:spcAft>
                <a:spcPts val="0"/>
              </a:spcAft>
              <a:buSzPts val="3000"/>
              <a:buChar char="»"/>
            </a:pPr>
            <a:r>
              <a:rPr lang="en-US" sz="3773"/>
              <a:t>Free version of Clarifai allowing to process transactions:</a:t>
            </a:r>
            <a:endParaRPr sz="3773"/>
          </a:p>
          <a:p>
            <a:pPr marL="1150041" lvl="1" indent="-527102" algn="l" rtl="0">
              <a:lnSpc>
                <a:spcPct val="100000"/>
              </a:lnSpc>
              <a:spcBef>
                <a:spcPts val="0"/>
              </a:spcBef>
              <a:spcAft>
                <a:spcPts val="0"/>
              </a:spcAft>
              <a:buSzPts val="3000"/>
              <a:buChar char="–"/>
            </a:pPr>
            <a:r>
              <a:rPr lang="en-US" sz="3773"/>
              <a:t>5000 images per month if confirmed e-mail</a:t>
            </a:r>
            <a:endParaRPr sz="3773"/>
          </a:p>
          <a:p>
            <a:pPr marL="1150041" lvl="1" indent="-527102" algn="l" rtl="0">
              <a:lnSpc>
                <a:spcPct val="100000"/>
              </a:lnSpc>
              <a:spcBef>
                <a:spcPts val="0"/>
              </a:spcBef>
              <a:spcAft>
                <a:spcPts val="0"/>
              </a:spcAft>
              <a:buSzPts val="3000"/>
              <a:buChar char="–"/>
            </a:pPr>
            <a:r>
              <a:rPr lang="en-US" sz="3773"/>
              <a:t>100 images </a:t>
            </a:r>
            <a:r>
              <a:rPr lang="en-US" sz="3773">
                <a:solidFill>
                  <a:schemeClr val="dk1"/>
                </a:solidFill>
              </a:rPr>
              <a:t>per month if unconfirmed e-mail</a:t>
            </a:r>
            <a:endParaRPr sz="3773"/>
          </a:p>
        </p:txBody>
      </p:sp>
      <p:pic>
        <p:nvPicPr>
          <p:cNvPr id="257" name="Google Shape;257;p13"/>
          <p:cNvPicPr preferRelativeResize="0"/>
          <p:nvPr/>
        </p:nvPicPr>
        <p:blipFill rotWithShape="1">
          <a:blip r:embed="rId3">
            <a:alphaModFix/>
          </a:blip>
          <a:srcRect/>
          <a:stretch/>
        </p:blipFill>
        <p:spPr>
          <a:xfrm>
            <a:off x="3031836" y="29471"/>
            <a:ext cx="7379653" cy="158549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4"/>
          <p:cNvSpPr txBox="1">
            <a:spLocks noGrp="1"/>
          </p:cNvSpPr>
          <p:nvPr>
            <p:ph type="title"/>
          </p:nvPr>
        </p:nvSpPr>
        <p:spPr>
          <a:xfrm>
            <a:off x="1008304" y="-129184"/>
            <a:ext cx="11426719" cy="1585493"/>
          </a:xfrm>
          <a:prstGeom prst="rect">
            <a:avLst/>
          </a:prstGeom>
          <a:noFill/>
          <a:ln>
            <a:noFill/>
          </a:ln>
        </p:spPr>
        <p:txBody>
          <a:bodyPr spcFirstLastPara="1" wrap="square" lIns="114975" tIns="114975" rIns="114975" bIns="114975" anchor="ctr" anchorCtr="0">
            <a:noAutofit/>
          </a:bodyPr>
          <a:lstStyle/>
          <a:p>
            <a:pPr marL="0" marR="0" lvl="0" indent="0" algn="ctr" rtl="0">
              <a:lnSpc>
                <a:spcPct val="100000"/>
              </a:lnSpc>
              <a:spcBef>
                <a:spcPts val="0"/>
              </a:spcBef>
              <a:spcAft>
                <a:spcPts val="0"/>
              </a:spcAft>
              <a:buSzPts val="1400"/>
              <a:buNone/>
            </a:pPr>
            <a:r>
              <a:rPr lang="en-US"/>
              <a:t>Getting Started</a:t>
            </a:r>
            <a:endParaRPr/>
          </a:p>
        </p:txBody>
      </p:sp>
      <p:sp>
        <p:nvSpPr>
          <p:cNvPr id="263" name="Google Shape;263;p14"/>
          <p:cNvSpPr txBox="1">
            <a:spLocks noGrp="1"/>
          </p:cNvSpPr>
          <p:nvPr>
            <p:ph type="body" idx="1"/>
          </p:nvPr>
        </p:nvSpPr>
        <p:spPr>
          <a:xfrm>
            <a:off x="1008304" y="1773619"/>
            <a:ext cx="11426719" cy="5708454"/>
          </a:xfrm>
          <a:prstGeom prst="rect">
            <a:avLst/>
          </a:prstGeom>
          <a:noFill/>
          <a:ln>
            <a:noFill/>
          </a:ln>
        </p:spPr>
        <p:txBody>
          <a:bodyPr spcFirstLastPara="1" wrap="square" lIns="114975" tIns="114975" rIns="114975" bIns="114975" anchor="t" anchorCtr="0">
            <a:noAutofit/>
          </a:bodyPr>
          <a:lstStyle/>
          <a:p>
            <a:pPr marL="575020" lvl="0" indent="-527102" algn="l" rtl="0">
              <a:lnSpc>
                <a:spcPct val="100000"/>
              </a:lnSpc>
              <a:spcBef>
                <a:spcPts val="1006"/>
              </a:spcBef>
              <a:spcAft>
                <a:spcPts val="0"/>
              </a:spcAft>
              <a:buSzPts val="3000"/>
              <a:buChar char="»"/>
            </a:pPr>
            <a:r>
              <a:rPr lang="en-US" sz="3773"/>
              <a:t>Clarifai API offering image and video recognition as service</a:t>
            </a:r>
            <a:endParaRPr sz="3773"/>
          </a:p>
          <a:p>
            <a:pPr marL="575020" lvl="0" indent="-527102" algn="l" rtl="0">
              <a:lnSpc>
                <a:spcPct val="100000"/>
              </a:lnSpc>
              <a:spcBef>
                <a:spcPts val="0"/>
              </a:spcBef>
              <a:spcAft>
                <a:spcPts val="0"/>
              </a:spcAft>
              <a:buSzPts val="3000"/>
              <a:buChar char="»"/>
            </a:pPr>
            <a:r>
              <a:rPr lang="en-US" sz="3773"/>
              <a:t>Using AI to recognize visual content</a:t>
            </a:r>
            <a:endParaRPr sz="3773"/>
          </a:p>
          <a:p>
            <a:pPr marL="575020" lvl="0" indent="-527102" algn="l" rtl="0">
              <a:lnSpc>
                <a:spcPct val="100000"/>
              </a:lnSpc>
              <a:spcBef>
                <a:spcPts val="0"/>
              </a:spcBef>
              <a:spcAft>
                <a:spcPts val="0"/>
              </a:spcAft>
              <a:buSzPts val="3000"/>
              <a:buChar char="»"/>
            </a:pPr>
            <a:r>
              <a:rPr lang="en-US" sz="3773"/>
              <a:t>API built around simple idea:</a:t>
            </a:r>
            <a:endParaRPr sz="3773"/>
          </a:p>
          <a:p>
            <a:pPr marL="1150041" lvl="1" indent="-527102" algn="l" rtl="0">
              <a:lnSpc>
                <a:spcPct val="100000"/>
              </a:lnSpc>
              <a:spcBef>
                <a:spcPts val="0"/>
              </a:spcBef>
              <a:spcAft>
                <a:spcPts val="0"/>
              </a:spcAft>
              <a:buSzPts val="3000"/>
              <a:buChar char="–"/>
            </a:pPr>
            <a:r>
              <a:rPr lang="en-US" sz="3773"/>
              <a:t>Sending inputs (image or video) to service</a:t>
            </a:r>
            <a:endParaRPr sz="3773"/>
          </a:p>
          <a:p>
            <a:pPr marL="1150041" lvl="1" indent="-527102" algn="l" rtl="0">
              <a:lnSpc>
                <a:spcPct val="100000"/>
              </a:lnSpc>
              <a:spcBef>
                <a:spcPts val="0"/>
              </a:spcBef>
              <a:spcAft>
                <a:spcPts val="0"/>
              </a:spcAft>
              <a:buSzPts val="3000"/>
              <a:buChar char="–"/>
            </a:pPr>
            <a:r>
              <a:rPr lang="en-US" sz="3773"/>
              <a:t>Receiving predictions</a:t>
            </a:r>
            <a:endParaRPr sz="3773"/>
          </a:p>
        </p:txBody>
      </p:sp>
      <p:pic>
        <p:nvPicPr>
          <p:cNvPr id="264" name="Google Shape;264;p14"/>
          <p:cNvPicPr preferRelativeResize="0"/>
          <p:nvPr/>
        </p:nvPicPr>
        <p:blipFill rotWithShape="1">
          <a:blip r:embed="rId3">
            <a:alphaModFix/>
          </a:blip>
          <a:srcRect/>
          <a:stretch/>
        </p:blipFill>
        <p:spPr>
          <a:xfrm>
            <a:off x="2523759" y="5086099"/>
            <a:ext cx="8385907" cy="23959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7"/>
          <p:cNvSpPr txBox="1">
            <a:spLocks noGrp="1"/>
          </p:cNvSpPr>
          <p:nvPr>
            <p:ph type="title"/>
          </p:nvPr>
        </p:nvSpPr>
        <p:spPr>
          <a:xfrm>
            <a:off x="1008305" y="671513"/>
            <a:ext cx="11426797" cy="1260475"/>
          </a:xfrm>
          <a:noFill/>
          <a:ln>
            <a:noFill/>
          </a:ln>
        </p:spPr>
        <p:txBody>
          <a:bodyPr spcFirstLastPara="1" wrap="square" lIns="114975" tIns="114975" rIns="114975" bIns="114975" anchor="ctr" anchorCtr="0">
            <a:noAutofit/>
          </a:bodyPr>
          <a:lstStyle/>
          <a:p>
            <a:pPr lvl="0"/>
            <a:r>
              <a:rPr lang="en-US"/>
              <a:t>Predict Images via URL</a:t>
            </a:r>
          </a:p>
        </p:txBody>
      </p:sp>
      <p:sp>
        <p:nvSpPr>
          <p:cNvPr id="283" name="Google Shape;283;p17"/>
          <p:cNvSpPr txBox="1">
            <a:spLocks noGrp="1"/>
          </p:cNvSpPr>
          <p:nvPr>
            <p:ph type="body" idx="1"/>
          </p:nvPr>
        </p:nvSpPr>
        <p:spPr>
          <a:xfrm>
            <a:off x="1008305" y="2184400"/>
            <a:ext cx="11426797" cy="4538662"/>
          </a:xfrm>
          <a:noFill/>
          <a:ln>
            <a:noFill/>
          </a:ln>
        </p:spPr>
        <p:txBody>
          <a:bodyPr spcFirstLastPara="1" wrap="square" lIns="114975" tIns="114975" rIns="114975" bIns="114975" anchor="t" anchorCtr="0">
            <a:normAutofit fontScale="92500"/>
          </a:bodyPr>
          <a:lstStyle/>
          <a:p>
            <a:pPr lvl="0"/>
            <a:r>
              <a:rPr lang="en-US" dirty="0"/>
              <a:t>To get predictions for input, need to supply: image and model to get predictions from</a:t>
            </a:r>
          </a:p>
          <a:p>
            <a:pPr lvl="0"/>
            <a:r>
              <a:rPr lang="en-US" dirty="0"/>
              <a:t>Image supply either with publicly accessible URL or by directly sending bytes</a:t>
            </a:r>
          </a:p>
          <a:p>
            <a:pPr lvl="0"/>
            <a:r>
              <a:rPr lang="en-US" dirty="0"/>
              <a:t>Sending up to 128 images in one API call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9"/>
          <p:cNvSpPr txBox="1">
            <a:spLocks noGrp="1"/>
          </p:cNvSpPr>
          <p:nvPr>
            <p:ph type="title"/>
          </p:nvPr>
        </p:nvSpPr>
        <p:spPr>
          <a:xfrm>
            <a:off x="916460" y="1396253"/>
            <a:ext cx="11586702" cy="3953168"/>
          </a:xfrm>
          <a:prstGeom prst="rect">
            <a:avLst/>
          </a:prstGeom>
          <a:noFill/>
          <a:ln>
            <a:noFill/>
          </a:ln>
        </p:spPr>
        <p:txBody>
          <a:bodyPr spcFirstLastPara="1" wrap="square" lIns="114975" tIns="114975" rIns="114975" bIns="114975" anchor="b" anchorCtr="0">
            <a:noAutofit/>
          </a:bodyPr>
          <a:lstStyle/>
          <a:p>
            <a:pPr marL="0" marR="0" lvl="0" indent="0" algn="ctr" rtl="0">
              <a:lnSpc>
                <a:spcPct val="100000"/>
              </a:lnSpc>
              <a:spcBef>
                <a:spcPts val="0"/>
              </a:spcBef>
              <a:spcAft>
                <a:spcPts val="0"/>
              </a:spcAft>
              <a:buSzPts val="1400"/>
              <a:buNone/>
            </a:pPr>
            <a:r>
              <a:rPr lang="en-US"/>
              <a:t>Thank You for Your Attention!</a:t>
            </a:r>
            <a:endParaRPr/>
          </a:p>
        </p:txBody>
      </p:sp>
      <p:sp>
        <p:nvSpPr>
          <p:cNvPr id="296" name="Google Shape;296;p19"/>
          <p:cNvSpPr txBox="1">
            <a:spLocks noGrp="1"/>
          </p:cNvSpPr>
          <p:nvPr>
            <p:ph type="body" idx="1"/>
          </p:nvPr>
        </p:nvSpPr>
        <p:spPr>
          <a:xfrm>
            <a:off x="916460" y="5385550"/>
            <a:ext cx="11586702" cy="2080535"/>
          </a:xfrm>
          <a:prstGeom prst="rect">
            <a:avLst/>
          </a:prstGeom>
          <a:noFill/>
          <a:ln>
            <a:noFill/>
          </a:ln>
        </p:spPr>
        <p:txBody>
          <a:bodyPr spcFirstLastPara="1" wrap="square" lIns="114975" tIns="114975" rIns="114975" bIns="114975" anchor="t" anchorCtr="0">
            <a:noAutofit/>
          </a:bodyPr>
          <a:lstStyle/>
          <a:p>
            <a:pPr marL="0" lvl="0" indent="0" algn="l" rtl="0">
              <a:lnSpc>
                <a:spcPct val="100000"/>
              </a:lnSpc>
              <a:spcBef>
                <a:spcPts val="1006"/>
              </a:spcBef>
              <a:spcAft>
                <a:spcPts val="0"/>
              </a:spcAft>
              <a:buSzPts val="2400"/>
              <a:buNone/>
            </a:pPr>
            <a:endParaRPr/>
          </a:p>
        </p:txBody>
      </p:sp>
      <p:sp>
        <p:nvSpPr>
          <p:cNvPr id="297" name="Google Shape;297;p19"/>
          <p:cNvSpPr txBox="1"/>
          <p:nvPr/>
        </p:nvSpPr>
        <p:spPr>
          <a:xfrm rot="843855">
            <a:off x="3289989" y="809232"/>
            <a:ext cx="9173286" cy="898568"/>
          </a:xfrm>
          <a:prstGeom prst="rect">
            <a:avLst/>
          </a:prstGeom>
          <a:noFill/>
          <a:ln>
            <a:noFill/>
          </a:ln>
        </p:spPr>
        <p:txBody>
          <a:bodyPr spcFirstLastPara="1" wrap="square" lIns="114975" tIns="114975" rIns="114975" bIns="114975" anchor="t" anchorCtr="0">
            <a:noAutofit/>
          </a:bodyPr>
          <a:lstStyle/>
          <a:p>
            <a:pPr marL="0" marR="0" lvl="0" indent="0" algn="l" rtl="0">
              <a:lnSpc>
                <a:spcPct val="100000"/>
              </a:lnSpc>
              <a:spcBef>
                <a:spcPts val="0"/>
              </a:spcBef>
              <a:spcAft>
                <a:spcPts val="0"/>
              </a:spcAft>
              <a:buNone/>
            </a:pPr>
            <a:r>
              <a:rPr lang="en-US" sz="6037" b="0" i="0" u="none" strike="noStrike" cap="none">
                <a:solidFill>
                  <a:srgbClr val="FF0000"/>
                </a:solidFill>
                <a:latin typeface="Arial"/>
                <a:ea typeface="Arial"/>
                <a:cs typeface="Arial"/>
                <a:sym typeface="Arial"/>
              </a:rPr>
              <a:t>Supplemental exercise</a:t>
            </a:r>
            <a:endParaRPr sz="6037" b="0" i="0" u="none" strike="noStrike" cap="none">
              <a:solidFill>
                <a:srgbClr val="FF0000"/>
              </a:solidFill>
              <a:latin typeface="Arial"/>
              <a:ea typeface="Arial"/>
              <a:cs typeface="Arial"/>
              <a:sym typeface="Arial"/>
            </a:endParaRPr>
          </a:p>
        </p:txBody>
      </p:sp>
      <p:sp>
        <p:nvSpPr>
          <p:cNvPr id="298" name="Google Shape;298;p19"/>
          <p:cNvSpPr txBox="1">
            <a:spLocks noGrp="1"/>
          </p:cNvSpPr>
          <p:nvPr>
            <p:ph type="sldNum" idx="12"/>
          </p:nvPr>
        </p:nvSpPr>
        <p:spPr>
          <a:xfrm>
            <a:off x="12001831" y="6891338"/>
            <a:ext cx="433162" cy="325500"/>
          </a:xfrm>
          <a:prstGeom prst="rect">
            <a:avLst/>
          </a:prstGeom>
          <a:noFill/>
          <a:ln>
            <a:noFill/>
          </a:ln>
        </p:spPr>
        <p:txBody>
          <a:bodyPr spcFirstLastPara="1" wrap="square" lIns="52125" tIns="52125" rIns="52125" bIns="52125" anchor="t" anchorCtr="0">
            <a:noAutofit/>
          </a:bodyPr>
          <a:lstStyle/>
          <a:p>
            <a:pPr marL="0" marR="0" lvl="0" indent="0" algn="r" rtl="0">
              <a:lnSpc>
                <a:spcPct val="100000"/>
              </a:lnSpc>
              <a:spcBef>
                <a:spcPts val="0"/>
              </a:spcBef>
              <a:spcAft>
                <a:spcPts val="0"/>
              </a:spcAft>
              <a:buSzPts val="2000"/>
              <a:buNone/>
            </a:pPr>
            <a:fld id="{00000000-1234-1234-1234-123412341234}" type="slidenum">
              <a:rPr lang="en-US"/>
              <a:t>15</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
          <p:cNvSpPr txBox="1">
            <a:spLocks noGrp="1"/>
          </p:cNvSpPr>
          <p:nvPr>
            <p:ph type="title"/>
          </p:nvPr>
        </p:nvSpPr>
        <p:spPr>
          <a:xfrm>
            <a:off x="1008304" y="0"/>
            <a:ext cx="11426719" cy="1456309"/>
          </a:xfrm>
          <a:prstGeom prst="rect">
            <a:avLst/>
          </a:prstGeom>
          <a:noFill/>
          <a:ln>
            <a:noFill/>
          </a:ln>
        </p:spPr>
        <p:txBody>
          <a:bodyPr spcFirstLastPara="1" wrap="square" lIns="114975" tIns="114975" rIns="114975" bIns="114975" anchor="ctr" anchorCtr="0">
            <a:normAutofit fontScale="90000"/>
          </a:bodyPr>
          <a:lstStyle/>
          <a:p>
            <a:pPr marL="0" marR="0" lvl="0" indent="0" algn="ctr" rtl="0">
              <a:lnSpc>
                <a:spcPct val="100000"/>
              </a:lnSpc>
              <a:spcBef>
                <a:spcPts val="0"/>
              </a:spcBef>
              <a:spcAft>
                <a:spcPts val="0"/>
              </a:spcAft>
              <a:buSzPts val="1400"/>
              <a:buNone/>
            </a:pPr>
            <a:r>
              <a:rPr lang="en-US" sz="5660"/>
              <a:t>Image Processing</a:t>
            </a:r>
            <a:br>
              <a:rPr lang="en-US" sz="5660"/>
            </a:br>
            <a:r>
              <a:rPr lang="en-US" sz="5660"/>
              <a:t>(Computer Vision)</a:t>
            </a:r>
            <a:endParaRPr sz="5660"/>
          </a:p>
        </p:txBody>
      </p:sp>
      <p:sp>
        <p:nvSpPr>
          <p:cNvPr id="168" name="Google Shape;168;p2"/>
          <p:cNvSpPr txBox="1">
            <a:spLocks noGrp="1"/>
          </p:cNvSpPr>
          <p:nvPr>
            <p:ph type="body" idx="1"/>
          </p:nvPr>
        </p:nvSpPr>
        <p:spPr>
          <a:xfrm>
            <a:off x="1008304" y="1773619"/>
            <a:ext cx="11426719" cy="5708454"/>
          </a:xfrm>
          <a:prstGeom prst="rect">
            <a:avLst/>
          </a:prstGeom>
          <a:noFill/>
          <a:ln>
            <a:noFill/>
          </a:ln>
        </p:spPr>
        <p:txBody>
          <a:bodyPr spcFirstLastPara="1" wrap="square" lIns="114975" tIns="114975" rIns="114975" bIns="114975" anchor="t" anchorCtr="0">
            <a:noAutofit/>
          </a:bodyPr>
          <a:lstStyle/>
          <a:p>
            <a:pPr marL="0" lvl="0" indent="0" algn="l" rtl="0">
              <a:lnSpc>
                <a:spcPct val="100000"/>
              </a:lnSpc>
              <a:spcBef>
                <a:spcPts val="1006"/>
              </a:spcBef>
              <a:spcAft>
                <a:spcPts val="0"/>
              </a:spcAft>
              <a:buSzPts val="3600"/>
              <a:buNone/>
            </a:pPr>
            <a:endParaRPr/>
          </a:p>
        </p:txBody>
      </p:sp>
      <p:pic>
        <p:nvPicPr>
          <p:cNvPr id="169" name="Google Shape;169;p2"/>
          <p:cNvPicPr preferRelativeResize="0"/>
          <p:nvPr/>
        </p:nvPicPr>
        <p:blipFill rotWithShape="1">
          <a:blip r:embed="rId3">
            <a:alphaModFix/>
          </a:blip>
          <a:srcRect/>
          <a:stretch/>
        </p:blipFill>
        <p:spPr>
          <a:xfrm>
            <a:off x="2435388" y="1773620"/>
            <a:ext cx="8562665" cy="570845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3"/>
          <p:cNvPicPr preferRelativeResize="0"/>
          <p:nvPr/>
        </p:nvPicPr>
        <p:blipFill rotWithShape="1">
          <a:blip r:embed="rId3">
            <a:alphaModFix/>
          </a:blip>
          <a:srcRect/>
          <a:stretch/>
        </p:blipFill>
        <p:spPr>
          <a:xfrm>
            <a:off x="2544155" y="0"/>
            <a:ext cx="8345114" cy="7556500"/>
          </a:xfrm>
          <a:prstGeom prst="rect">
            <a:avLst/>
          </a:prstGeom>
          <a:noFill/>
          <a:ln>
            <a:noFill/>
          </a:ln>
        </p:spPr>
      </p:pic>
      <p:sp>
        <p:nvSpPr>
          <p:cNvPr id="175" name="Google Shape;175;p3"/>
          <p:cNvSpPr txBox="1"/>
          <p:nvPr/>
        </p:nvSpPr>
        <p:spPr>
          <a:xfrm>
            <a:off x="63" y="7147109"/>
            <a:ext cx="13433300" cy="409391"/>
          </a:xfrm>
          <a:prstGeom prst="rect">
            <a:avLst/>
          </a:prstGeom>
          <a:noFill/>
          <a:ln>
            <a:noFill/>
          </a:ln>
        </p:spPr>
        <p:txBody>
          <a:bodyPr spcFirstLastPara="1" wrap="square" lIns="114975" tIns="114975" rIns="114975" bIns="114975" anchor="b" anchorCtr="0">
            <a:noAutofit/>
          </a:bodyPr>
          <a:lstStyle/>
          <a:p>
            <a:pPr marL="0" marR="0" lvl="0" indent="0" algn="ctr" rtl="0">
              <a:lnSpc>
                <a:spcPct val="100000"/>
              </a:lnSpc>
              <a:spcBef>
                <a:spcPts val="0"/>
              </a:spcBef>
              <a:spcAft>
                <a:spcPts val="0"/>
              </a:spcAft>
              <a:buNone/>
            </a:pPr>
            <a:r>
              <a:rPr lang="en-US" sz="755" b="0" i="0" u="none" strike="noStrike" cap="none">
                <a:solidFill>
                  <a:srgbClr val="000000"/>
                </a:solidFill>
                <a:latin typeface="Arial"/>
                <a:ea typeface="Arial"/>
                <a:cs typeface="Arial"/>
                <a:sym typeface="Arial"/>
              </a:rPr>
              <a:t>By Sam Johnston - Created by Sam Johnston using OmniGroup's OmniGraffle and Inkscape (includes Computer.svg by Sasa Stefanovic)This vector image was created with Inkscape., CC BY-SA 3.0, </a:t>
            </a:r>
            <a:r>
              <a:rPr lang="en-US" sz="755" b="0" i="0" u="sng" strike="noStrike" cap="none">
                <a:solidFill>
                  <a:schemeClr val="hlink"/>
                </a:solidFill>
                <a:latin typeface="Arial"/>
                <a:ea typeface="Arial"/>
                <a:cs typeface="Arial"/>
                <a:sym typeface="Arial"/>
                <a:hlinkClick r:id="rId4"/>
              </a:rPr>
              <a:t>https://commons.wikimedia.org/w/index.php?curid=6080417</a:t>
            </a:r>
            <a:endParaRPr sz="755" b="0" i="0" u="none" strike="noStrike" cap="none">
              <a:solidFill>
                <a:srgbClr val="000000"/>
              </a:solidFill>
              <a:latin typeface="Arial"/>
              <a:ea typeface="Arial"/>
              <a:cs typeface="Arial"/>
              <a:sym typeface="Arial"/>
            </a:endParaRPr>
          </a:p>
        </p:txBody>
      </p:sp>
      <p:sp>
        <p:nvSpPr>
          <p:cNvPr id="176" name="Google Shape;176;p3"/>
          <p:cNvSpPr txBox="1">
            <a:spLocks noGrp="1"/>
          </p:cNvSpPr>
          <p:nvPr>
            <p:ph type="sldNum" idx="12"/>
          </p:nvPr>
        </p:nvSpPr>
        <p:spPr>
          <a:xfrm>
            <a:off x="12001831" y="6891338"/>
            <a:ext cx="433271" cy="325437"/>
          </a:xfrm>
          <a:prstGeom prst="rect">
            <a:avLst/>
          </a:prstGeom>
          <a:noFill/>
          <a:ln>
            <a:noFill/>
          </a:ln>
        </p:spPr>
        <p:txBody>
          <a:bodyPr spcFirstLastPara="1" wrap="square" lIns="52125" tIns="52125" rIns="52125" bIns="52125" anchor="t" anchorCtr="0">
            <a:noAutofit/>
          </a:bodyPr>
          <a:lstStyle/>
          <a:p>
            <a:pPr marL="0" marR="0" lvl="0" indent="0" algn="r" rtl="0">
              <a:lnSpc>
                <a:spcPct val="100000"/>
              </a:lnSpc>
              <a:spcBef>
                <a:spcPts val="0"/>
              </a:spcBef>
              <a:spcAft>
                <a:spcPts val="0"/>
              </a:spcAft>
              <a:buClr>
                <a:srgbClr val="000000"/>
              </a:buClr>
              <a:buSzPts val="1600"/>
              <a:buFont typeface="Arial"/>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4"/>
          <p:cNvSpPr txBox="1">
            <a:spLocks noGrp="1"/>
          </p:cNvSpPr>
          <p:nvPr>
            <p:ph type="title"/>
          </p:nvPr>
        </p:nvSpPr>
        <p:spPr>
          <a:xfrm>
            <a:off x="1008304" y="-129184"/>
            <a:ext cx="11426719" cy="1585493"/>
          </a:xfrm>
          <a:prstGeom prst="rect">
            <a:avLst/>
          </a:prstGeom>
          <a:noFill/>
          <a:ln>
            <a:noFill/>
          </a:ln>
        </p:spPr>
        <p:txBody>
          <a:bodyPr spcFirstLastPara="1" wrap="square" lIns="114975" tIns="114975" rIns="114975" bIns="114975" anchor="ctr" anchorCtr="0">
            <a:noAutofit/>
          </a:bodyPr>
          <a:lstStyle/>
          <a:p>
            <a:pPr marL="0" marR="0" lvl="0" indent="0" algn="ctr" rtl="0">
              <a:lnSpc>
                <a:spcPct val="100000"/>
              </a:lnSpc>
              <a:spcBef>
                <a:spcPts val="0"/>
              </a:spcBef>
              <a:spcAft>
                <a:spcPts val="0"/>
              </a:spcAft>
              <a:buSzPts val="1400"/>
              <a:buNone/>
            </a:pPr>
            <a:r>
              <a:rPr lang="en-US" sz="4528"/>
              <a:t>Cloud-Based Image Processing</a:t>
            </a:r>
            <a:endParaRPr sz="4528"/>
          </a:p>
        </p:txBody>
      </p:sp>
      <p:sp>
        <p:nvSpPr>
          <p:cNvPr id="182" name="Google Shape;182;p4"/>
          <p:cNvSpPr txBox="1">
            <a:spLocks noGrp="1"/>
          </p:cNvSpPr>
          <p:nvPr>
            <p:ph type="body" idx="1"/>
          </p:nvPr>
        </p:nvSpPr>
        <p:spPr>
          <a:xfrm>
            <a:off x="1008304" y="1773619"/>
            <a:ext cx="11426719" cy="5708454"/>
          </a:xfrm>
          <a:prstGeom prst="rect">
            <a:avLst/>
          </a:prstGeom>
          <a:noFill/>
          <a:ln>
            <a:noFill/>
          </a:ln>
        </p:spPr>
        <p:txBody>
          <a:bodyPr spcFirstLastPara="1" wrap="square" lIns="114975" tIns="114975" rIns="114975" bIns="114975" anchor="t" anchorCtr="0">
            <a:noAutofit/>
          </a:bodyPr>
          <a:lstStyle/>
          <a:p>
            <a:pPr marL="575020" indent="-527102">
              <a:lnSpc>
                <a:spcPct val="115000"/>
              </a:lnSpc>
              <a:buSzPts val="3000"/>
            </a:pPr>
            <a:r>
              <a:rPr lang="en-US" sz="3773" b="1" dirty="0"/>
              <a:t>Amazon Rekognition</a:t>
            </a:r>
          </a:p>
          <a:p>
            <a:pPr marL="575020" indent="-527102">
              <a:lnSpc>
                <a:spcPct val="115000"/>
              </a:lnSpc>
              <a:buSzPts val="3000"/>
            </a:pPr>
            <a:r>
              <a:rPr lang="en-US" sz="3773" b="1" dirty="0"/>
              <a:t>Microsoft Azure Computer Vision API</a:t>
            </a:r>
          </a:p>
          <a:p>
            <a:pPr marL="575020" lvl="0" indent="-527102" algn="l" rtl="0">
              <a:lnSpc>
                <a:spcPct val="115000"/>
              </a:lnSpc>
              <a:spcBef>
                <a:spcPts val="1006"/>
              </a:spcBef>
              <a:spcAft>
                <a:spcPts val="0"/>
              </a:spcAft>
              <a:buSzPts val="3000"/>
              <a:buChar char="»"/>
            </a:pPr>
            <a:r>
              <a:rPr lang="en-US" sz="3773" b="1" dirty="0"/>
              <a:t>Google Cloud API</a:t>
            </a:r>
            <a:endParaRPr sz="3773" b="1" dirty="0"/>
          </a:p>
          <a:p>
            <a:pPr marL="575020" lvl="0" indent="-527102" algn="l" rtl="0">
              <a:lnSpc>
                <a:spcPct val="115000"/>
              </a:lnSpc>
              <a:spcBef>
                <a:spcPts val="1258"/>
              </a:spcBef>
              <a:spcAft>
                <a:spcPts val="0"/>
              </a:spcAft>
              <a:buSzPts val="3000"/>
              <a:buChar char="»"/>
            </a:pPr>
            <a:r>
              <a:rPr lang="en-US" sz="3773" dirty="0"/>
              <a:t>IBM Watson Visual Recognition</a:t>
            </a:r>
            <a:endParaRPr sz="3773" dirty="0"/>
          </a:p>
          <a:p>
            <a:pPr marL="575020" lvl="0" indent="-527102" algn="l" rtl="0">
              <a:lnSpc>
                <a:spcPct val="115000"/>
              </a:lnSpc>
              <a:spcBef>
                <a:spcPts val="1258"/>
              </a:spcBef>
              <a:spcAft>
                <a:spcPts val="0"/>
              </a:spcAft>
              <a:buSzPts val="3000"/>
              <a:buChar char="»"/>
            </a:pPr>
            <a:r>
              <a:rPr lang="en-US" sz="3773" dirty="0"/>
              <a:t>CloudSight AI</a:t>
            </a:r>
            <a:endParaRPr sz="3773" dirty="0"/>
          </a:p>
          <a:p>
            <a:pPr marL="575020" lvl="0" indent="-527102" algn="l" rtl="0">
              <a:lnSpc>
                <a:spcPct val="115000"/>
              </a:lnSpc>
              <a:spcBef>
                <a:spcPts val="1258"/>
              </a:spcBef>
              <a:spcAft>
                <a:spcPts val="1258"/>
              </a:spcAft>
              <a:buSzPts val="3000"/>
              <a:buChar char="»"/>
            </a:pPr>
            <a:r>
              <a:rPr lang="en-US" sz="3773" dirty="0"/>
              <a:t>Clarifai Computer Vision</a:t>
            </a:r>
            <a:endParaRPr sz="3773"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8"/>
          <p:cNvSpPr txBox="1">
            <a:spLocks noGrp="1"/>
          </p:cNvSpPr>
          <p:nvPr>
            <p:ph type="title"/>
          </p:nvPr>
        </p:nvSpPr>
        <p:spPr>
          <a:xfrm>
            <a:off x="924447" y="-340827"/>
            <a:ext cx="6487970" cy="2218256"/>
          </a:xfrm>
          <a:prstGeom prst="rect">
            <a:avLst/>
          </a:prstGeom>
          <a:noFill/>
          <a:ln>
            <a:noFill/>
          </a:ln>
        </p:spPr>
        <p:txBody>
          <a:bodyPr spcFirstLastPara="1" wrap="square" lIns="114975" tIns="114975" rIns="114975" bIns="114975" anchor="b" anchorCtr="0">
            <a:noAutofit/>
          </a:bodyPr>
          <a:lstStyle/>
          <a:p>
            <a:pPr marL="0" marR="0" lvl="0" indent="0" algn="ctr" rtl="0">
              <a:lnSpc>
                <a:spcPct val="100000"/>
              </a:lnSpc>
              <a:spcBef>
                <a:spcPts val="0"/>
              </a:spcBef>
              <a:spcAft>
                <a:spcPts val="0"/>
              </a:spcAft>
              <a:buSzPts val="1400"/>
              <a:buNone/>
            </a:pPr>
            <a:r>
              <a:rPr lang="en-US" sz="3018"/>
              <a:t>Comparison of possibilities offered by the above tools</a:t>
            </a:r>
            <a:endParaRPr sz="3018"/>
          </a:p>
        </p:txBody>
      </p:sp>
      <p:sp>
        <p:nvSpPr>
          <p:cNvPr id="215" name="Google Shape;215;p8"/>
          <p:cNvSpPr txBox="1">
            <a:spLocks noGrp="1"/>
          </p:cNvSpPr>
          <p:nvPr>
            <p:ph type="body" idx="2"/>
          </p:nvPr>
        </p:nvSpPr>
        <p:spPr>
          <a:xfrm>
            <a:off x="924446" y="1877444"/>
            <a:ext cx="6487971" cy="5283216"/>
          </a:xfrm>
          <a:prstGeom prst="rect">
            <a:avLst/>
          </a:prstGeom>
          <a:noFill/>
          <a:ln>
            <a:noFill/>
          </a:ln>
        </p:spPr>
        <p:txBody>
          <a:bodyPr spcFirstLastPara="1" wrap="square" lIns="114975" tIns="114975" rIns="114975" bIns="114975" anchor="t" anchorCtr="0">
            <a:noAutofit/>
          </a:bodyPr>
          <a:lstStyle/>
          <a:p>
            <a:pPr marL="0" lvl="0" indent="0" algn="l" rtl="0">
              <a:lnSpc>
                <a:spcPct val="100000"/>
              </a:lnSpc>
              <a:spcBef>
                <a:spcPts val="1006"/>
              </a:spcBef>
              <a:spcAft>
                <a:spcPts val="0"/>
              </a:spcAft>
              <a:buSzPts val="1600"/>
              <a:buNone/>
            </a:pPr>
            <a:r>
              <a:rPr lang="en-US"/>
              <a:t>Source: </a:t>
            </a:r>
            <a:r>
              <a:rPr lang="en-US" u="sng">
                <a:solidFill>
                  <a:schemeClr val="hlink"/>
                </a:solidFill>
                <a:hlinkClick r:id="rId3"/>
              </a:rPr>
              <a:t>https://www.altexsoft.com/blog/datascience/comparing-machine-learning-as-a-service-amazon-microsoft-azure-google-cloud-ai/</a:t>
            </a:r>
            <a:endParaRPr/>
          </a:p>
        </p:txBody>
      </p:sp>
      <p:pic>
        <p:nvPicPr>
          <p:cNvPr id="216" name="Google Shape;216;p8"/>
          <p:cNvPicPr preferRelativeResize="0"/>
          <p:nvPr/>
        </p:nvPicPr>
        <p:blipFill rotWithShape="1">
          <a:blip r:embed="rId4">
            <a:alphaModFix/>
          </a:blip>
          <a:srcRect/>
          <a:stretch/>
        </p:blipFill>
        <p:spPr>
          <a:xfrm>
            <a:off x="7412418" y="-3906"/>
            <a:ext cx="6021008" cy="7560406"/>
          </a:xfrm>
          <a:prstGeom prst="rect">
            <a:avLst/>
          </a:prstGeom>
          <a:noFill/>
          <a:ln>
            <a:noFill/>
          </a:ln>
        </p:spPr>
      </p:pic>
      <p:sp>
        <p:nvSpPr>
          <p:cNvPr id="217" name="Google Shape;217;p8"/>
          <p:cNvSpPr txBox="1">
            <a:spLocks noGrp="1"/>
          </p:cNvSpPr>
          <p:nvPr>
            <p:ph type="sldNum" idx="12"/>
          </p:nvPr>
        </p:nvSpPr>
        <p:spPr>
          <a:xfrm>
            <a:off x="12001831" y="6891338"/>
            <a:ext cx="433271" cy="325437"/>
          </a:xfrm>
          <a:prstGeom prst="rect">
            <a:avLst/>
          </a:prstGeom>
          <a:noFill/>
          <a:ln>
            <a:noFill/>
          </a:ln>
        </p:spPr>
        <p:txBody>
          <a:bodyPr spcFirstLastPara="1" wrap="square" lIns="52125" tIns="52125" rIns="52125" bIns="52125" anchor="t" anchorCtr="0">
            <a:noAutofit/>
          </a:bodyPr>
          <a:lstStyle/>
          <a:p>
            <a:pPr marL="0" marR="0" lvl="0" indent="0" algn="r" rtl="0">
              <a:lnSpc>
                <a:spcPct val="100000"/>
              </a:lnSpc>
              <a:spcBef>
                <a:spcPts val="0"/>
              </a:spcBef>
              <a:spcAft>
                <a:spcPts val="0"/>
              </a:spcAft>
              <a:buClr>
                <a:srgbClr val="000000"/>
              </a:buClr>
              <a:buSzPts val="1600"/>
              <a:buFont typeface="Arial"/>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7"/>
          <p:cNvSpPr txBox="1">
            <a:spLocks noGrp="1"/>
          </p:cNvSpPr>
          <p:nvPr>
            <p:ph type="title"/>
          </p:nvPr>
        </p:nvSpPr>
        <p:spPr>
          <a:xfrm>
            <a:off x="1008304" y="-129184"/>
            <a:ext cx="11426719" cy="1585493"/>
          </a:xfrm>
          <a:prstGeom prst="rect">
            <a:avLst/>
          </a:prstGeom>
          <a:noFill/>
          <a:ln>
            <a:noFill/>
          </a:ln>
        </p:spPr>
        <p:txBody>
          <a:bodyPr spcFirstLastPara="1" wrap="square" lIns="114975" tIns="114975" rIns="114975" bIns="114975" anchor="ctr" anchorCtr="0">
            <a:noAutofit/>
          </a:bodyPr>
          <a:lstStyle/>
          <a:p>
            <a:pPr marL="0" marR="0" lvl="0" indent="0" algn="ctr" rtl="0">
              <a:lnSpc>
                <a:spcPct val="100000"/>
              </a:lnSpc>
              <a:spcBef>
                <a:spcPts val="0"/>
              </a:spcBef>
              <a:spcAft>
                <a:spcPts val="0"/>
              </a:spcAft>
              <a:buSzPts val="1400"/>
              <a:buNone/>
            </a:pPr>
            <a:r>
              <a:rPr lang="en-US" dirty="0"/>
              <a:t>Amazon Rekognition</a:t>
            </a:r>
            <a:endParaRPr dirty="0"/>
          </a:p>
        </p:txBody>
      </p:sp>
      <p:sp>
        <p:nvSpPr>
          <p:cNvPr id="206" name="Google Shape;206;p7"/>
          <p:cNvSpPr txBox="1">
            <a:spLocks noGrp="1"/>
          </p:cNvSpPr>
          <p:nvPr>
            <p:ph type="body" idx="1"/>
          </p:nvPr>
        </p:nvSpPr>
        <p:spPr>
          <a:xfrm>
            <a:off x="1008306" y="1773619"/>
            <a:ext cx="5616388" cy="5708454"/>
          </a:xfrm>
          <a:prstGeom prst="rect">
            <a:avLst/>
          </a:prstGeom>
          <a:noFill/>
          <a:ln>
            <a:noFill/>
          </a:ln>
        </p:spPr>
        <p:txBody>
          <a:bodyPr spcFirstLastPara="1" wrap="square" lIns="114975" tIns="114975" rIns="114975" bIns="114975" anchor="t" anchorCtr="0">
            <a:normAutofit/>
          </a:bodyPr>
          <a:lstStyle/>
          <a:p>
            <a:pPr marL="575020" lvl="0" indent="-479183" algn="l" rtl="0">
              <a:lnSpc>
                <a:spcPct val="110000"/>
              </a:lnSpc>
              <a:spcBef>
                <a:spcPts val="1006"/>
              </a:spcBef>
              <a:spcAft>
                <a:spcPts val="0"/>
              </a:spcAft>
              <a:buSzPts val="2400"/>
              <a:buChar char="»"/>
            </a:pPr>
            <a:r>
              <a:rPr lang="en-US" sz="4530" dirty="0"/>
              <a:t>Activity detection</a:t>
            </a:r>
            <a:endParaRPr sz="4530" dirty="0"/>
          </a:p>
          <a:p>
            <a:pPr marL="575020" lvl="0" indent="-479183" algn="l" rtl="0">
              <a:lnSpc>
                <a:spcPct val="110000"/>
              </a:lnSpc>
              <a:spcBef>
                <a:spcPts val="0"/>
              </a:spcBef>
              <a:spcAft>
                <a:spcPts val="0"/>
              </a:spcAft>
              <a:buSzPts val="2400"/>
              <a:buChar char="»"/>
            </a:pPr>
            <a:r>
              <a:rPr lang="en-US" sz="4530" dirty="0"/>
              <a:t>Face searching function</a:t>
            </a:r>
            <a:endParaRPr sz="4530" dirty="0"/>
          </a:p>
          <a:p>
            <a:pPr marL="575020" lvl="0" indent="-479183" algn="l" rtl="0">
              <a:lnSpc>
                <a:spcPct val="110000"/>
              </a:lnSpc>
              <a:spcBef>
                <a:spcPts val="0"/>
              </a:spcBef>
              <a:spcAft>
                <a:spcPts val="0"/>
              </a:spcAft>
              <a:buSzPts val="2400"/>
              <a:buChar char="»"/>
            </a:pPr>
            <a:r>
              <a:rPr lang="en-US" sz="4530" dirty="0"/>
              <a:t>Face-based user verification</a:t>
            </a:r>
            <a:endParaRPr sz="4530" dirty="0"/>
          </a:p>
          <a:p>
            <a:pPr marL="575020" lvl="0" indent="-479183" algn="l" rtl="0">
              <a:lnSpc>
                <a:spcPct val="110000"/>
              </a:lnSpc>
              <a:spcBef>
                <a:spcPts val="0"/>
              </a:spcBef>
              <a:spcAft>
                <a:spcPts val="0"/>
              </a:spcAft>
              <a:buSzPts val="2400"/>
              <a:buChar char="»"/>
            </a:pPr>
            <a:r>
              <a:rPr lang="en-US" sz="4530" dirty="0"/>
              <a:t>License plate verification</a:t>
            </a:r>
            <a:endParaRPr sz="4530" dirty="0"/>
          </a:p>
        </p:txBody>
      </p:sp>
      <p:sp>
        <p:nvSpPr>
          <p:cNvPr id="207" name="Google Shape;207;p7"/>
          <p:cNvSpPr txBox="1">
            <a:spLocks noGrp="1"/>
          </p:cNvSpPr>
          <p:nvPr>
            <p:ph type="body" idx="2"/>
          </p:nvPr>
        </p:nvSpPr>
        <p:spPr>
          <a:xfrm>
            <a:off x="6816544" y="1773619"/>
            <a:ext cx="5618652" cy="5708454"/>
          </a:xfrm>
          <a:prstGeom prst="rect">
            <a:avLst/>
          </a:prstGeom>
          <a:noFill/>
          <a:ln>
            <a:noFill/>
          </a:ln>
        </p:spPr>
        <p:txBody>
          <a:bodyPr spcFirstLastPara="1" wrap="square" lIns="114975" tIns="114975" rIns="114975" bIns="114975" anchor="t" anchorCtr="0">
            <a:noAutofit/>
          </a:bodyPr>
          <a:lstStyle/>
          <a:p>
            <a:pPr marL="0" lvl="0" indent="0" algn="l" rtl="0">
              <a:lnSpc>
                <a:spcPct val="100000"/>
              </a:lnSpc>
              <a:spcBef>
                <a:spcPts val="1006"/>
              </a:spcBef>
              <a:spcAft>
                <a:spcPts val="0"/>
              </a:spcAft>
              <a:buSzPts val="3600"/>
              <a:buNone/>
            </a:pPr>
            <a:endParaRPr dirty="0"/>
          </a:p>
        </p:txBody>
      </p:sp>
      <p:pic>
        <p:nvPicPr>
          <p:cNvPr id="208" name="Google Shape;208;p7"/>
          <p:cNvPicPr preferRelativeResize="0"/>
          <p:nvPr/>
        </p:nvPicPr>
        <p:blipFill rotWithShape="1">
          <a:blip r:embed="rId3">
            <a:alphaModFix/>
          </a:blip>
          <a:srcRect/>
          <a:stretch/>
        </p:blipFill>
        <p:spPr>
          <a:xfrm>
            <a:off x="7589293" y="2171973"/>
            <a:ext cx="4073155" cy="4911746"/>
          </a:xfrm>
          <a:prstGeom prst="rect">
            <a:avLst/>
          </a:prstGeom>
          <a:noFill/>
          <a:ln>
            <a:noFill/>
          </a:ln>
        </p:spPr>
      </p:pic>
      <p:sp>
        <p:nvSpPr>
          <p:cNvPr id="209" name="Google Shape;209;p7"/>
          <p:cNvSpPr txBox="1">
            <a:spLocks noGrp="1"/>
          </p:cNvSpPr>
          <p:nvPr>
            <p:ph type="sldNum" idx="12"/>
          </p:nvPr>
        </p:nvSpPr>
        <p:spPr>
          <a:xfrm>
            <a:off x="12001831" y="6891338"/>
            <a:ext cx="433271" cy="325437"/>
          </a:xfrm>
          <a:prstGeom prst="rect">
            <a:avLst/>
          </a:prstGeom>
          <a:noFill/>
          <a:ln>
            <a:noFill/>
          </a:ln>
        </p:spPr>
        <p:txBody>
          <a:bodyPr spcFirstLastPara="1" wrap="square" lIns="52125" tIns="52125" rIns="52125" bIns="52125" anchor="t" anchorCtr="0">
            <a:noAutofit/>
          </a:bodyPr>
          <a:lstStyle/>
          <a:p>
            <a:pPr marL="0" marR="0" lvl="0" indent="0" algn="r" rtl="0">
              <a:lnSpc>
                <a:spcPct val="100000"/>
              </a:lnSpc>
              <a:spcBef>
                <a:spcPts val="0"/>
              </a:spcBef>
              <a:spcAft>
                <a:spcPts val="0"/>
              </a:spcAft>
              <a:buClr>
                <a:srgbClr val="000000"/>
              </a:buClr>
              <a:buSzPts val="1600"/>
              <a:buFont typeface="Arial"/>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6"/>
          <p:cNvSpPr txBox="1">
            <a:spLocks noGrp="1"/>
          </p:cNvSpPr>
          <p:nvPr>
            <p:ph type="title"/>
          </p:nvPr>
        </p:nvSpPr>
        <p:spPr>
          <a:xfrm>
            <a:off x="1008304" y="0"/>
            <a:ext cx="11426719" cy="1456309"/>
          </a:xfrm>
          <a:prstGeom prst="rect">
            <a:avLst/>
          </a:prstGeom>
          <a:noFill/>
          <a:ln>
            <a:noFill/>
          </a:ln>
        </p:spPr>
        <p:txBody>
          <a:bodyPr spcFirstLastPara="1" wrap="square" lIns="114975" tIns="114975" rIns="114975" bIns="114975" anchor="ctr" anchorCtr="0">
            <a:normAutofit fontScale="90000"/>
          </a:bodyPr>
          <a:lstStyle/>
          <a:p>
            <a:pPr marL="0" marR="0" lvl="0" indent="0" algn="ctr" rtl="0">
              <a:lnSpc>
                <a:spcPct val="100000"/>
              </a:lnSpc>
              <a:spcBef>
                <a:spcPts val="0"/>
              </a:spcBef>
              <a:spcAft>
                <a:spcPts val="0"/>
              </a:spcAft>
              <a:buSzPts val="1400"/>
              <a:buNone/>
            </a:pPr>
            <a:r>
              <a:rPr lang="en-US" sz="5660" dirty="0"/>
              <a:t>Microsoft Azure</a:t>
            </a:r>
            <a:br>
              <a:rPr lang="en-US" sz="5660" dirty="0"/>
            </a:br>
            <a:r>
              <a:rPr lang="en-US" sz="5660" dirty="0"/>
              <a:t>Computer Vision API</a:t>
            </a:r>
            <a:endParaRPr sz="5660" dirty="0"/>
          </a:p>
        </p:txBody>
      </p:sp>
      <p:sp>
        <p:nvSpPr>
          <p:cNvPr id="197" name="Google Shape;197;p6"/>
          <p:cNvSpPr txBox="1">
            <a:spLocks noGrp="1"/>
          </p:cNvSpPr>
          <p:nvPr>
            <p:ph type="body" idx="1"/>
          </p:nvPr>
        </p:nvSpPr>
        <p:spPr>
          <a:xfrm>
            <a:off x="1008306" y="1773619"/>
            <a:ext cx="5616388" cy="5708454"/>
          </a:xfrm>
          <a:prstGeom prst="rect">
            <a:avLst/>
          </a:prstGeom>
          <a:noFill/>
          <a:ln>
            <a:noFill/>
          </a:ln>
        </p:spPr>
        <p:txBody>
          <a:bodyPr spcFirstLastPara="1" wrap="square" lIns="114975" tIns="114975" rIns="114975" bIns="114975" anchor="t" anchorCtr="0">
            <a:normAutofit fontScale="55000" lnSpcReduction="20000"/>
          </a:bodyPr>
          <a:lstStyle/>
          <a:p>
            <a:pPr marL="575020" lvl="0" indent="-479183" algn="l" rtl="0">
              <a:lnSpc>
                <a:spcPct val="120000"/>
              </a:lnSpc>
              <a:spcBef>
                <a:spcPts val="1006"/>
              </a:spcBef>
              <a:spcAft>
                <a:spcPts val="0"/>
              </a:spcAft>
              <a:buSzPts val="2400"/>
              <a:buChar char="»"/>
            </a:pPr>
            <a:r>
              <a:rPr lang="en-US" sz="4530" dirty="0"/>
              <a:t>Tagging images</a:t>
            </a:r>
            <a:endParaRPr sz="4530" dirty="0"/>
          </a:p>
          <a:p>
            <a:pPr marL="575020" lvl="0" indent="-479183" algn="l" rtl="0">
              <a:lnSpc>
                <a:spcPct val="120000"/>
              </a:lnSpc>
              <a:spcBef>
                <a:spcPts val="0"/>
              </a:spcBef>
              <a:spcAft>
                <a:spcPts val="0"/>
              </a:spcAft>
              <a:buSzPts val="2400"/>
              <a:buChar char="»"/>
            </a:pPr>
            <a:r>
              <a:rPr lang="en-US" sz="4530" dirty="0"/>
              <a:t>Categorizing images</a:t>
            </a:r>
            <a:endParaRPr sz="4530" dirty="0"/>
          </a:p>
          <a:p>
            <a:pPr marL="575020" lvl="0" indent="-479183" algn="l" rtl="0">
              <a:lnSpc>
                <a:spcPct val="120000"/>
              </a:lnSpc>
              <a:spcBef>
                <a:spcPts val="0"/>
              </a:spcBef>
              <a:spcAft>
                <a:spcPts val="0"/>
              </a:spcAft>
              <a:buSzPts val="2400"/>
              <a:buChar char="»"/>
            </a:pPr>
            <a:r>
              <a:rPr lang="en-US" sz="4530" dirty="0"/>
              <a:t>Identifying image types</a:t>
            </a:r>
            <a:endParaRPr sz="4530" dirty="0"/>
          </a:p>
          <a:p>
            <a:pPr marL="575020" lvl="0" indent="-479183" algn="l" rtl="0">
              <a:lnSpc>
                <a:spcPct val="120000"/>
              </a:lnSpc>
              <a:spcBef>
                <a:spcPts val="0"/>
              </a:spcBef>
              <a:spcAft>
                <a:spcPts val="0"/>
              </a:spcAft>
              <a:buSzPts val="2400"/>
              <a:buChar char="»"/>
            </a:pPr>
            <a:r>
              <a:rPr lang="en-US" sz="4530" dirty="0"/>
              <a:t>Detecting human faces &amp; returning their coordinates</a:t>
            </a:r>
            <a:endParaRPr sz="4530" dirty="0"/>
          </a:p>
          <a:p>
            <a:pPr marL="575020" lvl="0" indent="-479183" algn="l" rtl="0">
              <a:lnSpc>
                <a:spcPct val="120000"/>
              </a:lnSpc>
              <a:spcBef>
                <a:spcPts val="0"/>
              </a:spcBef>
              <a:spcAft>
                <a:spcPts val="0"/>
              </a:spcAft>
              <a:buSzPts val="2400"/>
              <a:buChar char="»"/>
            </a:pPr>
            <a:r>
              <a:rPr lang="en-US" sz="4530" dirty="0"/>
              <a:t>Recognizing domain-specific content</a:t>
            </a:r>
            <a:endParaRPr sz="4530" dirty="0"/>
          </a:p>
          <a:p>
            <a:pPr marL="575020" lvl="0" indent="-479183" algn="l" rtl="0">
              <a:lnSpc>
                <a:spcPct val="120000"/>
              </a:lnSpc>
              <a:spcBef>
                <a:spcPts val="0"/>
              </a:spcBef>
              <a:spcAft>
                <a:spcPts val="0"/>
              </a:spcAft>
              <a:buSzPts val="2400"/>
              <a:buChar char="»"/>
            </a:pPr>
            <a:r>
              <a:rPr lang="en-US" sz="4530" dirty="0"/>
              <a:t>Generating </a:t>
            </a:r>
            <a:r>
              <a:rPr lang="en-US" sz="4530" dirty="0">
                <a:solidFill>
                  <a:schemeClr val="dk1"/>
                </a:solidFill>
              </a:rPr>
              <a:t>content </a:t>
            </a:r>
            <a:r>
              <a:rPr lang="en-US" sz="4530" dirty="0"/>
              <a:t>descriptions</a:t>
            </a:r>
            <a:endParaRPr sz="4530" dirty="0"/>
          </a:p>
          <a:p>
            <a:pPr marL="575020" lvl="0" indent="-479183" algn="l" rtl="0">
              <a:lnSpc>
                <a:spcPct val="120000"/>
              </a:lnSpc>
              <a:spcBef>
                <a:spcPts val="0"/>
              </a:spcBef>
              <a:spcAft>
                <a:spcPts val="0"/>
              </a:spcAft>
              <a:buSzPts val="2400"/>
              <a:buChar char="»"/>
            </a:pPr>
            <a:r>
              <a:rPr lang="en-US" sz="4530" dirty="0"/>
              <a:t>Recognizing handwritten text</a:t>
            </a:r>
            <a:endParaRPr sz="4530" dirty="0"/>
          </a:p>
          <a:p>
            <a:pPr marL="575020" lvl="0" indent="-479183" algn="l" rtl="0">
              <a:lnSpc>
                <a:spcPct val="120000"/>
              </a:lnSpc>
              <a:spcBef>
                <a:spcPts val="0"/>
              </a:spcBef>
              <a:spcAft>
                <a:spcPts val="0"/>
              </a:spcAft>
              <a:buSzPts val="2400"/>
              <a:buChar char="»"/>
            </a:pPr>
            <a:r>
              <a:rPr lang="en-US" sz="4530" dirty="0"/>
              <a:t>Distinguishing color schemes</a:t>
            </a:r>
            <a:endParaRPr sz="4530" dirty="0"/>
          </a:p>
          <a:p>
            <a:pPr marL="575020" lvl="0" indent="-479183" algn="l" rtl="0">
              <a:lnSpc>
                <a:spcPct val="120000"/>
              </a:lnSpc>
              <a:spcBef>
                <a:spcPts val="0"/>
              </a:spcBef>
              <a:spcAft>
                <a:spcPts val="0"/>
              </a:spcAft>
              <a:buSzPts val="2400"/>
              <a:buChar char="»"/>
            </a:pPr>
            <a:r>
              <a:rPr lang="en-US" sz="4530" dirty="0"/>
              <a:t>Cropping photos to be used as thumbnails</a:t>
            </a:r>
            <a:endParaRPr sz="4530" dirty="0"/>
          </a:p>
        </p:txBody>
      </p:sp>
      <p:sp>
        <p:nvSpPr>
          <p:cNvPr id="198" name="Google Shape;198;p6"/>
          <p:cNvSpPr txBox="1">
            <a:spLocks noGrp="1"/>
          </p:cNvSpPr>
          <p:nvPr>
            <p:ph type="body" idx="2"/>
          </p:nvPr>
        </p:nvSpPr>
        <p:spPr>
          <a:xfrm>
            <a:off x="6816544" y="1773619"/>
            <a:ext cx="5618652" cy="5708454"/>
          </a:xfrm>
          <a:prstGeom prst="rect">
            <a:avLst/>
          </a:prstGeom>
          <a:noFill/>
          <a:ln>
            <a:noFill/>
          </a:ln>
        </p:spPr>
        <p:txBody>
          <a:bodyPr spcFirstLastPara="1" wrap="square" lIns="114975" tIns="114975" rIns="114975" bIns="114975" anchor="t" anchorCtr="0">
            <a:noAutofit/>
          </a:bodyPr>
          <a:lstStyle/>
          <a:p>
            <a:pPr marL="0" lvl="0" indent="0" algn="l" rtl="0">
              <a:lnSpc>
                <a:spcPct val="100000"/>
              </a:lnSpc>
              <a:spcBef>
                <a:spcPts val="1006"/>
              </a:spcBef>
              <a:spcAft>
                <a:spcPts val="0"/>
              </a:spcAft>
              <a:buSzPts val="3600"/>
              <a:buNone/>
            </a:pPr>
            <a:endParaRPr/>
          </a:p>
        </p:txBody>
      </p:sp>
      <p:pic>
        <p:nvPicPr>
          <p:cNvPr id="199" name="Google Shape;199;p6"/>
          <p:cNvPicPr preferRelativeResize="0"/>
          <p:nvPr/>
        </p:nvPicPr>
        <p:blipFill rotWithShape="1">
          <a:blip r:embed="rId3">
            <a:alphaModFix/>
          </a:blip>
          <a:srcRect/>
          <a:stretch/>
        </p:blipFill>
        <p:spPr>
          <a:xfrm>
            <a:off x="6817676" y="2533867"/>
            <a:ext cx="5616387" cy="4187942"/>
          </a:xfrm>
          <a:prstGeom prst="rect">
            <a:avLst/>
          </a:prstGeom>
          <a:noFill/>
          <a:ln>
            <a:noFill/>
          </a:ln>
        </p:spPr>
      </p:pic>
      <p:sp>
        <p:nvSpPr>
          <p:cNvPr id="200" name="Google Shape;200;p6"/>
          <p:cNvSpPr txBox="1">
            <a:spLocks noGrp="1"/>
          </p:cNvSpPr>
          <p:nvPr>
            <p:ph type="sldNum" idx="12"/>
          </p:nvPr>
        </p:nvSpPr>
        <p:spPr>
          <a:xfrm>
            <a:off x="12001831" y="6891338"/>
            <a:ext cx="433271" cy="325437"/>
          </a:xfrm>
          <a:prstGeom prst="rect">
            <a:avLst/>
          </a:prstGeom>
          <a:noFill/>
          <a:ln>
            <a:noFill/>
          </a:ln>
        </p:spPr>
        <p:txBody>
          <a:bodyPr spcFirstLastPara="1" wrap="square" lIns="52125" tIns="52125" rIns="52125" bIns="52125" anchor="t" anchorCtr="0">
            <a:noAutofit/>
          </a:bodyPr>
          <a:lstStyle/>
          <a:p>
            <a:pPr marL="0" marR="0" lvl="0" indent="0" algn="r" rtl="0">
              <a:lnSpc>
                <a:spcPct val="100000"/>
              </a:lnSpc>
              <a:spcBef>
                <a:spcPts val="0"/>
              </a:spcBef>
              <a:spcAft>
                <a:spcPts val="0"/>
              </a:spcAft>
              <a:buClr>
                <a:srgbClr val="000000"/>
              </a:buClr>
              <a:buSzPts val="1600"/>
              <a:buFont typeface="Arial"/>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5"/>
          <p:cNvSpPr txBox="1">
            <a:spLocks noGrp="1"/>
          </p:cNvSpPr>
          <p:nvPr>
            <p:ph type="title"/>
          </p:nvPr>
        </p:nvSpPr>
        <p:spPr>
          <a:xfrm>
            <a:off x="1008304" y="-129184"/>
            <a:ext cx="11426719" cy="1585493"/>
          </a:xfrm>
          <a:prstGeom prst="rect">
            <a:avLst/>
          </a:prstGeom>
          <a:noFill/>
          <a:ln>
            <a:noFill/>
          </a:ln>
        </p:spPr>
        <p:txBody>
          <a:bodyPr spcFirstLastPara="1" wrap="square" lIns="114975" tIns="114975" rIns="114975" bIns="114975" anchor="ctr" anchorCtr="0">
            <a:noAutofit/>
          </a:bodyPr>
          <a:lstStyle/>
          <a:p>
            <a:pPr marL="0" marR="0" lvl="0" indent="0" algn="ctr" rtl="0">
              <a:lnSpc>
                <a:spcPct val="100000"/>
              </a:lnSpc>
              <a:spcBef>
                <a:spcPts val="0"/>
              </a:spcBef>
              <a:spcAft>
                <a:spcPts val="0"/>
              </a:spcAft>
              <a:buSzPts val="1400"/>
              <a:buNone/>
            </a:pPr>
            <a:r>
              <a:rPr lang="en-US" dirty="0"/>
              <a:t>Google Cloud API</a:t>
            </a:r>
            <a:endParaRPr dirty="0"/>
          </a:p>
        </p:txBody>
      </p:sp>
      <p:sp>
        <p:nvSpPr>
          <p:cNvPr id="188" name="Google Shape;188;p5"/>
          <p:cNvSpPr txBox="1">
            <a:spLocks noGrp="1"/>
          </p:cNvSpPr>
          <p:nvPr>
            <p:ph type="body" idx="1"/>
          </p:nvPr>
        </p:nvSpPr>
        <p:spPr>
          <a:xfrm>
            <a:off x="1008306" y="1773619"/>
            <a:ext cx="5616388" cy="5708454"/>
          </a:xfrm>
          <a:prstGeom prst="rect">
            <a:avLst/>
          </a:prstGeom>
          <a:noFill/>
          <a:ln>
            <a:noFill/>
          </a:ln>
        </p:spPr>
        <p:txBody>
          <a:bodyPr spcFirstLastPara="1" wrap="square" lIns="114975" tIns="114975" rIns="114975" bIns="114975" anchor="t" anchorCtr="0">
            <a:noAutofit/>
          </a:bodyPr>
          <a:lstStyle/>
          <a:p>
            <a:pPr marL="575020" lvl="0" indent="-479183" algn="l" rtl="0">
              <a:lnSpc>
                <a:spcPct val="100000"/>
              </a:lnSpc>
              <a:spcBef>
                <a:spcPts val="1006"/>
              </a:spcBef>
              <a:spcAft>
                <a:spcPts val="0"/>
              </a:spcAft>
              <a:buSzPts val="2400"/>
              <a:buChar char="»"/>
            </a:pPr>
            <a:r>
              <a:rPr lang="en-US" sz="4530" dirty="0"/>
              <a:t>Label detection</a:t>
            </a:r>
            <a:endParaRPr sz="4530" dirty="0"/>
          </a:p>
        </p:txBody>
      </p:sp>
      <p:sp>
        <p:nvSpPr>
          <p:cNvPr id="189" name="Google Shape;189;p5"/>
          <p:cNvSpPr txBox="1">
            <a:spLocks noGrp="1"/>
          </p:cNvSpPr>
          <p:nvPr>
            <p:ph type="body" idx="2"/>
          </p:nvPr>
        </p:nvSpPr>
        <p:spPr>
          <a:xfrm>
            <a:off x="6816544" y="1773619"/>
            <a:ext cx="5618652" cy="5708454"/>
          </a:xfrm>
          <a:prstGeom prst="rect">
            <a:avLst/>
          </a:prstGeom>
          <a:noFill/>
          <a:ln>
            <a:noFill/>
          </a:ln>
        </p:spPr>
        <p:txBody>
          <a:bodyPr spcFirstLastPara="1" wrap="square" lIns="114975" tIns="114975" rIns="114975" bIns="114975" anchor="t" anchorCtr="0">
            <a:noAutofit/>
          </a:bodyPr>
          <a:lstStyle/>
          <a:p>
            <a:pPr marL="0" lvl="0" indent="0" algn="l" rtl="0">
              <a:lnSpc>
                <a:spcPct val="100000"/>
              </a:lnSpc>
              <a:spcBef>
                <a:spcPts val="1006"/>
              </a:spcBef>
              <a:spcAft>
                <a:spcPts val="0"/>
              </a:spcAft>
              <a:buSzPts val="3600"/>
              <a:buNone/>
            </a:pPr>
            <a:endParaRPr/>
          </a:p>
        </p:txBody>
      </p:sp>
      <p:pic>
        <p:nvPicPr>
          <p:cNvPr id="190" name="Google Shape;190;p5"/>
          <p:cNvPicPr preferRelativeResize="0"/>
          <p:nvPr/>
        </p:nvPicPr>
        <p:blipFill rotWithShape="1">
          <a:blip r:embed="rId3">
            <a:alphaModFix/>
          </a:blip>
          <a:srcRect/>
          <a:stretch/>
        </p:blipFill>
        <p:spPr>
          <a:xfrm>
            <a:off x="6817676" y="2029724"/>
            <a:ext cx="5616393" cy="5196252"/>
          </a:xfrm>
          <a:prstGeom prst="rect">
            <a:avLst/>
          </a:prstGeom>
          <a:noFill/>
          <a:ln>
            <a:noFill/>
          </a:ln>
        </p:spPr>
      </p:pic>
      <p:sp>
        <p:nvSpPr>
          <p:cNvPr id="191" name="Google Shape;191;p5"/>
          <p:cNvSpPr txBox="1">
            <a:spLocks noGrp="1"/>
          </p:cNvSpPr>
          <p:nvPr>
            <p:ph type="sldNum" idx="12"/>
          </p:nvPr>
        </p:nvSpPr>
        <p:spPr>
          <a:xfrm>
            <a:off x="12001831" y="6891338"/>
            <a:ext cx="433271" cy="325437"/>
          </a:xfrm>
          <a:prstGeom prst="rect">
            <a:avLst/>
          </a:prstGeom>
          <a:noFill/>
          <a:ln>
            <a:noFill/>
          </a:ln>
        </p:spPr>
        <p:txBody>
          <a:bodyPr spcFirstLastPara="1" wrap="square" lIns="52125" tIns="52125" rIns="52125" bIns="52125" anchor="t" anchorCtr="0">
            <a:noAutofit/>
          </a:bodyPr>
          <a:lstStyle/>
          <a:p>
            <a:pPr marL="0" marR="0" lvl="0" indent="0" algn="r" rtl="0">
              <a:lnSpc>
                <a:spcPct val="100000"/>
              </a:lnSpc>
              <a:spcBef>
                <a:spcPts val="0"/>
              </a:spcBef>
              <a:spcAft>
                <a:spcPts val="0"/>
              </a:spcAft>
              <a:buClr>
                <a:srgbClr val="000000"/>
              </a:buClr>
              <a:buSzPts val="1600"/>
              <a:buFont typeface="Arial"/>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9"/>
          <p:cNvSpPr txBox="1">
            <a:spLocks noGrp="1"/>
          </p:cNvSpPr>
          <p:nvPr>
            <p:ph type="title"/>
          </p:nvPr>
        </p:nvSpPr>
        <p:spPr>
          <a:xfrm>
            <a:off x="1008304" y="0"/>
            <a:ext cx="11426719" cy="1456309"/>
          </a:xfrm>
          <a:prstGeom prst="rect">
            <a:avLst/>
          </a:prstGeom>
          <a:noFill/>
          <a:ln>
            <a:noFill/>
          </a:ln>
        </p:spPr>
        <p:txBody>
          <a:bodyPr spcFirstLastPara="1" wrap="square" lIns="114975" tIns="114975" rIns="114975" bIns="114975" anchor="ctr" anchorCtr="0">
            <a:normAutofit fontScale="90000"/>
          </a:bodyPr>
          <a:lstStyle/>
          <a:p>
            <a:pPr marL="0" marR="0" lvl="0" indent="0" algn="ctr" rtl="0">
              <a:lnSpc>
                <a:spcPct val="100000"/>
              </a:lnSpc>
              <a:spcBef>
                <a:spcPts val="0"/>
              </a:spcBef>
              <a:spcAft>
                <a:spcPts val="0"/>
              </a:spcAft>
              <a:buSzPts val="1400"/>
              <a:buNone/>
            </a:pPr>
            <a:r>
              <a:rPr lang="en-US" sz="5660"/>
              <a:t>IBM</a:t>
            </a:r>
            <a:br>
              <a:rPr lang="en-US" sz="5660"/>
            </a:br>
            <a:r>
              <a:rPr lang="en-US" sz="5660"/>
              <a:t>Watson Visual Recognition</a:t>
            </a:r>
            <a:endParaRPr sz="5660"/>
          </a:p>
        </p:txBody>
      </p:sp>
      <p:sp>
        <p:nvSpPr>
          <p:cNvPr id="223" name="Google Shape;223;p9"/>
          <p:cNvSpPr txBox="1">
            <a:spLocks noGrp="1"/>
          </p:cNvSpPr>
          <p:nvPr>
            <p:ph type="body" idx="1"/>
          </p:nvPr>
        </p:nvSpPr>
        <p:spPr>
          <a:xfrm>
            <a:off x="1008306" y="1773619"/>
            <a:ext cx="5616388" cy="5708454"/>
          </a:xfrm>
          <a:prstGeom prst="rect">
            <a:avLst/>
          </a:prstGeom>
          <a:noFill/>
          <a:ln>
            <a:noFill/>
          </a:ln>
        </p:spPr>
        <p:txBody>
          <a:bodyPr spcFirstLastPara="1" wrap="square" lIns="114975" tIns="114975" rIns="114975" bIns="114975" anchor="t" anchorCtr="0">
            <a:noAutofit/>
          </a:bodyPr>
          <a:lstStyle/>
          <a:p>
            <a:pPr marL="575020" lvl="0" indent="-447238" algn="l" rtl="0">
              <a:lnSpc>
                <a:spcPct val="100000"/>
              </a:lnSpc>
              <a:spcBef>
                <a:spcPts val="1006"/>
              </a:spcBef>
              <a:spcAft>
                <a:spcPts val="0"/>
              </a:spcAft>
              <a:buSzPts val="2000"/>
              <a:buChar char="»"/>
            </a:pPr>
            <a:r>
              <a:rPr lang="en-US" sz="2515" dirty="0"/>
              <a:t>Classify virtually any visual content</a:t>
            </a:r>
            <a:endParaRPr sz="2515" dirty="0"/>
          </a:p>
          <a:p>
            <a:pPr marL="575020" lvl="0" indent="-447238" algn="l" rtl="0">
              <a:lnSpc>
                <a:spcPct val="100000"/>
              </a:lnSpc>
              <a:spcBef>
                <a:spcPts val="0"/>
              </a:spcBef>
              <a:spcAft>
                <a:spcPts val="0"/>
              </a:spcAft>
              <a:buSzPts val="2000"/>
              <a:buChar char="»"/>
            </a:pPr>
            <a:r>
              <a:rPr lang="en-US" sz="2515" dirty="0"/>
              <a:t>Analyze images for scenes, objects, faces &amp; other content</a:t>
            </a:r>
            <a:endParaRPr sz="2515" dirty="0"/>
          </a:p>
          <a:p>
            <a:pPr marL="575020" lvl="0" indent="-447238" algn="l" rtl="0">
              <a:lnSpc>
                <a:spcPct val="100000"/>
              </a:lnSpc>
              <a:spcBef>
                <a:spcPts val="0"/>
              </a:spcBef>
              <a:spcAft>
                <a:spcPts val="0"/>
              </a:spcAft>
              <a:buSzPts val="2000"/>
              <a:buChar char="»"/>
            </a:pPr>
            <a:r>
              <a:rPr lang="en-US" sz="2515" dirty="0"/>
              <a:t>Detect faces in image</a:t>
            </a:r>
            <a:endParaRPr sz="2515" dirty="0"/>
          </a:p>
          <a:p>
            <a:pPr marL="575020" lvl="0" indent="-447238" algn="l" rtl="0">
              <a:lnSpc>
                <a:spcPct val="100000"/>
              </a:lnSpc>
              <a:spcBef>
                <a:spcPts val="0"/>
              </a:spcBef>
              <a:spcAft>
                <a:spcPts val="0"/>
              </a:spcAft>
              <a:buSzPts val="2000"/>
              <a:buChar char="»"/>
            </a:pPr>
            <a:r>
              <a:rPr lang="en-US" sz="2515" dirty="0"/>
              <a:t>Custom classifiers:</a:t>
            </a:r>
            <a:endParaRPr sz="2515" dirty="0"/>
          </a:p>
          <a:p>
            <a:pPr marL="1150041" lvl="1" indent="-431265" algn="l" rtl="0">
              <a:lnSpc>
                <a:spcPct val="100000"/>
              </a:lnSpc>
              <a:spcBef>
                <a:spcPts val="0"/>
              </a:spcBef>
              <a:spcAft>
                <a:spcPts val="0"/>
              </a:spcAft>
              <a:buSzPts val="1800"/>
              <a:buChar char="–"/>
            </a:pPr>
            <a:r>
              <a:rPr lang="en-US" sz="2264" dirty="0"/>
              <a:t>Created by uploading .zip files containing positive or negative images</a:t>
            </a:r>
            <a:endParaRPr sz="2264" dirty="0"/>
          </a:p>
          <a:p>
            <a:pPr marL="1150041" lvl="1" indent="-431265" algn="l" rtl="0">
              <a:lnSpc>
                <a:spcPct val="100000"/>
              </a:lnSpc>
              <a:spcBef>
                <a:spcPts val="0"/>
              </a:spcBef>
              <a:spcAft>
                <a:spcPts val="0"/>
              </a:spcAft>
              <a:buSzPts val="1800"/>
              <a:buChar char="–"/>
            </a:pPr>
            <a:r>
              <a:rPr lang="en-US" sz="2264" dirty="0"/>
              <a:t>Requires at least 2 example .zip files:</a:t>
            </a:r>
            <a:endParaRPr sz="2264" dirty="0"/>
          </a:p>
          <a:p>
            <a:pPr marL="1725061" lvl="2" indent="-431264" algn="l" rtl="0">
              <a:lnSpc>
                <a:spcPct val="100000"/>
              </a:lnSpc>
              <a:spcBef>
                <a:spcPts val="0"/>
              </a:spcBef>
              <a:spcAft>
                <a:spcPts val="0"/>
              </a:spcAft>
              <a:buSzPts val="1800"/>
              <a:buChar char="•"/>
            </a:pPr>
            <a:r>
              <a:rPr lang="en-US" sz="2264" dirty="0"/>
              <a:t>2 files with positive images, or</a:t>
            </a:r>
            <a:endParaRPr sz="2264" dirty="0"/>
          </a:p>
          <a:p>
            <a:pPr marL="1725061" lvl="2" indent="-431264" algn="l" rtl="0">
              <a:lnSpc>
                <a:spcPct val="100000"/>
              </a:lnSpc>
              <a:spcBef>
                <a:spcPts val="0"/>
              </a:spcBef>
              <a:spcAft>
                <a:spcPts val="0"/>
              </a:spcAft>
              <a:buSzPts val="1800"/>
              <a:buChar char="•"/>
            </a:pPr>
            <a:r>
              <a:rPr lang="en-US" sz="2264" dirty="0"/>
              <a:t>1 with positive &amp; 1 with negative</a:t>
            </a:r>
            <a:endParaRPr sz="2264" dirty="0"/>
          </a:p>
        </p:txBody>
      </p:sp>
      <p:pic>
        <p:nvPicPr>
          <p:cNvPr id="224" name="Google Shape;224;p9"/>
          <p:cNvPicPr preferRelativeResize="0"/>
          <p:nvPr/>
        </p:nvPicPr>
        <p:blipFill rotWithShape="1">
          <a:blip r:embed="rId3">
            <a:alphaModFix/>
          </a:blip>
          <a:srcRect/>
          <a:stretch/>
        </p:blipFill>
        <p:spPr>
          <a:xfrm>
            <a:off x="6816544" y="1818520"/>
            <a:ext cx="5618652" cy="5618652"/>
          </a:xfrm>
          <a:prstGeom prst="rect">
            <a:avLst/>
          </a:prstGeom>
          <a:noFill/>
          <a:ln>
            <a:noFill/>
          </a:ln>
        </p:spPr>
      </p:pic>
      <p:sp>
        <p:nvSpPr>
          <p:cNvPr id="225" name="Google Shape;225;p9"/>
          <p:cNvSpPr txBox="1">
            <a:spLocks noGrp="1"/>
          </p:cNvSpPr>
          <p:nvPr>
            <p:ph type="sldNum" idx="12"/>
          </p:nvPr>
        </p:nvSpPr>
        <p:spPr>
          <a:xfrm>
            <a:off x="12001831" y="6891338"/>
            <a:ext cx="433271" cy="325437"/>
          </a:xfrm>
          <a:prstGeom prst="rect">
            <a:avLst/>
          </a:prstGeom>
          <a:noFill/>
          <a:ln>
            <a:noFill/>
          </a:ln>
        </p:spPr>
        <p:txBody>
          <a:bodyPr spcFirstLastPara="1" wrap="square" lIns="52125" tIns="52125" rIns="52125" bIns="52125" anchor="t" anchorCtr="0">
            <a:noAutofit/>
          </a:bodyPr>
          <a:lstStyle/>
          <a:p>
            <a:pPr marL="0" marR="0" lvl="0" indent="0" algn="r" rtl="0">
              <a:lnSpc>
                <a:spcPct val="100000"/>
              </a:lnSpc>
              <a:spcBef>
                <a:spcPts val="0"/>
              </a:spcBef>
              <a:spcAft>
                <a:spcPts val="0"/>
              </a:spcAft>
              <a:buClr>
                <a:srgbClr val="000000"/>
              </a:buClr>
              <a:buSzPts val="1600"/>
              <a:buFont typeface="Arial"/>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Blank Presentation - Default">
  <a:themeElements>
    <a:clrScheme name="">
      <a:dk1>
        <a:srgbClr val="000000"/>
      </a:dk1>
      <a:lt1>
        <a:srgbClr val="FFFFFF"/>
      </a:lt1>
      <a:dk2>
        <a:srgbClr val="A7A7A7"/>
      </a:dk2>
      <a:lt2>
        <a:srgbClr val="535353"/>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nk Presentation">
  <a:themeElements>
    <a:clrScheme name="">
      <a:dk1>
        <a:srgbClr val="000000"/>
      </a:dk1>
      <a:lt1>
        <a:srgbClr val="FFFFFF"/>
      </a:lt1>
      <a:dk2>
        <a:srgbClr val="A7A7A7"/>
      </a:dk2>
      <a:lt2>
        <a:srgbClr val="535353"/>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lank Presentation">
  <a:themeElements>
    <a:clrScheme name="">
      <a:dk1>
        <a:srgbClr val="000000"/>
      </a:dk1>
      <a:lt1>
        <a:srgbClr val="FFFFFF"/>
      </a:lt1>
      <a:dk2>
        <a:srgbClr val="A7A7A7"/>
      </a:dk2>
      <a:lt2>
        <a:srgbClr val="535353"/>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867</TotalTime>
  <Words>696</Words>
  <Application>Microsoft Macintosh PowerPoint</Application>
  <PresentationFormat>Niestandardowy</PresentationFormat>
  <Paragraphs>95</Paragraphs>
  <Slides>15</Slides>
  <Notes>15</Notes>
  <HiddenSlides>0</HiddenSlides>
  <MMClips>0</MMClips>
  <ScaleCrop>false</ScaleCrop>
  <HeadingPairs>
    <vt:vector size="6" baseType="variant">
      <vt:variant>
        <vt:lpstr>Używane czcionki</vt:lpstr>
      </vt:variant>
      <vt:variant>
        <vt:i4>1</vt:i4>
      </vt:variant>
      <vt:variant>
        <vt:lpstr>Motyw</vt:lpstr>
      </vt:variant>
      <vt:variant>
        <vt:i4>3</vt:i4>
      </vt:variant>
      <vt:variant>
        <vt:lpstr>Tytuły slajdów</vt:lpstr>
      </vt:variant>
      <vt:variant>
        <vt:i4>15</vt:i4>
      </vt:variant>
    </vt:vector>
  </HeadingPairs>
  <TitlesOfParts>
    <vt:vector size="19" baseType="lpstr">
      <vt:lpstr>Arial</vt:lpstr>
      <vt:lpstr>Blank Presentation - Default</vt:lpstr>
      <vt:lpstr>Blank Presentation</vt:lpstr>
      <vt:lpstr>Blank Presentation</vt:lpstr>
      <vt:lpstr>Prezentacja programu PowerPoint</vt:lpstr>
      <vt:lpstr>Image Processing (Computer Vision)</vt:lpstr>
      <vt:lpstr>Prezentacja programu PowerPoint</vt:lpstr>
      <vt:lpstr>Cloud-Based Image Processing</vt:lpstr>
      <vt:lpstr>Comparison of possibilities offered by the above tools</vt:lpstr>
      <vt:lpstr>Amazon Rekognition</vt:lpstr>
      <vt:lpstr>Microsoft Azure Computer Vision API</vt:lpstr>
      <vt:lpstr>Google Cloud API</vt:lpstr>
      <vt:lpstr>IBM Watson Visual Recognition</vt:lpstr>
      <vt:lpstr>CloudSight AI</vt:lpstr>
      <vt:lpstr>Clarifai Computer Vision</vt:lpstr>
      <vt:lpstr>Prezentacja programu PowerPoint</vt:lpstr>
      <vt:lpstr>Getting Started</vt:lpstr>
      <vt:lpstr>Predict Images via URL</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Mikołaj Leszczuk</cp:lastModifiedBy>
  <cp:revision>2</cp:revision>
  <dcterms:modified xsi:type="dcterms:W3CDTF">2021-05-13T13:05:01Z</dcterms:modified>
</cp:coreProperties>
</file>