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0" r:id="rId32"/>
    <p:sldId id="285" r:id="rId33"/>
    <p:sldId id="289" r:id="rId34"/>
    <p:sldId id="291" r:id="rId35"/>
    <p:sldId id="287" r:id="rId36"/>
    <p:sldId id="288" r:id="rId37"/>
  </p:sldIdLst>
  <p:sldSz cx="9144000" cy="6858000" type="screen4x3"/>
  <p:notesSz cx="6858000" cy="9144000"/>
  <p:embeddedFontLst>
    <p:embeddedFont>
      <p:font typeface="Arimo" panose="020B0604020202020204" pitchFamily="34" charset="0"/>
      <p:regular r:id="rId39"/>
      <p:bold r:id="rId40"/>
      <p:italic r:id="rId41"/>
      <p:boldItalic r:id="rId42"/>
    </p:embeddedFont>
    <p:embeddedFont>
      <p:font typeface="Avenir" panose="02000503020000020003" pitchFamily="2" charset="0"/>
      <p:regular r:id="rId43"/>
      <p: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iaaBwd14tUSS2jnbCjxYzOzOA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3E367-9475-1245-B0FA-77805F3F6EBB}" v="18" dt="2020-10-25T18:35:1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3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4AA3E367-9475-1245-B0FA-77805F3F6EBB}"/>
    <pc:docChg chg="undo redo custSel mod addSld delSld modSld sldOrd">
      <pc:chgData name="Mikołaj Leszczuk" userId="f51ff640-68ca-4f5b-81f1-7b807841f46e" providerId="ADAL" clId="{4AA3E367-9475-1245-B0FA-77805F3F6EBB}" dt="2020-10-25T18:42:41.421" v="189" actId="26606"/>
      <pc:docMkLst>
        <pc:docMk/>
      </pc:docMkLst>
      <pc:sldChg chg="modSp mod">
        <pc:chgData name="Mikołaj Leszczuk" userId="f51ff640-68ca-4f5b-81f1-7b807841f46e" providerId="ADAL" clId="{4AA3E367-9475-1245-B0FA-77805F3F6EBB}" dt="2020-10-25T17:23:37.851" v="8" actId="20577"/>
        <pc:sldMkLst>
          <pc:docMk/>
          <pc:sldMk cId="0" sldId="256"/>
        </pc:sldMkLst>
        <pc:spChg chg="mod">
          <ac:chgData name="Mikołaj Leszczuk" userId="f51ff640-68ca-4f5b-81f1-7b807841f46e" providerId="ADAL" clId="{4AA3E367-9475-1245-B0FA-77805F3F6EBB}" dt="2020-10-25T17:23:37.851" v="8" actId="20577"/>
          <ac:spMkLst>
            <pc:docMk/>
            <pc:sldMk cId="0" sldId="256"/>
            <ac:spMk id="113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33:49.855" v="123" actId="26606"/>
        <pc:sldMkLst>
          <pc:docMk/>
          <pc:sldMk cId="0" sldId="258"/>
        </pc:sldMkLst>
        <pc:spChg chg="ad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75" creationId="{4C608BEB-860E-4094-8511-78603564A75E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3:49.855" v="123" actId="26606"/>
          <ac:spMkLst>
            <pc:docMk/>
            <pc:sldMk cId="0" sldId="258"/>
            <ac:spMk id="134" creationId="{00000000-0000-0000-0000-000000000000}"/>
          </ac:spMkLst>
        </pc:spChg>
        <pc:cxnChg chg="add">
          <ac:chgData name="Mikołaj Leszczuk" userId="f51ff640-68ca-4f5b-81f1-7b807841f46e" providerId="ADAL" clId="{4AA3E367-9475-1245-B0FA-77805F3F6EBB}" dt="2020-10-25T18:33:49.855" v="123" actId="26606"/>
          <ac:cxnSpMkLst>
            <pc:docMk/>
            <pc:sldMk cId="0" sldId="258"/>
            <ac:cxnSpMk id="77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5:18.194" v="132" actId="12100"/>
        <pc:sldMkLst>
          <pc:docMk/>
          <pc:sldMk cId="0" sldId="259"/>
        </pc:sldMkLst>
        <pc:spChg chg="add del">
          <ac:chgData name="Mikołaj Leszczuk" userId="f51ff640-68ca-4f5b-81f1-7b807841f46e" providerId="ADAL" clId="{4AA3E367-9475-1245-B0FA-77805F3F6EBB}" dt="2020-10-25T18:34:09.062" v="125" actId="26606"/>
          <ac:spMkLst>
            <pc:docMk/>
            <pc:sldMk cId="0" sldId="259"/>
            <ac:spMk id="83" creationId="{DC8C3900-B8A1-4965-88E6-CBCBFE067207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85" creationId="{34165AB3-7006-4430-BCE3-25476BE13322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09" creationId="{E3E51905-F374-4E1A-97CF-B741584B74D5}"/>
          </ac:spMkLst>
        </pc:spChg>
        <pc:spChg chg="mo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39" creationId="{00000000-0000-0000-0000-000000000000}"/>
          </ac:spMkLst>
        </pc:spChg>
        <pc:spChg chg="add del mod">
          <ac:chgData name="Mikołaj Leszczuk" userId="f51ff640-68ca-4f5b-81f1-7b807841f46e" providerId="ADAL" clId="{4AA3E367-9475-1245-B0FA-77805F3F6EBB}" dt="2020-10-25T18:34:09.133" v="126" actId="26606"/>
          <ac:spMkLst>
            <pc:docMk/>
            <pc:sldMk cId="0" sldId="259"/>
            <ac:spMk id="14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41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45" creationId="{D55CD764-972B-4CA5-A885-53E55C63E174}"/>
          </ac:spMkLst>
        </pc:spChg>
        <pc:spChg chg="add">
          <ac:chgData name="Mikołaj Leszczuk" userId="f51ff640-68ca-4f5b-81f1-7b807841f46e" providerId="ADAL" clId="{4AA3E367-9475-1245-B0FA-77805F3F6EBB}" dt="2020-10-25T18:34:41.380" v="128" actId="26606"/>
          <ac:spMkLst>
            <pc:docMk/>
            <pc:sldMk cId="0" sldId="259"/>
            <ac:spMk id="151" creationId="{955A2079-FA98-4876-80F0-72364A7D2EA4}"/>
          </ac:spMkLst>
        </pc:spChg>
        <pc:grpChg chg="add del">
          <ac:chgData name="Mikołaj Leszczuk" userId="f51ff640-68ca-4f5b-81f1-7b807841f46e" providerId="ADAL" clId="{4AA3E367-9475-1245-B0FA-77805F3F6EBB}" dt="2020-10-25T18:34:41.380" v="128" actId="26606"/>
          <ac:grpSpMkLst>
            <pc:docMk/>
            <pc:sldMk cId="0" sldId="259"/>
            <ac:grpSpMk id="87" creationId="{22725F33-435F-480E-996D-205671CDC409}"/>
          </ac:grpSpMkLst>
        </pc:grpChg>
        <pc:graphicFrameChg chg="add del">
          <ac:chgData name="Mikołaj Leszczuk" userId="f51ff640-68ca-4f5b-81f1-7b807841f46e" providerId="ADAL" clId="{4AA3E367-9475-1245-B0FA-77805F3F6EBB}" dt="2020-10-25T18:34:09.062" v="125" actId="26606"/>
          <ac:graphicFrameMkLst>
            <pc:docMk/>
            <pc:sldMk cId="0" sldId="259"/>
            <ac:graphicFrameMk id="143" creationId="{A8A8F526-9EBF-4304-A01F-CDD8D2D5FF6E}"/>
          </ac:graphicFrameMkLst>
        </pc:graphicFrameChg>
        <pc:graphicFrameChg chg="add mod modGraphic">
          <ac:chgData name="Mikołaj Leszczuk" userId="f51ff640-68ca-4f5b-81f1-7b807841f46e" providerId="ADAL" clId="{4AA3E367-9475-1245-B0FA-77805F3F6EBB}" dt="2020-10-25T18:35:18.194" v="132" actId="12100"/>
          <ac:graphicFrameMkLst>
            <pc:docMk/>
            <pc:sldMk cId="0" sldId="259"/>
            <ac:graphicFrameMk id="146" creationId="{4C628D11-57DE-4FB6-8413-207D85DB5CF2}"/>
          </ac:graphicFrameMkLst>
        </pc:graphicFrameChg>
      </pc:sldChg>
      <pc:sldChg chg="addSp delSp modSp mod setBg">
        <pc:chgData name="Mikołaj Leszczuk" userId="f51ff640-68ca-4f5b-81f1-7b807841f46e" providerId="ADAL" clId="{4AA3E367-9475-1245-B0FA-77805F3F6EBB}" dt="2020-10-25T18:36:11.334" v="135" actId="26606"/>
        <pc:sldMkLst>
          <pc:docMk/>
          <pc:sldMk cId="0" sldId="260"/>
        </pc:sldMkLst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1" creationId="{9F0EABC1-C7E2-4071-A457-E6F1A4A8595F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5" creationId="{D8CBC7CB-394D-467B-A55F-4D1D35883B63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7" creationId="{449039F0-4D99-49DC-A487-779BF58589FA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99" creationId="{337BD936-7966-400B-ADDC-AEBF1773D323}"/>
          </ac:spMkLst>
        </pc:spChg>
        <pc:spChg chg="add del">
          <ac:chgData name="Mikołaj Leszczuk" userId="f51ff640-68ca-4f5b-81f1-7b807841f46e" providerId="ADAL" clId="{4AA3E367-9475-1245-B0FA-77805F3F6EBB}" dt="2020-10-25T18:36:11.249" v="134" actId="26606"/>
          <ac:spMkLst>
            <pc:docMk/>
            <pc:sldMk cId="0" sldId="260"/>
            <ac:spMk id="101" creationId="{BFF9561A-DFC7-4B1D-9290-B97FCC619D4E}"/>
          </ac:spMkLst>
        </pc:spChg>
        <pc:spChg chg="mo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6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7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49" creationId="{00000000-0000-0000-0000-000000000000}"/>
          </ac:spMkLst>
        </pc:spChg>
        <pc:spChg chg="ad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52" creationId="{5B9CE10B-7217-4727-A3A7-5DF664DEB4F7}"/>
          </ac:spMkLst>
        </pc:spChg>
        <pc:spChg chg="add">
          <ac:chgData name="Mikołaj Leszczuk" userId="f51ff640-68ca-4f5b-81f1-7b807841f46e" providerId="ADAL" clId="{4AA3E367-9475-1245-B0FA-77805F3F6EBB}" dt="2020-10-25T18:36:11.334" v="135" actId="26606"/>
          <ac:spMkLst>
            <pc:docMk/>
            <pc:sldMk cId="0" sldId="260"/>
            <ac:spMk id="155" creationId="{04357C93-F0CB-4A1C-8F77-4E9063789819}"/>
          </ac:spMkLst>
        </pc:spChg>
        <pc:grpChg chg="add">
          <ac:chgData name="Mikołaj Leszczuk" userId="f51ff640-68ca-4f5b-81f1-7b807841f46e" providerId="ADAL" clId="{4AA3E367-9475-1245-B0FA-77805F3F6EBB}" dt="2020-10-25T18:36:11.334" v="135" actId="26606"/>
          <ac:grpSpMkLst>
            <pc:docMk/>
            <pc:sldMk cId="0" sldId="260"/>
            <ac:grpSpMk id="153" creationId="{3AF6A671-C637-4547-85F4-51B6D1881399}"/>
          </ac:grpSpMkLst>
        </pc:grpChg>
        <pc:picChg chg="mod ord">
          <ac:chgData name="Mikołaj Leszczuk" userId="f51ff640-68ca-4f5b-81f1-7b807841f46e" providerId="ADAL" clId="{4AA3E367-9475-1245-B0FA-77805F3F6EBB}" dt="2020-10-25T18:36:11.334" v="135" actId="26606"/>
          <ac:picMkLst>
            <pc:docMk/>
            <pc:sldMk cId="0" sldId="260"/>
            <ac:picMk id="148" creationId="{00000000-0000-0000-0000-000000000000}"/>
          </ac:picMkLst>
        </pc:picChg>
        <pc:picChg chg="mod ord">
          <ac:chgData name="Mikołaj Leszczuk" userId="f51ff640-68ca-4f5b-81f1-7b807841f46e" providerId="ADAL" clId="{4AA3E367-9475-1245-B0FA-77805F3F6EBB}" dt="2020-10-25T18:36:11.334" v="135" actId="26606"/>
          <ac:picMkLst>
            <pc:docMk/>
            <pc:sldMk cId="0" sldId="260"/>
            <ac:picMk id="150" creationId="{00000000-0000-0000-0000-000000000000}"/>
          </ac:picMkLst>
        </pc:picChg>
        <pc:cxnChg chg="add del">
          <ac:chgData name="Mikołaj Leszczuk" userId="f51ff640-68ca-4f5b-81f1-7b807841f46e" providerId="ADAL" clId="{4AA3E367-9475-1245-B0FA-77805F3F6EBB}" dt="2020-10-25T18:36:11.249" v="134" actId="26606"/>
          <ac:cxnSpMkLst>
            <pc:docMk/>
            <pc:sldMk cId="0" sldId="260"/>
            <ac:cxnSpMk id="93" creationId="{BC6A1D31-CD00-48A6-81C1-8BA429C42700}"/>
          </ac:cxnSpMkLst>
        </pc:cxnChg>
      </pc:sldChg>
      <pc:sldChg chg="addSp modSp mod setBg">
        <pc:chgData name="Mikołaj Leszczuk" userId="f51ff640-68ca-4f5b-81f1-7b807841f46e" providerId="ADAL" clId="{4AA3E367-9475-1245-B0FA-77805F3F6EBB}" dt="2020-10-25T18:36:34.557" v="136" actId="26606"/>
        <pc:sldMkLst>
          <pc:docMk/>
          <pc:sldMk cId="0" sldId="261"/>
        </pc:sldMkLst>
        <pc:spChg chg="ad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99" creationId="{A254D376-7060-4491-9779-FC35E62F3F6F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34.557" v="136" actId="26606"/>
          <ac:spMkLst>
            <pc:docMk/>
            <pc:sldMk cId="0" sldId="261"/>
            <ac:spMk id="158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36:47.435" v="137" actId="26606"/>
        <pc:sldMkLst>
          <pc:docMk/>
          <pc:sldMk cId="0" sldId="262"/>
        </pc:sldMkLst>
        <pc:spChg chg="ad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07" creationId="{4C608BEB-860E-4094-8511-78603564A75E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6:47.435" v="137" actId="26606"/>
          <ac:spMkLst>
            <pc:docMk/>
            <pc:sldMk cId="0" sldId="262"/>
            <ac:spMk id="166" creationId="{00000000-0000-0000-0000-000000000000}"/>
          </ac:spMkLst>
        </pc:spChg>
        <pc:cxnChg chg="add">
          <ac:chgData name="Mikołaj Leszczuk" userId="f51ff640-68ca-4f5b-81f1-7b807841f46e" providerId="ADAL" clId="{4AA3E367-9475-1245-B0FA-77805F3F6EBB}" dt="2020-10-25T18:36:47.435" v="137" actId="26606"/>
          <ac:cxnSpMkLst>
            <pc:docMk/>
            <pc:sldMk cId="0" sldId="262"/>
            <ac:cxnSpMk id="109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7:42.747" v="148" actId="26606"/>
        <pc:sldMkLst>
          <pc:docMk/>
          <pc:sldMk cId="0" sldId="263"/>
        </pc:sldMkLst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15" creationId="{201CC55D-ED54-4C5C-95E6-10947BD1103B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1" creationId="{3873B707-463F-40B0-8227-E8CC6C67EB25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3" creationId="{C13237C8-E62C-4F0D-A318-BD6FB6C2D138}"/>
          </ac:spMkLst>
        </pc:spChg>
        <pc:spChg chg="add del">
          <ac:chgData name="Mikołaj Leszczuk" userId="f51ff640-68ca-4f5b-81f1-7b807841f46e" providerId="ADAL" clId="{4AA3E367-9475-1245-B0FA-77805F3F6EBB}" dt="2020-10-25T18:37:21.879" v="139" actId="26606"/>
          <ac:spMkLst>
            <pc:docMk/>
            <pc:sldMk cId="0" sldId="263"/>
            <ac:spMk id="125" creationId="{19C9EAEA-39D0-4B0E-A0EB-51E7B26740B1}"/>
          </ac:spMkLst>
        </pc:spChg>
        <pc:spChg chg="mo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2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74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7:25.832" v="141" actId="26606"/>
          <ac:spMkLst>
            <pc:docMk/>
            <pc:sldMk cId="0" sldId="263"/>
            <ac:spMk id="176" creationId="{F4C0B10B-D2C4-4A54-AFAD-3D27DF88BB37}"/>
          </ac:spMkLst>
        </pc:spChg>
        <pc:spChg chg="add del">
          <ac:chgData name="Mikołaj Leszczuk" userId="f51ff640-68ca-4f5b-81f1-7b807841f46e" providerId="ADAL" clId="{4AA3E367-9475-1245-B0FA-77805F3F6EBB}" dt="2020-10-25T18:37:33.764" v="143" actId="26606"/>
          <ac:spMkLst>
            <pc:docMk/>
            <pc:sldMk cId="0" sldId="263"/>
            <ac:spMk id="182" creationId="{9427AF5F-9A0E-42B7-A252-FD64C9885F9C}"/>
          </ac:spMkLst>
        </pc:spChg>
        <pc:spChg chg="add del">
          <ac:chgData name="Mikołaj Leszczuk" userId="f51ff640-68ca-4f5b-81f1-7b807841f46e" providerId="ADAL" clId="{4AA3E367-9475-1245-B0FA-77805F3F6EBB}" dt="2020-10-25T18:37:38.837" v="145" actId="26606"/>
          <ac:spMkLst>
            <pc:docMk/>
            <pc:sldMk cId="0" sldId="263"/>
            <ac:spMk id="184" creationId="{F60FCA6E-0894-46CD-BD49-5955A51E0084}"/>
          </ac:spMkLst>
        </pc:spChg>
        <pc:spChg chg="add del">
          <ac:chgData name="Mikołaj Leszczuk" userId="f51ff640-68ca-4f5b-81f1-7b807841f46e" providerId="ADAL" clId="{4AA3E367-9475-1245-B0FA-77805F3F6EBB}" dt="2020-10-25T18:37:38.837" v="145" actId="26606"/>
          <ac:spMkLst>
            <pc:docMk/>
            <pc:sldMk cId="0" sldId="263"/>
            <ac:spMk id="185" creationId="{E78C6E4B-A1F1-4B6C-97EC-BE997495D6AC}"/>
          </ac:spMkLst>
        </pc:spChg>
        <pc:spChg chg="add del">
          <ac:chgData name="Mikołaj Leszczuk" userId="f51ff640-68ca-4f5b-81f1-7b807841f46e" providerId="ADAL" clId="{4AA3E367-9475-1245-B0FA-77805F3F6EBB}" dt="2020-10-25T18:37:42.732" v="147" actId="26606"/>
          <ac:spMkLst>
            <pc:docMk/>
            <pc:sldMk cId="0" sldId="263"/>
            <ac:spMk id="187" creationId="{18FD74D4-C0F3-4E5B-9628-885593F0B528}"/>
          </ac:spMkLst>
        </pc:spChg>
        <pc:spChg chg="add del">
          <ac:chgData name="Mikołaj Leszczuk" userId="f51ff640-68ca-4f5b-81f1-7b807841f46e" providerId="ADAL" clId="{4AA3E367-9475-1245-B0FA-77805F3F6EBB}" dt="2020-10-25T18:37:42.732" v="147" actId="26606"/>
          <ac:spMkLst>
            <pc:docMk/>
            <pc:sldMk cId="0" sldId="263"/>
            <ac:spMk id="188" creationId="{E64FA8EC-281F-4A47-AF2E-9F85F2AABC2E}"/>
          </ac:spMkLst>
        </pc:spChg>
        <pc:spChg chg="add">
          <ac:chgData name="Mikołaj Leszczuk" userId="f51ff640-68ca-4f5b-81f1-7b807841f46e" providerId="ADAL" clId="{4AA3E367-9475-1245-B0FA-77805F3F6EBB}" dt="2020-10-25T18:37:42.747" v="148" actId="26606"/>
          <ac:spMkLst>
            <pc:docMk/>
            <pc:sldMk cId="0" sldId="263"/>
            <ac:spMk id="190" creationId="{9427AF5F-9A0E-42B7-A252-FD64C9885F9C}"/>
          </ac:spMkLst>
        </pc:spChg>
        <pc:grpChg chg="add del">
          <ac:chgData name="Mikołaj Leszczuk" userId="f51ff640-68ca-4f5b-81f1-7b807841f46e" providerId="ADAL" clId="{4AA3E367-9475-1245-B0FA-77805F3F6EBB}" dt="2020-10-25T18:37:21.879" v="139" actId="26606"/>
          <ac:grpSpMkLst>
            <pc:docMk/>
            <pc:sldMk cId="0" sldId="263"/>
            <ac:grpSpMk id="117" creationId="{1DE889C7-FAD6-4397-98E2-05D503484459}"/>
          </ac:grpSpMkLst>
        </pc:grpChg>
        <pc:grpChg chg="add del">
          <ac:chgData name="Mikołaj Leszczuk" userId="f51ff640-68ca-4f5b-81f1-7b807841f46e" providerId="ADAL" clId="{4AA3E367-9475-1245-B0FA-77805F3F6EBB}" dt="2020-10-25T18:37:25.832" v="141" actId="26606"/>
          <ac:grpSpMkLst>
            <pc:docMk/>
            <pc:sldMk cId="0" sldId="263"/>
            <ac:grpSpMk id="177" creationId="{B6BADB90-C74B-40D6-86DC-503F65FCE8DC}"/>
          </ac:grpSpMkLst>
        </pc:grpChg>
        <pc:picChg chg="mod ord">
          <ac:chgData name="Mikołaj Leszczuk" userId="f51ff640-68ca-4f5b-81f1-7b807841f46e" providerId="ADAL" clId="{4AA3E367-9475-1245-B0FA-77805F3F6EBB}" dt="2020-10-25T18:37:42.747" v="148" actId="26606"/>
          <ac:picMkLst>
            <pc:docMk/>
            <pc:sldMk cId="0" sldId="263"/>
            <ac:picMk id="171" creationId="{00000000-0000-0000-0000-000000000000}"/>
          </ac:picMkLst>
        </pc:picChg>
      </pc:sldChg>
      <pc:sldChg chg="addSp delSp modSp mod setBg">
        <pc:chgData name="Mikołaj Leszczuk" userId="f51ff640-68ca-4f5b-81f1-7b807841f46e" providerId="ADAL" clId="{4AA3E367-9475-1245-B0FA-77805F3F6EBB}" dt="2020-10-25T18:37:57.018" v="151" actId="26606"/>
        <pc:sldMkLst>
          <pc:docMk/>
          <pc:sldMk cId="0" sldId="264"/>
        </pc:sldMkLst>
        <pc:spChg chg="add del">
          <ac:chgData name="Mikołaj Leszczuk" userId="f51ff640-68ca-4f5b-81f1-7b807841f46e" providerId="ADAL" clId="{4AA3E367-9475-1245-B0FA-77805F3F6EBB}" dt="2020-10-25T18:37:56.999" v="150" actId="26606"/>
          <ac:spMkLst>
            <pc:docMk/>
            <pc:sldMk cId="0" sldId="264"/>
            <ac:spMk id="123" creationId="{A254D376-7060-4491-9779-FC35E62F3F6F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7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2" creationId="{00000000-0000-0000-0000-000000000000}"/>
          </ac:spMkLst>
        </pc:spChg>
        <pc:spChg chg="add">
          <ac:chgData name="Mikołaj Leszczuk" userId="f51ff640-68ca-4f5b-81f1-7b807841f46e" providerId="ADAL" clId="{4AA3E367-9475-1245-B0FA-77805F3F6EBB}" dt="2020-10-25T18:37:57.018" v="151" actId="26606"/>
          <ac:spMkLst>
            <pc:docMk/>
            <pc:sldMk cId="0" sldId="264"/>
            <ac:spMk id="184" creationId="{4C608BEB-860E-4094-8511-78603564A75E}"/>
          </ac:spMkLst>
        </pc:spChg>
        <pc:cxnChg chg="add">
          <ac:chgData name="Mikołaj Leszczuk" userId="f51ff640-68ca-4f5b-81f1-7b807841f46e" providerId="ADAL" clId="{4AA3E367-9475-1245-B0FA-77805F3F6EBB}" dt="2020-10-25T18:37:57.018" v="151" actId="26606"/>
          <ac:cxnSpMkLst>
            <pc:docMk/>
            <pc:sldMk cId="0" sldId="264"/>
            <ac:cxnSpMk id="125" creationId="{1F16A8D4-FE87-4604-88B2-394B5D1EB437}"/>
          </ac:cxnSpMkLst>
        </pc:cxnChg>
      </pc:sldChg>
      <pc:sldChg chg="addSp delSp modSp mod setBg">
        <pc:chgData name="Mikołaj Leszczuk" userId="f51ff640-68ca-4f5b-81f1-7b807841f46e" providerId="ADAL" clId="{4AA3E367-9475-1245-B0FA-77805F3F6EBB}" dt="2020-10-25T18:38:19.867" v="154" actId="26606"/>
        <pc:sldMkLst>
          <pc:docMk/>
          <pc:sldMk cId="0" sldId="265"/>
        </pc:sldMkLst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8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0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8:19.847" v="153" actId="26606"/>
          <ac:spMkLst>
            <pc:docMk/>
            <pc:sldMk cId="0" sldId="265"/>
            <ac:spMk id="195" creationId="{A254D376-7060-4491-9779-FC35E62F3F6F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7" creationId="{1DE7243B-5109-444B-8FAF-7437C66BC0E9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8" creationId="{E35A04CF-97D4-4FF7-B359-C546B1F62E54}"/>
          </ac:spMkLst>
        </pc:spChg>
        <pc:spChg chg="add">
          <ac:chgData name="Mikołaj Leszczuk" userId="f51ff640-68ca-4f5b-81f1-7b807841f46e" providerId="ADAL" clId="{4AA3E367-9475-1245-B0FA-77805F3F6EBB}" dt="2020-10-25T18:38:19.867" v="154" actId="26606"/>
          <ac:spMkLst>
            <pc:docMk/>
            <pc:sldMk cId="0" sldId="265"/>
            <ac:spMk id="199" creationId="{4C5D6221-DA7B-4611-AA26-7D8E349FDE96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714" v="24" actId="27636"/>
        <pc:sldMkLst>
          <pc:docMk/>
          <pc:sldMk cId="0" sldId="266"/>
        </pc:sldMkLst>
        <pc:spChg chg="mod">
          <ac:chgData name="Mikołaj Leszczuk" userId="f51ff640-68ca-4f5b-81f1-7b807841f46e" providerId="ADAL" clId="{4AA3E367-9475-1245-B0FA-77805F3F6EBB}" dt="2020-10-25T18:27:33.714" v="24" actId="27636"/>
          <ac:spMkLst>
            <pc:docMk/>
            <pc:sldMk cId="0" sldId="266"/>
            <ac:spMk id="196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753" v="26" actId="27636"/>
        <pc:sldMkLst>
          <pc:docMk/>
          <pc:sldMk cId="0" sldId="267"/>
        </pc:sldMkLst>
        <pc:spChg chg="mod">
          <ac:chgData name="Mikołaj Leszczuk" userId="f51ff640-68ca-4f5b-81f1-7b807841f46e" providerId="ADAL" clId="{4AA3E367-9475-1245-B0FA-77805F3F6EBB}" dt="2020-10-25T18:27:33.740" v="25" actId="27636"/>
          <ac:spMkLst>
            <pc:docMk/>
            <pc:sldMk cId="0" sldId="267"/>
            <ac:spMk id="20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753" v="26" actId="27636"/>
          <ac:spMkLst>
            <pc:docMk/>
            <pc:sldMk cId="0" sldId="267"/>
            <ac:spMk id="207" creationId="{00000000-0000-0000-0000-000000000000}"/>
          </ac:spMkLst>
        </pc:spChg>
      </pc:sldChg>
      <pc:sldChg chg="addSp delSp modSp mod setBg">
        <pc:chgData name="Mikołaj Leszczuk" userId="f51ff640-68ca-4f5b-81f1-7b807841f46e" providerId="ADAL" clId="{4AA3E367-9475-1245-B0FA-77805F3F6EBB}" dt="2020-10-25T18:38:59.172" v="157" actId="26606"/>
        <pc:sldMkLst>
          <pc:docMk/>
          <pc:sldMk cId="0" sldId="268"/>
        </pc:sldMkLst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2" creationId="{907EF6B7-1338-4443-8C46-6A318D952DFD}"/>
          </ac:spMkLst>
        </pc:spChg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4" creationId="{DAAE4CDD-124C-4DCF-9584-B6033B545DD5}"/>
          </ac:spMkLst>
        </pc:spChg>
        <pc:spChg chg="add del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96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4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38:59.172" v="157" actId="26606"/>
          <ac:spMkLst>
            <pc:docMk/>
            <pc:sldMk cId="0" sldId="268"/>
            <ac:spMk id="215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13" v="29" actId="27636"/>
        <pc:sldMkLst>
          <pc:docMk/>
          <pc:sldMk cId="0" sldId="269"/>
        </pc:sldMkLst>
        <pc:spChg chg="mod">
          <ac:chgData name="Mikołaj Leszczuk" userId="f51ff640-68ca-4f5b-81f1-7b807841f46e" providerId="ADAL" clId="{4AA3E367-9475-1245-B0FA-77805F3F6EBB}" dt="2020-10-25T18:27:33.813" v="29" actId="27636"/>
          <ac:spMkLst>
            <pc:docMk/>
            <pc:sldMk cId="0" sldId="269"/>
            <ac:spMk id="22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806" v="28" actId="27636"/>
          <ac:spMkLst>
            <pc:docMk/>
            <pc:sldMk cId="0" sldId="269"/>
            <ac:spMk id="221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37" v="30" actId="27636"/>
        <pc:sldMkLst>
          <pc:docMk/>
          <pc:sldMk cId="0" sldId="270"/>
        </pc:sldMkLst>
        <pc:spChg chg="mod">
          <ac:chgData name="Mikołaj Leszczuk" userId="f51ff640-68ca-4f5b-81f1-7b807841f46e" providerId="ADAL" clId="{4AA3E367-9475-1245-B0FA-77805F3F6EBB}" dt="2020-10-25T18:27:33.837" v="30" actId="27636"/>
          <ac:spMkLst>
            <pc:docMk/>
            <pc:sldMk cId="0" sldId="270"/>
            <ac:spMk id="231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79" v="32" actId="27636"/>
        <pc:sldMkLst>
          <pc:docMk/>
          <pc:sldMk cId="0" sldId="271"/>
        </pc:sldMkLst>
        <pc:spChg chg="mod">
          <ac:chgData name="Mikołaj Leszczuk" userId="f51ff640-68ca-4f5b-81f1-7b807841f46e" providerId="ADAL" clId="{4AA3E367-9475-1245-B0FA-77805F3F6EBB}" dt="2020-10-25T18:27:33.855" v="31" actId="27636"/>
          <ac:spMkLst>
            <pc:docMk/>
            <pc:sldMk cId="0" sldId="271"/>
            <ac:spMk id="23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879" v="32" actId="27636"/>
          <ac:spMkLst>
            <pc:docMk/>
            <pc:sldMk cId="0" sldId="271"/>
            <ac:spMk id="240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892" v="33" actId="27636"/>
        <pc:sldMkLst>
          <pc:docMk/>
          <pc:sldMk cId="0" sldId="272"/>
        </pc:sldMkLst>
        <pc:spChg chg="mod">
          <ac:chgData name="Mikołaj Leszczuk" userId="f51ff640-68ca-4f5b-81f1-7b807841f46e" providerId="ADAL" clId="{4AA3E367-9475-1245-B0FA-77805F3F6EBB}" dt="2020-10-25T18:27:33.892" v="33" actId="27636"/>
          <ac:spMkLst>
            <pc:docMk/>
            <pc:sldMk cId="0" sldId="272"/>
            <ac:spMk id="248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3.931" v="35" actId="27636"/>
        <pc:sldMkLst>
          <pc:docMk/>
          <pc:sldMk cId="0" sldId="273"/>
        </pc:sldMkLst>
        <pc:spChg chg="mod">
          <ac:chgData name="Mikołaj Leszczuk" userId="f51ff640-68ca-4f5b-81f1-7b807841f46e" providerId="ADAL" clId="{4AA3E367-9475-1245-B0FA-77805F3F6EBB}" dt="2020-10-25T18:27:33.931" v="35" actId="27636"/>
          <ac:spMkLst>
            <pc:docMk/>
            <pc:sldMk cId="0" sldId="273"/>
            <ac:spMk id="25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3.915" v="34" actId="27636"/>
          <ac:spMkLst>
            <pc:docMk/>
            <pc:sldMk cId="0" sldId="273"/>
            <ac:spMk id="258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016" v="37" actId="27636"/>
        <pc:sldMkLst>
          <pc:docMk/>
          <pc:sldMk cId="0" sldId="274"/>
        </pc:sldMkLst>
        <pc:spChg chg="mod">
          <ac:chgData name="Mikołaj Leszczuk" userId="f51ff640-68ca-4f5b-81f1-7b807841f46e" providerId="ADAL" clId="{4AA3E367-9475-1245-B0FA-77805F3F6EBB}" dt="2020-10-25T18:27:34.016" v="37" actId="27636"/>
          <ac:spMkLst>
            <pc:docMk/>
            <pc:sldMk cId="0" sldId="274"/>
            <ac:spMk id="26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27:34.004" v="36" actId="27636"/>
          <ac:spMkLst>
            <pc:docMk/>
            <pc:sldMk cId="0" sldId="274"/>
            <ac:spMk id="266" creationId="{00000000-0000-0000-0000-000000000000}"/>
          </ac:spMkLst>
        </pc:spChg>
      </pc:sldChg>
      <pc:sldChg chg="addSp delSp modSp mod setBg setClrOvrMap">
        <pc:chgData name="Mikołaj Leszczuk" userId="f51ff640-68ca-4f5b-81f1-7b807841f46e" providerId="ADAL" clId="{4AA3E367-9475-1245-B0FA-77805F3F6EBB}" dt="2020-10-25T18:41:07.098" v="183" actId="27614"/>
        <pc:sldMkLst>
          <pc:docMk/>
          <pc:sldMk cId="0" sldId="275"/>
        </pc:sldMkLst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89" creationId="{201CC55D-ED54-4C5C-95E6-10947BD1103B}"/>
          </ac:spMkLst>
        </pc:spChg>
        <pc:spChg chg="add del">
          <ac:chgData name="Mikołaj Leszczuk" userId="f51ff640-68ca-4f5b-81f1-7b807841f46e" providerId="ADAL" clId="{4AA3E367-9475-1245-B0FA-77805F3F6EBB}" dt="2020-10-25T18:39:57.782" v="165" actId="26606"/>
          <ac:spMkLst>
            <pc:docMk/>
            <pc:sldMk cId="0" sldId="275"/>
            <ac:spMk id="93" creationId="{967C29FE-FD32-4AFB-AD20-DBDF5864B2D8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5" creationId="{3873B707-463F-40B0-8227-E8CC6C67EB25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7" creationId="{C13237C8-E62C-4F0D-A318-BD6FB6C2D138}"/>
          </ac:spMkLst>
        </pc:spChg>
        <pc:spChg chg="add del">
          <ac:chgData name="Mikołaj Leszczuk" userId="f51ff640-68ca-4f5b-81f1-7b807841f46e" providerId="ADAL" clId="{4AA3E367-9475-1245-B0FA-77805F3F6EBB}" dt="2020-10-25T18:39:50.176" v="159" actId="26606"/>
          <ac:spMkLst>
            <pc:docMk/>
            <pc:sldMk cId="0" sldId="275"/>
            <ac:spMk id="99" creationId="{19C9EAEA-39D0-4B0E-A0EB-51E7B26740B1}"/>
          </ac:spMkLst>
        </pc:spChg>
        <pc:spChg chg="mod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273" creationId="{00000000-0000-0000-0000-000000000000}"/>
          </ac:spMkLst>
        </pc:spChg>
        <pc:spChg chg="add del mod">
          <ac:chgData name="Mikołaj Leszczuk" userId="f51ff640-68ca-4f5b-81f1-7b807841f46e" providerId="ADAL" clId="{4AA3E367-9475-1245-B0FA-77805F3F6EBB}" dt="2020-10-25T18:41:06.150" v="182" actId="26606"/>
          <ac:spMkLst>
            <pc:docMk/>
            <pc:sldMk cId="0" sldId="275"/>
            <ac:spMk id="274" creationId="{00000000-0000-0000-0000-000000000000}"/>
          </ac:spMkLst>
        </pc:spChg>
        <pc:spChg chg="mod ord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275" creationId="{00000000-0000-0000-0000-000000000000}"/>
          </ac:spMkLst>
        </pc:spChg>
        <pc:spChg chg="add del">
          <ac:chgData name="Mikołaj Leszczuk" userId="f51ff640-68ca-4f5b-81f1-7b807841f46e" providerId="ADAL" clId="{4AA3E367-9475-1245-B0FA-77805F3F6EBB}" dt="2020-10-25T18:39:52.647" v="161" actId="26606"/>
          <ac:spMkLst>
            <pc:docMk/>
            <pc:sldMk cId="0" sldId="275"/>
            <ac:spMk id="278" creationId="{4038CB10-1F5C-4D54-9DF7-12586DE5B007}"/>
          </ac:spMkLst>
        </pc:spChg>
        <pc:spChg chg="add del">
          <ac:chgData name="Mikołaj Leszczuk" userId="f51ff640-68ca-4f5b-81f1-7b807841f46e" providerId="ADAL" clId="{4AA3E367-9475-1245-B0FA-77805F3F6EBB}" dt="2020-10-25T18:39:52.647" v="161" actId="26606"/>
          <ac:spMkLst>
            <pc:docMk/>
            <pc:sldMk cId="0" sldId="275"/>
            <ac:spMk id="279" creationId="{73ED6512-6858-4552-B699-9A97FE9A4EA2}"/>
          </ac:spMkLst>
        </pc:spChg>
        <pc:spChg chg="add del">
          <ac:chgData name="Mikołaj Leszczuk" userId="f51ff640-68ca-4f5b-81f1-7b807841f46e" providerId="ADAL" clId="{4AA3E367-9475-1245-B0FA-77805F3F6EBB}" dt="2020-10-25T18:39:55.577" v="163" actId="26606"/>
          <ac:spMkLst>
            <pc:docMk/>
            <pc:sldMk cId="0" sldId="275"/>
            <ac:spMk id="281" creationId="{9427AF5F-9A0E-42B7-A252-FD64C9885F9C}"/>
          </ac:spMkLst>
        </pc:spChg>
        <pc:spChg chg="add del">
          <ac:chgData name="Mikołaj Leszczuk" userId="f51ff640-68ca-4f5b-81f1-7b807841f46e" providerId="ADAL" clId="{4AA3E367-9475-1245-B0FA-77805F3F6EBB}" dt="2020-10-25T18:39:57.782" v="165" actId="26606"/>
          <ac:spMkLst>
            <pc:docMk/>
            <pc:sldMk cId="0" sldId="275"/>
            <ac:spMk id="283" creationId="{49CD2D09-B1BB-4DF5-9E1C-3D21B21EDEFD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86" creationId="{2B566528-1B12-4246-9431-5C2D7D081168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89" creationId="{D3F51FEB-38FB-4F6C-9F7B-2F2AFAB65463}"/>
          </ac:spMkLst>
        </pc:spChg>
        <pc:spChg chg="add del">
          <ac:chgData name="Mikołaj Leszczuk" userId="f51ff640-68ca-4f5b-81f1-7b807841f46e" providerId="ADAL" clId="{4AA3E367-9475-1245-B0FA-77805F3F6EBB}" dt="2020-10-25T18:40:01.049" v="167" actId="26606"/>
          <ac:spMkLst>
            <pc:docMk/>
            <pc:sldMk cId="0" sldId="275"/>
            <ac:spMk id="290" creationId="{1E547BA6-BAE0-43BB-A7CA-60F69CE252F0}"/>
          </ac:spMkLst>
        </pc:spChg>
        <pc:spChg chg="add del">
          <ac:chgData name="Mikołaj Leszczuk" userId="f51ff640-68ca-4f5b-81f1-7b807841f46e" providerId="ADAL" clId="{4AA3E367-9475-1245-B0FA-77805F3F6EBB}" dt="2020-10-25T18:40:02.389" v="169" actId="26606"/>
          <ac:spMkLst>
            <pc:docMk/>
            <pc:sldMk cId="0" sldId="275"/>
            <ac:spMk id="292" creationId="{CEF6118E-44FB-4509-B4D9-129052E4C6EE}"/>
          </ac:spMkLst>
        </pc:spChg>
        <pc:spChg chg="add del">
          <ac:chgData name="Mikołaj Leszczuk" userId="f51ff640-68ca-4f5b-81f1-7b807841f46e" providerId="ADAL" clId="{4AA3E367-9475-1245-B0FA-77805F3F6EBB}" dt="2020-10-25T18:40:03.108" v="171" actId="26606"/>
          <ac:spMkLst>
            <pc:docMk/>
            <pc:sldMk cId="0" sldId="275"/>
            <ac:spMk id="294" creationId="{F56F5174-31D9-4DBB-AAB7-A1FD7BDB1352}"/>
          </ac:spMkLst>
        </pc:spChg>
        <pc:spChg chg="add del">
          <ac:chgData name="Mikołaj Leszczuk" userId="f51ff640-68ca-4f5b-81f1-7b807841f46e" providerId="ADAL" clId="{4AA3E367-9475-1245-B0FA-77805F3F6EBB}" dt="2020-10-25T18:40:03.108" v="171" actId="26606"/>
          <ac:spMkLst>
            <pc:docMk/>
            <pc:sldMk cId="0" sldId="275"/>
            <ac:spMk id="296" creationId="{F9A95BEE-6BB1-4A28-A8E6-A34B2E42EF87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298" creationId="{4F7EBAE4-9945-4473-9E34-B2C66EA0F03D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299" creationId="{70BEB1E7-2F88-40BC-B73D-42E5B6F80BFC}"/>
          </ac:spMkLst>
        </pc:spChg>
        <pc:spChg chg="add del">
          <ac:chgData name="Mikołaj Leszczuk" userId="f51ff640-68ca-4f5b-81f1-7b807841f46e" providerId="ADAL" clId="{4AA3E367-9475-1245-B0FA-77805F3F6EBB}" dt="2020-10-25T18:40:09.276" v="173" actId="26606"/>
          <ac:spMkLst>
            <pc:docMk/>
            <pc:sldMk cId="0" sldId="275"/>
            <ac:spMk id="300" creationId="{A7B99495-F43F-4D80-A44F-2CB4764EB90B}"/>
          </ac:spMkLst>
        </pc:spChg>
        <pc:spChg chg="add del">
          <ac:chgData name="Mikołaj Leszczuk" userId="f51ff640-68ca-4f5b-81f1-7b807841f46e" providerId="ADAL" clId="{4AA3E367-9475-1245-B0FA-77805F3F6EBB}" dt="2020-10-25T18:40:12.217" v="175" actId="26606"/>
          <ac:spMkLst>
            <pc:docMk/>
            <pc:sldMk cId="0" sldId="275"/>
            <ac:spMk id="302" creationId="{F56F5174-31D9-4DBB-AAB7-A1FD7BDB1352}"/>
          </ac:spMkLst>
        </pc:spChg>
        <pc:spChg chg="add del">
          <ac:chgData name="Mikołaj Leszczuk" userId="f51ff640-68ca-4f5b-81f1-7b807841f46e" providerId="ADAL" clId="{4AA3E367-9475-1245-B0FA-77805F3F6EBB}" dt="2020-10-25T18:40:12.217" v="175" actId="26606"/>
          <ac:spMkLst>
            <pc:docMk/>
            <pc:sldMk cId="0" sldId="275"/>
            <ac:spMk id="304" creationId="{F9A95BEE-6BB1-4A28-A8E6-A34B2E42EF87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6" creationId="{4F7EBAE4-9945-4473-9E34-B2C66EA0F03D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7" creationId="{70BEB1E7-2F88-40BC-B73D-42E5B6F80BFC}"/>
          </ac:spMkLst>
        </pc:spChg>
        <pc:spChg chg="add del">
          <ac:chgData name="Mikołaj Leszczuk" userId="f51ff640-68ca-4f5b-81f1-7b807841f46e" providerId="ADAL" clId="{4AA3E367-9475-1245-B0FA-77805F3F6EBB}" dt="2020-10-25T18:40:16.670" v="177" actId="26606"/>
          <ac:spMkLst>
            <pc:docMk/>
            <pc:sldMk cId="0" sldId="275"/>
            <ac:spMk id="308" creationId="{A7B99495-F43F-4D80-A44F-2CB4764EB90B}"/>
          </ac:spMkLst>
        </pc:spChg>
        <pc:grpChg chg="add del">
          <ac:chgData name="Mikołaj Leszczuk" userId="f51ff640-68ca-4f5b-81f1-7b807841f46e" providerId="ADAL" clId="{4AA3E367-9475-1245-B0FA-77805F3F6EBB}" dt="2020-10-25T18:39:50.176" v="159" actId="26606"/>
          <ac:grpSpMkLst>
            <pc:docMk/>
            <pc:sldMk cId="0" sldId="275"/>
            <ac:grpSpMk id="91" creationId="{1DE889C7-FAD6-4397-98E2-05D503484459}"/>
          </ac:grpSpMkLst>
        </pc:grpChg>
        <pc:grpChg chg="add del">
          <ac:chgData name="Mikołaj Leszczuk" userId="f51ff640-68ca-4f5b-81f1-7b807841f46e" providerId="ADAL" clId="{4AA3E367-9475-1245-B0FA-77805F3F6EBB}" dt="2020-10-25T18:40:01.049" v="167" actId="26606"/>
          <ac:grpSpMkLst>
            <pc:docMk/>
            <pc:sldMk cId="0" sldId="275"/>
            <ac:grpSpMk id="287" creationId="{07EAA094-9CF6-4695-958A-33D9BCAA9474}"/>
          </ac:grpSpMkLst>
        </pc:grpChg>
        <pc:graphicFrameChg chg="add del">
          <ac:chgData name="Mikołaj Leszczuk" userId="f51ff640-68ca-4f5b-81f1-7b807841f46e" providerId="ADAL" clId="{4AA3E367-9475-1245-B0FA-77805F3F6EBB}" dt="2020-10-25T18:40:20.824" v="179" actId="26606"/>
          <ac:graphicFrameMkLst>
            <pc:docMk/>
            <pc:sldMk cId="0" sldId="275"/>
            <ac:graphicFrameMk id="310" creationId="{44CA3588-6BF1-4A2E-8B1C-2B6B7B6814C6}"/>
          </ac:graphicFrameMkLst>
        </pc:graphicFrameChg>
        <pc:graphicFrameChg chg="add del">
          <ac:chgData name="Mikołaj Leszczuk" userId="f51ff640-68ca-4f5b-81f1-7b807841f46e" providerId="ADAL" clId="{4AA3E367-9475-1245-B0FA-77805F3F6EBB}" dt="2020-10-25T18:41:06.150" v="182" actId="26606"/>
          <ac:graphicFrameMkLst>
            <pc:docMk/>
            <pc:sldMk cId="0" sldId="275"/>
            <ac:graphicFrameMk id="312" creationId="{07917DD9-2D7A-4AF8-B04E-6607580B4A2D}"/>
          </ac:graphicFrameMkLst>
        </pc:graphicFrameChg>
        <pc:picChg chg="mod ord">
          <ac:chgData name="Mikołaj Leszczuk" userId="f51ff640-68ca-4f5b-81f1-7b807841f46e" providerId="ADAL" clId="{4AA3E367-9475-1245-B0FA-77805F3F6EBB}" dt="2020-10-25T18:41:07.098" v="183" actId="27614"/>
          <ac:picMkLst>
            <pc:docMk/>
            <pc:sldMk cId="0" sldId="275"/>
            <ac:picMk id="276" creationId="{00000000-0000-0000-0000-000000000000}"/>
          </ac:picMkLst>
        </pc:picChg>
        <pc:picChg chg="add del">
          <ac:chgData name="Mikołaj Leszczuk" userId="f51ff640-68ca-4f5b-81f1-7b807841f46e" providerId="ADAL" clId="{4AA3E367-9475-1245-B0FA-77805F3F6EBB}" dt="2020-10-25T18:39:57.782" v="165" actId="26606"/>
          <ac:picMkLst>
            <pc:docMk/>
            <pc:sldMk cId="0" sldId="275"/>
            <ac:picMk id="284" creationId="{83355637-BA71-4F63-94C9-E77BF81BDFC0}"/>
          </ac:picMkLst>
        </pc:picChg>
        <pc:picChg chg="add del">
          <ac:chgData name="Mikołaj Leszczuk" userId="f51ff640-68ca-4f5b-81f1-7b807841f46e" providerId="ADAL" clId="{4AA3E367-9475-1245-B0FA-77805F3F6EBB}" dt="2020-10-25T18:40:03.108" v="171" actId="26606"/>
          <ac:picMkLst>
            <pc:docMk/>
            <pc:sldMk cId="0" sldId="275"/>
            <ac:picMk id="295" creationId="{AE113210-7872-481A-ADE6-3A05CCAF5EB2}"/>
          </ac:picMkLst>
        </pc:picChg>
        <pc:picChg chg="add del">
          <ac:chgData name="Mikołaj Leszczuk" userId="f51ff640-68ca-4f5b-81f1-7b807841f46e" providerId="ADAL" clId="{4AA3E367-9475-1245-B0FA-77805F3F6EBB}" dt="2020-10-25T18:40:12.217" v="175" actId="26606"/>
          <ac:picMkLst>
            <pc:docMk/>
            <pc:sldMk cId="0" sldId="275"/>
            <ac:picMk id="303" creationId="{AE113210-7872-481A-ADE6-3A05CCAF5EB2}"/>
          </ac:picMkLst>
        </pc:picChg>
      </pc:sldChg>
      <pc:sldChg chg="addSp modSp mod setBg">
        <pc:chgData name="Mikołaj Leszczuk" userId="f51ff640-68ca-4f5b-81f1-7b807841f46e" providerId="ADAL" clId="{4AA3E367-9475-1245-B0FA-77805F3F6EBB}" dt="2020-10-25T18:41:20.194" v="184" actId="26606"/>
        <pc:sldMkLst>
          <pc:docMk/>
          <pc:sldMk cId="0" sldId="276"/>
        </pc:sldMkLst>
        <pc:spChg chg="ad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97" creationId="{73DE2CFE-42F2-48F0-8706-5264E012B10C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1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2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3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20.194" v="184" actId="26606"/>
          <ac:spMkLst>
            <pc:docMk/>
            <pc:sldMk cId="0" sldId="276"/>
            <ac:spMk id="284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1:43.571" v="185" actId="26606"/>
        <pc:sldMkLst>
          <pc:docMk/>
          <pc:sldMk cId="0" sldId="277"/>
        </pc:sldMkLst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8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90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43.571" v="185" actId="26606"/>
          <ac:spMkLst>
            <pc:docMk/>
            <pc:sldMk cId="0" sldId="277"/>
            <ac:spMk id="292" creationId="{00000000-0000-0000-0000-000000000000}"/>
          </ac:spMkLst>
        </pc:spChg>
        <pc:picChg chg="mod">
          <ac:chgData name="Mikołaj Leszczuk" userId="f51ff640-68ca-4f5b-81f1-7b807841f46e" providerId="ADAL" clId="{4AA3E367-9475-1245-B0FA-77805F3F6EBB}" dt="2020-10-25T18:41:43.571" v="185" actId="26606"/>
          <ac:picMkLst>
            <pc:docMk/>
            <pc:sldMk cId="0" sldId="277"/>
            <ac:picMk id="291" creationId="{00000000-0000-0000-0000-000000000000}"/>
          </ac:picMkLst>
        </pc:picChg>
        <pc:cxnChg chg="add">
          <ac:chgData name="Mikołaj Leszczuk" userId="f51ff640-68ca-4f5b-81f1-7b807841f46e" providerId="ADAL" clId="{4AA3E367-9475-1245-B0FA-77805F3F6EBB}" dt="2020-10-25T18:41:43.571" v="185" actId="26606"/>
          <ac:cxnSpMkLst>
            <pc:docMk/>
            <pc:sldMk cId="0" sldId="277"/>
            <ac:cxnSpMk id="105" creationId="{A7F400EE-A8A5-48AF-B4D6-291B52C6F0B0}"/>
          </ac:cxnSpMkLst>
        </pc:cxnChg>
      </pc:sldChg>
      <pc:sldChg chg="addSp modSp mod setBg">
        <pc:chgData name="Mikołaj Leszczuk" userId="f51ff640-68ca-4f5b-81f1-7b807841f46e" providerId="ADAL" clId="{4AA3E367-9475-1245-B0FA-77805F3F6EBB}" dt="2020-10-25T18:41:59.019" v="186" actId="26606"/>
        <pc:sldMkLst>
          <pc:docMk/>
          <pc:sldMk cId="0" sldId="278"/>
        </pc:sldMkLst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2" creationId="{907EF6B7-1338-4443-8C46-6A318D952DFD}"/>
          </ac:spMkLst>
        </pc:spChg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4" creationId="{DAAE4CDD-124C-4DCF-9584-B6033B545DD5}"/>
          </ac:spMkLst>
        </pc:spChg>
        <pc:spChg chg="ad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116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7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1:59.019" v="186" actId="26606"/>
          <ac:spMkLst>
            <pc:docMk/>
            <pc:sldMk cId="0" sldId="278"/>
            <ac:spMk id="299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12.659" v="187" actId="26606"/>
        <pc:sldMkLst>
          <pc:docMk/>
          <pc:sldMk cId="0" sldId="279"/>
        </pc:sldMkLst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18" creationId="{B34F5AD2-EDBD-4BBD-A55C-EAFFD0C7097A}"/>
          </ac:spMkLst>
        </pc:spChg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20" creationId="{C3896A03-3945-419A-B66B-4EE266EDD152}"/>
          </ac:spMkLst>
        </pc:spChg>
        <pc:spChg chg="ad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122" creationId="{6832F003-FCA6-4CFB-A2EA-308F3AA257D1}"/>
          </ac:spMkLst>
        </pc:spChg>
        <pc:spChg chg="mod">
          <ac:chgData name="Mikołaj Leszczuk" userId="f51ff640-68ca-4f5b-81f1-7b807841f46e" providerId="ADAL" clId="{4AA3E367-9475-1245-B0FA-77805F3F6EBB}" dt="2020-10-25T18:42:12.659" v="187" actId="26606"/>
          <ac:spMkLst>
            <pc:docMk/>
            <pc:sldMk cId="0" sldId="279"/>
            <ac:spMk id="304" creationId="{00000000-0000-0000-0000-000000000000}"/>
          </ac:spMkLst>
        </pc:spChg>
        <pc:picChg chg="mod">
          <ac:chgData name="Mikołaj Leszczuk" userId="f51ff640-68ca-4f5b-81f1-7b807841f46e" providerId="ADAL" clId="{4AA3E367-9475-1245-B0FA-77805F3F6EBB}" dt="2020-10-25T18:42:12.659" v="187" actId="26606"/>
          <ac:picMkLst>
            <pc:docMk/>
            <pc:sldMk cId="0" sldId="279"/>
            <ac:picMk id="305" creationId="{00000000-0000-0000-0000-000000000000}"/>
          </ac:picMkLst>
        </pc:picChg>
      </pc:sldChg>
      <pc:sldChg chg="modSp mod">
        <pc:chgData name="Mikołaj Leszczuk" userId="f51ff640-68ca-4f5b-81f1-7b807841f46e" providerId="ADAL" clId="{4AA3E367-9475-1245-B0FA-77805F3F6EBB}" dt="2020-10-25T18:27:34.392" v="44" actId="27636"/>
        <pc:sldMkLst>
          <pc:docMk/>
          <pc:sldMk cId="0" sldId="282"/>
        </pc:sldMkLst>
        <pc:spChg chg="mod">
          <ac:chgData name="Mikołaj Leszczuk" userId="f51ff640-68ca-4f5b-81f1-7b807841f46e" providerId="ADAL" clId="{4AA3E367-9475-1245-B0FA-77805F3F6EBB}" dt="2020-10-25T18:27:34.392" v="44" actId="27636"/>
          <ac:spMkLst>
            <pc:docMk/>
            <pc:sldMk cId="0" sldId="282"/>
            <ac:spMk id="330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408" v="45" actId="27636"/>
        <pc:sldMkLst>
          <pc:docMk/>
          <pc:sldMk cId="0" sldId="283"/>
        </pc:sldMkLst>
        <pc:spChg chg="mod">
          <ac:chgData name="Mikołaj Leszczuk" userId="f51ff640-68ca-4f5b-81f1-7b807841f46e" providerId="ADAL" clId="{4AA3E367-9475-1245-B0FA-77805F3F6EBB}" dt="2020-10-25T18:27:34.408" v="45" actId="27636"/>
          <ac:spMkLst>
            <pc:docMk/>
            <pc:sldMk cId="0" sldId="283"/>
            <ac:spMk id="337" creationId="{00000000-0000-0000-0000-000000000000}"/>
          </ac:spMkLst>
        </pc:spChg>
      </pc:sldChg>
      <pc:sldChg chg="modSp mod">
        <pc:chgData name="Mikołaj Leszczuk" userId="f51ff640-68ca-4f5b-81f1-7b807841f46e" providerId="ADAL" clId="{4AA3E367-9475-1245-B0FA-77805F3F6EBB}" dt="2020-10-25T18:27:34.427" v="46" actId="27636"/>
        <pc:sldMkLst>
          <pc:docMk/>
          <pc:sldMk cId="0" sldId="284"/>
        </pc:sldMkLst>
        <pc:spChg chg="mod">
          <ac:chgData name="Mikołaj Leszczuk" userId="f51ff640-68ca-4f5b-81f1-7b807841f46e" providerId="ADAL" clId="{4AA3E367-9475-1245-B0FA-77805F3F6EBB}" dt="2020-10-25T18:27:34.427" v="46" actId="27636"/>
          <ac:spMkLst>
            <pc:docMk/>
            <pc:sldMk cId="0" sldId="284"/>
            <ac:spMk id="345" creationId="{00000000-0000-0000-0000-000000000000}"/>
          </ac:spMkLst>
        </pc:spChg>
      </pc:sldChg>
      <pc:sldChg chg="addSp modSp mod">
        <pc:chgData name="Mikołaj Leszczuk" userId="f51ff640-68ca-4f5b-81f1-7b807841f46e" providerId="ADAL" clId="{4AA3E367-9475-1245-B0FA-77805F3F6EBB}" dt="2020-10-25T18:32:47.573" v="116"/>
        <pc:sldMkLst>
          <pc:docMk/>
          <pc:sldMk cId="0" sldId="285"/>
        </pc:sldMkLst>
        <pc:spChg chg="mod">
          <ac:chgData name="Mikołaj Leszczuk" userId="f51ff640-68ca-4f5b-81f1-7b807841f46e" providerId="ADAL" clId="{4AA3E367-9475-1245-B0FA-77805F3F6EBB}" dt="2020-10-25T18:30:29.794" v="81" actId="20577"/>
          <ac:spMkLst>
            <pc:docMk/>
            <pc:sldMk cId="0" sldId="285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47.573" v="116"/>
          <ac:picMkLst>
            <pc:docMk/>
            <pc:sldMk cId="0" sldId="285"/>
            <ac:picMk id="7" creationId="{B9B062BF-45F1-EA47-87CA-32C57BB40EDF}"/>
          </ac:picMkLst>
        </pc:picChg>
      </pc:sldChg>
      <pc:sldChg chg="modSp del mod">
        <pc:chgData name="Mikołaj Leszczuk" userId="f51ff640-68ca-4f5b-81f1-7b807841f46e" providerId="ADAL" clId="{4AA3E367-9475-1245-B0FA-77805F3F6EBB}" dt="2020-10-25T18:33:10.631" v="121" actId="2696"/>
        <pc:sldMkLst>
          <pc:docMk/>
          <pc:sldMk cId="0" sldId="286"/>
        </pc:sldMkLst>
        <pc:spChg chg="mod">
          <ac:chgData name="Mikołaj Leszczuk" userId="f51ff640-68ca-4f5b-81f1-7b807841f46e" providerId="ADAL" clId="{4AA3E367-9475-1245-B0FA-77805F3F6EBB}" dt="2020-10-25T18:27:33.058" v="10" actId="27636"/>
          <ac:spMkLst>
            <pc:docMk/>
            <pc:sldMk cId="0" sldId="286"/>
            <ac:spMk id="360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33.020" v="188" actId="26606"/>
        <pc:sldMkLst>
          <pc:docMk/>
          <pc:sldMk cId="0" sldId="287"/>
        </pc:sldMkLst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19" creationId="{907EF6B7-1338-4443-8C46-6A318D952DFD}"/>
          </ac:spMkLst>
        </pc:spChg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21" creationId="{DAAE4CDD-124C-4DCF-9584-B6033B545DD5}"/>
          </ac:spMkLst>
        </pc:spChg>
        <pc:spChg chg="ad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123" creationId="{081E4A58-353D-44AE-B2FC-2A74E2E400F7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68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69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33.020" v="188" actId="26606"/>
          <ac:spMkLst>
            <pc:docMk/>
            <pc:sldMk cId="0" sldId="287"/>
            <ac:spMk id="370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AA3E367-9475-1245-B0FA-77805F3F6EBB}" dt="2020-10-25T18:42:41.421" v="189" actId="26606"/>
        <pc:sldMkLst>
          <pc:docMk/>
          <pc:sldMk cId="0" sldId="288"/>
        </pc:sldMkLst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26" creationId="{C2554CA6-288E-4202-BC52-2E5A8F0C0AED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28" creationId="{B10BB131-AC8E-4A8E-A5D1-36260F720C3B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130" creationId="{5B7778FC-632E-4DCA-A7CB-0D7731CCF970}"/>
          </ac:spMkLst>
        </pc:spChg>
        <pc:spChg chg="ad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257" creationId="{FA23A907-97FB-4A8F-880A-DD77401C4296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5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6" creationId="{00000000-0000-0000-0000-000000000000}"/>
          </ac:spMkLst>
        </pc:spChg>
        <pc:spChg chg="mod">
          <ac:chgData name="Mikołaj Leszczuk" userId="f51ff640-68ca-4f5b-81f1-7b807841f46e" providerId="ADAL" clId="{4AA3E367-9475-1245-B0FA-77805F3F6EBB}" dt="2020-10-25T18:42:41.421" v="189" actId="26606"/>
          <ac:spMkLst>
            <pc:docMk/>
            <pc:sldMk cId="0" sldId="288"/>
            <ac:spMk id="377" creationId="{00000000-0000-0000-0000-000000000000}"/>
          </ac:spMkLst>
        </pc:spChg>
      </pc:sldChg>
      <pc:sldChg chg="addSp modSp add mod">
        <pc:chgData name="Mikołaj Leszczuk" userId="f51ff640-68ca-4f5b-81f1-7b807841f46e" providerId="ADAL" clId="{4AA3E367-9475-1245-B0FA-77805F3F6EBB}" dt="2020-10-25T18:32:49.505" v="117"/>
        <pc:sldMkLst>
          <pc:docMk/>
          <pc:sldMk cId="2462502441" sldId="289"/>
        </pc:sldMkLst>
        <pc:spChg chg="mod">
          <ac:chgData name="Mikołaj Leszczuk" userId="f51ff640-68ca-4f5b-81f1-7b807841f46e" providerId="ADAL" clId="{4AA3E367-9475-1245-B0FA-77805F3F6EBB}" dt="2020-10-25T18:32:12.686" v="109" actId="20577"/>
          <ac:spMkLst>
            <pc:docMk/>
            <pc:sldMk cId="2462502441" sldId="289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49.505" v="117"/>
          <ac:picMkLst>
            <pc:docMk/>
            <pc:sldMk cId="2462502441" sldId="289"/>
            <ac:picMk id="7" creationId="{AA2522E9-F9E5-864D-9820-C41789DA1B45}"/>
          </ac:picMkLst>
        </pc:picChg>
      </pc:sldChg>
      <pc:sldChg chg="addSp modSp add mod ord">
        <pc:chgData name="Mikołaj Leszczuk" userId="f51ff640-68ca-4f5b-81f1-7b807841f46e" providerId="ADAL" clId="{4AA3E367-9475-1245-B0FA-77805F3F6EBB}" dt="2020-10-25T18:32:58.120" v="120" actId="167"/>
        <pc:sldMkLst>
          <pc:docMk/>
          <pc:sldMk cId="3390471173" sldId="290"/>
        </pc:sldMkLst>
        <pc:spChg chg="add mod">
          <ac:chgData name="Mikołaj Leszczuk" userId="f51ff640-68ca-4f5b-81f1-7b807841f46e" providerId="ADAL" clId="{4AA3E367-9475-1245-B0FA-77805F3F6EBB}" dt="2020-10-25T18:29:14.646" v="64" actId="27636"/>
          <ac:spMkLst>
            <pc:docMk/>
            <pc:sldMk cId="3390471173" sldId="290"/>
            <ac:spMk id="7" creationId="{1B5B932A-A771-E24F-B378-19457F2D73C9}"/>
          </ac:spMkLst>
        </pc:spChg>
        <pc:spChg chg="mod">
          <ac:chgData name="Mikołaj Leszczuk" userId="f51ff640-68ca-4f5b-81f1-7b807841f46e" providerId="ADAL" clId="{4AA3E367-9475-1245-B0FA-77805F3F6EBB}" dt="2020-10-25T18:31:41.237" v="94" actId="20577"/>
          <ac:spMkLst>
            <pc:docMk/>
            <pc:sldMk cId="3390471173" sldId="290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58.120" v="120" actId="167"/>
          <ac:picMkLst>
            <pc:docMk/>
            <pc:sldMk cId="3390471173" sldId="290"/>
            <ac:picMk id="8" creationId="{3267CC74-D8A5-7F43-BA31-60A5F7EAFBCC}"/>
          </ac:picMkLst>
        </pc:picChg>
      </pc:sldChg>
      <pc:sldChg chg="addSp modSp add mod">
        <pc:chgData name="Mikołaj Leszczuk" userId="f51ff640-68ca-4f5b-81f1-7b807841f46e" providerId="ADAL" clId="{4AA3E367-9475-1245-B0FA-77805F3F6EBB}" dt="2020-10-25T18:32:51.010" v="118"/>
        <pc:sldMkLst>
          <pc:docMk/>
          <pc:sldMk cId="2396698404" sldId="291"/>
        </pc:sldMkLst>
        <pc:spChg chg="mod">
          <ac:chgData name="Mikołaj Leszczuk" userId="f51ff640-68ca-4f5b-81f1-7b807841f46e" providerId="ADAL" clId="{4AA3E367-9475-1245-B0FA-77805F3F6EBB}" dt="2020-10-25T18:32:29.531" v="115" actId="20577"/>
          <ac:spMkLst>
            <pc:docMk/>
            <pc:sldMk cId="2396698404" sldId="291"/>
            <ac:spMk id="354" creationId="{00000000-0000-0000-0000-000000000000}"/>
          </ac:spMkLst>
        </pc:spChg>
        <pc:picChg chg="add mod">
          <ac:chgData name="Mikołaj Leszczuk" userId="f51ff640-68ca-4f5b-81f1-7b807841f46e" providerId="ADAL" clId="{4AA3E367-9475-1245-B0FA-77805F3F6EBB}" dt="2020-10-25T18:32:51.010" v="118"/>
          <ac:picMkLst>
            <pc:docMk/>
            <pc:sldMk cId="2396698404" sldId="291"/>
            <ac:picMk id="7" creationId="{B63B66C0-41F4-8E46-9A7B-9CB25921D2B2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3FA23-F3C8-4F6B-8FAA-768EFDB5FBF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DD3C5D-34A8-4C37-A906-6A96DB24F39F}">
      <dgm:prSet/>
      <dgm:spPr/>
      <dgm:t>
        <a:bodyPr/>
        <a:lstStyle/>
        <a:p>
          <a:pPr>
            <a:defRPr b="1"/>
          </a:pPr>
          <a:r>
            <a:rPr lang="en-US"/>
            <a:t>13th century</a:t>
          </a:r>
        </a:p>
      </dgm:t>
    </dgm:pt>
    <dgm:pt modelId="{EA584AE0-0781-4C54-9D38-090CE359523E}" type="parTrans" cxnId="{147FFA1E-4D55-4D4A-BE6D-17092C9BFD44}">
      <dgm:prSet/>
      <dgm:spPr/>
      <dgm:t>
        <a:bodyPr/>
        <a:lstStyle/>
        <a:p>
          <a:endParaRPr lang="en-US"/>
        </a:p>
      </dgm:t>
    </dgm:pt>
    <dgm:pt modelId="{44E7DEB1-C50F-456B-9CB0-B4ACF0A8125B}" type="sibTrans" cxnId="{147FFA1E-4D55-4D4A-BE6D-17092C9BFD44}">
      <dgm:prSet/>
      <dgm:spPr/>
      <dgm:t>
        <a:bodyPr/>
        <a:lstStyle/>
        <a:p>
          <a:endParaRPr lang="en-US"/>
        </a:p>
      </dgm:t>
    </dgm:pt>
    <dgm:pt modelId="{E0DD4534-2858-4542-86B4-F357828F1A8A}">
      <dgm:prSet/>
      <dgm:spPr/>
      <dgm:t>
        <a:bodyPr/>
        <a:lstStyle/>
        <a:p>
          <a:r>
            <a:rPr lang="en-US"/>
            <a:t>original paper line drawing watermarks differentiate paper makers</a:t>
          </a:r>
        </a:p>
      </dgm:t>
    </dgm:pt>
    <dgm:pt modelId="{90B7ACF1-E2E8-435E-8184-BA41A4B05417}" type="parTrans" cxnId="{6C2D93EC-681C-4B37-946F-B6CB2BFF33D7}">
      <dgm:prSet/>
      <dgm:spPr/>
      <dgm:t>
        <a:bodyPr/>
        <a:lstStyle/>
        <a:p>
          <a:endParaRPr lang="en-US"/>
        </a:p>
      </dgm:t>
    </dgm:pt>
    <dgm:pt modelId="{1B5896C5-F757-4D23-9A68-38C639D4B450}" type="sibTrans" cxnId="{6C2D93EC-681C-4B37-946F-B6CB2BFF33D7}">
      <dgm:prSet/>
      <dgm:spPr/>
      <dgm:t>
        <a:bodyPr/>
        <a:lstStyle/>
        <a:p>
          <a:endParaRPr lang="en-US"/>
        </a:p>
      </dgm:t>
    </dgm:pt>
    <dgm:pt modelId="{CAD44B6F-169F-4E2D-8F79-B283F424F51F}">
      <dgm:prSet/>
      <dgm:spPr/>
      <dgm:t>
        <a:bodyPr/>
        <a:lstStyle/>
        <a:p>
          <a:pPr>
            <a:defRPr b="1"/>
          </a:pPr>
          <a:r>
            <a:rPr lang="en-US"/>
            <a:t>17th century</a:t>
          </a:r>
        </a:p>
      </dgm:t>
    </dgm:pt>
    <dgm:pt modelId="{62A26ED0-F266-4160-A5CE-DE3A5661D482}" type="parTrans" cxnId="{07D18ADC-E3F4-4A9F-A59B-95CAA2EBD635}">
      <dgm:prSet/>
      <dgm:spPr/>
      <dgm:t>
        <a:bodyPr/>
        <a:lstStyle/>
        <a:p>
          <a:endParaRPr lang="en-US"/>
        </a:p>
      </dgm:t>
    </dgm:pt>
    <dgm:pt modelId="{33493EB5-2189-4D9A-8408-0CC182B4EA99}" type="sibTrans" cxnId="{07D18ADC-E3F4-4A9F-A59B-95CAA2EBD635}">
      <dgm:prSet/>
      <dgm:spPr/>
      <dgm:t>
        <a:bodyPr/>
        <a:lstStyle/>
        <a:p>
          <a:endParaRPr lang="en-US"/>
        </a:p>
      </dgm:t>
    </dgm:pt>
    <dgm:pt modelId="{2D3B7B8C-56B8-4760-A464-654C622B5335}">
      <dgm:prSet/>
      <dgm:spPr/>
      <dgm:t>
        <a:bodyPr/>
        <a:lstStyle/>
        <a:p>
          <a:r>
            <a:rPr lang="en-US"/>
            <a:t>Claude Lorrain watermarked his drawings – first watermark system</a:t>
          </a:r>
        </a:p>
      </dgm:t>
    </dgm:pt>
    <dgm:pt modelId="{500984A7-E6D7-4B91-B96A-06C9A37EA623}" type="parTrans" cxnId="{4F659432-204B-4C66-8641-A00082A7D70F}">
      <dgm:prSet/>
      <dgm:spPr/>
      <dgm:t>
        <a:bodyPr/>
        <a:lstStyle/>
        <a:p>
          <a:endParaRPr lang="en-US"/>
        </a:p>
      </dgm:t>
    </dgm:pt>
    <dgm:pt modelId="{D1232DCA-7F82-437F-A679-B75482AC2569}" type="sibTrans" cxnId="{4F659432-204B-4C66-8641-A00082A7D70F}">
      <dgm:prSet/>
      <dgm:spPr/>
      <dgm:t>
        <a:bodyPr/>
        <a:lstStyle/>
        <a:p>
          <a:endParaRPr lang="en-US"/>
        </a:p>
      </dgm:t>
    </dgm:pt>
    <dgm:pt modelId="{96207C51-4FB3-41FF-A90E-04FB50FBE303}">
      <dgm:prSet/>
      <dgm:spPr/>
      <dgm:t>
        <a:bodyPr/>
        <a:lstStyle/>
        <a:p>
          <a:pPr>
            <a:defRPr b="1"/>
          </a:pPr>
          <a:r>
            <a:rPr lang="en-US"/>
            <a:t>17th century</a:t>
          </a:r>
        </a:p>
      </dgm:t>
    </dgm:pt>
    <dgm:pt modelId="{EBB9F6AC-6198-4175-8788-EBCBCC2BC16F}" type="parTrans" cxnId="{52812DA0-1047-46A5-8E2D-1E8769BBFC3B}">
      <dgm:prSet/>
      <dgm:spPr/>
      <dgm:t>
        <a:bodyPr/>
        <a:lstStyle/>
        <a:p>
          <a:endParaRPr lang="en-US"/>
        </a:p>
      </dgm:t>
    </dgm:pt>
    <dgm:pt modelId="{B92AFD9B-93AD-41E2-9C6A-1A6579F041A9}" type="sibTrans" cxnId="{52812DA0-1047-46A5-8E2D-1E8769BBFC3B}">
      <dgm:prSet/>
      <dgm:spPr/>
      <dgm:t>
        <a:bodyPr/>
        <a:lstStyle/>
        <a:p>
          <a:endParaRPr lang="en-US"/>
        </a:p>
      </dgm:t>
    </dgm:pt>
    <dgm:pt modelId="{3B82320D-0FF4-4165-B132-A3EB4817B9A1}">
      <dgm:prSet/>
      <dgm:spPr/>
      <dgm:t>
        <a:bodyPr/>
        <a:lstStyle/>
        <a:p>
          <a:r>
            <a:rPr lang="en-US"/>
            <a:t>first watermarked paper used in Swedish bank note in 1666</a:t>
          </a:r>
        </a:p>
      </dgm:t>
    </dgm:pt>
    <dgm:pt modelId="{AEAF6C5F-5737-4A93-9237-24D6FED15E2A}" type="parTrans" cxnId="{39C17A93-72B2-4A35-8619-F789A61DD5A9}">
      <dgm:prSet/>
      <dgm:spPr/>
      <dgm:t>
        <a:bodyPr/>
        <a:lstStyle/>
        <a:p>
          <a:endParaRPr lang="en-US"/>
        </a:p>
      </dgm:t>
    </dgm:pt>
    <dgm:pt modelId="{BFCC3E96-D066-4169-92A1-A40E79180BA7}" type="sibTrans" cxnId="{39C17A93-72B2-4A35-8619-F789A61DD5A9}">
      <dgm:prSet/>
      <dgm:spPr/>
      <dgm:t>
        <a:bodyPr/>
        <a:lstStyle/>
        <a:p>
          <a:endParaRPr lang="en-US"/>
        </a:p>
      </dgm:t>
    </dgm:pt>
    <dgm:pt modelId="{A56AA4C6-0FC5-4D3F-97EB-88D80EC63DB9}">
      <dgm:prSet/>
      <dgm:spPr/>
      <dgm:t>
        <a:bodyPr/>
        <a:lstStyle/>
        <a:p>
          <a:pPr>
            <a:defRPr b="1"/>
          </a:pPr>
          <a:r>
            <a:rPr lang="en-US"/>
            <a:t>19th century</a:t>
          </a:r>
        </a:p>
      </dgm:t>
    </dgm:pt>
    <dgm:pt modelId="{84E077CB-12C0-43EB-8A24-4A734B469815}" type="parTrans" cxnId="{2FF6428F-15DA-45FD-AD18-B663079AD06D}">
      <dgm:prSet/>
      <dgm:spPr/>
      <dgm:t>
        <a:bodyPr/>
        <a:lstStyle/>
        <a:p>
          <a:endParaRPr lang="en-US"/>
        </a:p>
      </dgm:t>
    </dgm:pt>
    <dgm:pt modelId="{72E8282D-993E-4611-AA77-0DDAB22E7063}" type="sibTrans" cxnId="{2FF6428F-15DA-45FD-AD18-B663079AD06D}">
      <dgm:prSet/>
      <dgm:spPr/>
      <dgm:t>
        <a:bodyPr/>
        <a:lstStyle/>
        <a:p>
          <a:endParaRPr lang="en-US"/>
        </a:p>
      </dgm:t>
    </dgm:pt>
    <dgm:pt modelId="{781775DA-9F7E-4E31-802E-2D3018FC1042}">
      <dgm:prSet/>
      <dgm:spPr/>
      <dgm:t>
        <a:bodyPr/>
        <a:lstStyle/>
        <a:p>
          <a:r>
            <a:rPr lang="en-US"/>
            <a:t>shaded watermark first used</a:t>
          </a:r>
        </a:p>
      </dgm:t>
    </dgm:pt>
    <dgm:pt modelId="{EF126B3F-B11F-4021-BDF6-E9684781EF08}" type="parTrans" cxnId="{C02BDD54-5AC4-4C52-A0D9-762DD79C6303}">
      <dgm:prSet/>
      <dgm:spPr/>
      <dgm:t>
        <a:bodyPr/>
        <a:lstStyle/>
        <a:p>
          <a:endParaRPr lang="en-US"/>
        </a:p>
      </dgm:t>
    </dgm:pt>
    <dgm:pt modelId="{4DDB54BD-3547-403C-A1D6-2F52A830F6B2}" type="sibTrans" cxnId="{C02BDD54-5AC4-4C52-A0D9-762DD79C6303}">
      <dgm:prSet/>
      <dgm:spPr/>
      <dgm:t>
        <a:bodyPr/>
        <a:lstStyle/>
        <a:p>
          <a:endParaRPr lang="en-US"/>
        </a:p>
      </dgm:t>
    </dgm:pt>
    <dgm:pt modelId="{B434D48D-34A7-4E31-A9E6-7443CA9BB424}">
      <dgm:prSet/>
      <dgm:spPr/>
      <dgm:t>
        <a:bodyPr/>
        <a:lstStyle/>
        <a:p>
          <a:pPr>
            <a:defRPr b="1"/>
          </a:pPr>
          <a:r>
            <a:rPr lang="en-US" dirty="0"/>
            <a:t>19th century/ 20th century</a:t>
          </a:r>
        </a:p>
      </dgm:t>
    </dgm:pt>
    <dgm:pt modelId="{F88726DC-BCFC-4D0C-9133-22B14F642486}" type="parTrans" cxnId="{52A5CD6A-6A1B-4BC4-8499-64B765571524}">
      <dgm:prSet/>
      <dgm:spPr/>
      <dgm:t>
        <a:bodyPr/>
        <a:lstStyle/>
        <a:p>
          <a:endParaRPr lang="en-US"/>
        </a:p>
      </dgm:t>
    </dgm:pt>
    <dgm:pt modelId="{A1640923-3057-4053-90CA-A7D725F9399F}" type="sibTrans" cxnId="{52A5CD6A-6A1B-4BC4-8499-64B765571524}">
      <dgm:prSet/>
      <dgm:spPr/>
      <dgm:t>
        <a:bodyPr/>
        <a:lstStyle/>
        <a:p>
          <a:endParaRPr lang="en-US"/>
        </a:p>
      </dgm:t>
    </dgm:pt>
    <dgm:pt modelId="{DF0804F8-74D3-4309-8930-72207D5EC129}">
      <dgm:prSet/>
      <dgm:spPr/>
      <dgm:t>
        <a:bodyPr/>
        <a:lstStyle/>
        <a:p>
          <a:r>
            <a:rPr lang="en-US"/>
            <a:t>watermarks on stamps</a:t>
          </a:r>
        </a:p>
      </dgm:t>
    </dgm:pt>
    <dgm:pt modelId="{78D0256F-6270-49EE-A9AF-179E2A366BC8}" type="parTrans" cxnId="{C98DCB9B-5C79-4E9A-9B09-564EFA3405DA}">
      <dgm:prSet/>
      <dgm:spPr/>
      <dgm:t>
        <a:bodyPr/>
        <a:lstStyle/>
        <a:p>
          <a:endParaRPr lang="en-US"/>
        </a:p>
      </dgm:t>
    </dgm:pt>
    <dgm:pt modelId="{D759CD1E-082E-4252-AA1C-4ABFA39625D3}" type="sibTrans" cxnId="{C98DCB9B-5C79-4E9A-9B09-564EFA3405DA}">
      <dgm:prSet/>
      <dgm:spPr/>
      <dgm:t>
        <a:bodyPr/>
        <a:lstStyle/>
        <a:p>
          <a:endParaRPr lang="en-US"/>
        </a:p>
      </dgm:t>
    </dgm:pt>
    <dgm:pt modelId="{53FF986B-B56F-EC42-A7ED-9E18EC8FEC3A}" type="pres">
      <dgm:prSet presAssocID="{6853FA23-F3C8-4F6B-8FAA-768EFDB5FBF6}" presName="root" presStyleCnt="0">
        <dgm:presLayoutVars>
          <dgm:chMax/>
          <dgm:chPref/>
          <dgm:animLvl val="lvl"/>
        </dgm:presLayoutVars>
      </dgm:prSet>
      <dgm:spPr/>
    </dgm:pt>
    <dgm:pt modelId="{CF8167C6-ADFA-5E43-B445-D282A11A1522}" type="pres">
      <dgm:prSet presAssocID="{6853FA23-F3C8-4F6B-8FAA-768EFDB5FBF6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4FCC9CA5-CD90-194D-948E-1E5A7948FE1E}" type="pres">
      <dgm:prSet presAssocID="{6853FA23-F3C8-4F6B-8FAA-768EFDB5FBF6}" presName="nodes" presStyleCnt="0">
        <dgm:presLayoutVars>
          <dgm:chMax/>
          <dgm:chPref/>
          <dgm:animLvl val="lvl"/>
        </dgm:presLayoutVars>
      </dgm:prSet>
      <dgm:spPr/>
    </dgm:pt>
    <dgm:pt modelId="{7B1FACF0-1DE1-4942-A5ED-B209719C3D98}" type="pres">
      <dgm:prSet presAssocID="{87DD3C5D-34A8-4C37-A906-6A96DB24F39F}" presName="composite" presStyleCnt="0"/>
      <dgm:spPr/>
    </dgm:pt>
    <dgm:pt modelId="{36643AB8-25FB-1F48-A2F8-108AAEB5DEAE}" type="pres">
      <dgm:prSet presAssocID="{87DD3C5D-34A8-4C37-A906-6A96DB24F39F}" presName="ConnectorPoint" presStyleLbl="lnNode1" presStyleIdx="0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804B012-D8FB-2A42-A21D-DF1D25307998}" type="pres">
      <dgm:prSet presAssocID="{87DD3C5D-34A8-4C37-A906-6A96DB24F39F}" presName="DropPinPlaceHolder" presStyleCnt="0"/>
      <dgm:spPr/>
    </dgm:pt>
    <dgm:pt modelId="{B1D216CA-DE16-BB4D-99A2-B2C5A090CE9E}" type="pres">
      <dgm:prSet presAssocID="{87DD3C5D-34A8-4C37-A906-6A96DB24F39F}" presName="DropPin" presStyleLbl="alignNode1" presStyleIdx="0" presStyleCnt="5"/>
      <dgm:spPr/>
    </dgm:pt>
    <dgm:pt modelId="{EAF595E1-B3C3-8345-A83D-DF6A9D0E6AFB}" type="pres">
      <dgm:prSet presAssocID="{87DD3C5D-34A8-4C37-A906-6A96DB24F39F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78978712-6839-9740-8BBE-4C620963A2EA}" type="pres">
      <dgm:prSet presAssocID="{87DD3C5D-34A8-4C37-A906-6A96DB24F39F}" presName="L2TextContainer" presStyleLbl="revTx" presStyleIdx="0" presStyleCnt="10">
        <dgm:presLayoutVars>
          <dgm:bulletEnabled val="1"/>
        </dgm:presLayoutVars>
      </dgm:prSet>
      <dgm:spPr/>
    </dgm:pt>
    <dgm:pt modelId="{9FBBDCC6-CEA3-4047-BC01-FAF8421A117E}" type="pres">
      <dgm:prSet presAssocID="{87DD3C5D-34A8-4C37-A906-6A96DB24F39F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EF59BAA-F22E-334E-AF07-2D401A5FDCAF}" type="pres">
      <dgm:prSet presAssocID="{87DD3C5D-34A8-4C37-A906-6A96DB24F39F}" presName="ConnectLine" presStyleLbl="sibTrans1D1" presStyleIdx="0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4662E5B-7D94-2341-B877-596D351EA7D1}" type="pres">
      <dgm:prSet presAssocID="{87DD3C5D-34A8-4C37-A906-6A96DB24F39F}" presName="EmptyPlaceHolder" presStyleCnt="0"/>
      <dgm:spPr/>
    </dgm:pt>
    <dgm:pt modelId="{68ACEA71-D032-2442-9A8B-6345585D7D27}" type="pres">
      <dgm:prSet presAssocID="{44E7DEB1-C50F-456B-9CB0-B4ACF0A8125B}" presName="spaceBetweenRectangles" presStyleCnt="0"/>
      <dgm:spPr/>
    </dgm:pt>
    <dgm:pt modelId="{B0810397-D922-5144-A712-79EE53D573F1}" type="pres">
      <dgm:prSet presAssocID="{CAD44B6F-169F-4E2D-8F79-B283F424F51F}" presName="composite" presStyleCnt="0"/>
      <dgm:spPr/>
    </dgm:pt>
    <dgm:pt modelId="{A8CB21C7-8F4C-7747-889A-7BAF84D9BB79}" type="pres">
      <dgm:prSet presAssocID="{CAD44B6F-169F-4E2D-8F79-B283F424F51F}" presName="ConnectorPoint" presStyleLbl="lnNode1" presStyleIdx="1" presStyleCnt="5"/>
      <dgm:spPr>
        <a:solidFill>
          <a:schemeClr val="accent5">
            <a:hueOff val="814257"/>
            <a:satOff val="2799"/>
            <a:lumOff val="-134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5D26CB4-31F9-1A44-B1B2-3071C0F7B191}" type="pres">
      <dgm:prSet presAssocID="{CAD44B6F-169F-4E2D-8F79-B283F424F51F}" presName="DropPinPlaceHolder" presStyleCnt="0"/>
      <dgm:spPr/>
    </dgm:pt>
    <dgm:pt modelId="{F069121E-069A-F04C-9347-F011E1C59431}" type="pres">
      <dgm:prSet presAssocID="{CAD44B6F-169F-4E2D-8F79-B283F424F51F}" presName="DropPin" presStyleLbl="alignNode1" presStyleIdx="1" presStyleCnt="5"/>
      <dgm:spPr/>
    </dgm:pt>
    <dgm:pt modelId="{277B4E41-B147-5148-B05D-06ABDD37B55E}" type="pres">
      <dgm:prSet presAssocID="{CAD44B6F-169F-4E2D-8F79-B283F424F51F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BF77569-ECD9-3B46-93B8-1A950B7B4E64}" type="pres">
      <dgm:prSet presAssocID="{CAD44B6F-169F-4E2D-8F79-B283F424F51F}" presName="L2TextContainer" presStyleLbl="revTx" presStyleIdx="2" presStyleCnt="10">
        <dgm:presLayoutVars>
          <dgm:bulletEnabled val="1"/>
        </dgm:presLayoutVars>
      </dgm:prSet>
      <dgm:spPr/>
    </dgm:pt>
    <dgm:pt modelId="{D83468A2-D58E-DA46-9C3F-EB6F47791594}" type="pres">
      <dgm:prSet presAssocID="{CAD44B6F-169F-4E2D-8F79-B283F424F51F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8F0018E8-A6B1-4540-A9FA-F60EFA18A841}" type="pres">
      <dgm:prSet presAssocID="{CAD44B6F-169F-4E2D-8F79-B283F424F51F}" presName="ConnectLine" presStyleLbl="sibTrans1D1" presStyleIdx="1" presStyleCnt="5"/>
      <dgm:spPr>
        <a:noFill/>
        <a:ln w="127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dash"/>
        </a:ln>
        <a:effectLst/>
      </dgm:spPr>
    </dgm:pt>
    <dgm:pt modelId="{DDB95A7F-A666-0241-B8EB-5283E49C8B56}" type="pres">
      <dgm:prSet presAssocID="{CAD44B6F-169F-4E2D-8F79-B283F424F51F}" presName="EmptyPlaceHolder" presStyleCnt="0"/>
      <dgm:spPr/>
    </dgm:pt>
    <dgm:pt modelId="{323A9A40-FBFB-2844-AD32-D33D25FBB363}" type="pres">
      <dgm:prSet presAssocID="{33493EB5-2189-4D9A-8408-0CC182B4EA99}" presName="spaceBetweenRectangles" presStyleCnt="0"/>
      <dgm:spPr/>
    </dgm:pt>
    <dgm:pt modelId="{ADA3E2DC-EFA1-5B45-8FFA-7ACB7452F466}" type="pres">
      <dgm:prSet presAssocID="{96207C51-4FB3-41FF-A90E-04FB50FBE303}" presName="composite" presStyleCnt="0"/>
      <dgm:spPr/>
    </dgm:pt>
    <dgm:pt modelId="{4388EA8A-7FB7-BE41-B7E9-06190B20D626}" type="pres">
      <dgm:prSet presAssocID="{96207C51-4FB3-41FF-A90E-04FB50FBE303}" presName="ConnectorPoint" presStyleLbl="lnNode1" presStyleIdx="2" presStyleCnt="5"/>
      <dgm:spPr>
        <a:solidFill>
          <a:schemeClr val="accent5">
            <a:hueOff val="1628513"/>
            <a:satOff val="5598"/>
            <a:lumOff val="-268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285BAE7-748D-724B-92FE-5402FAFC0834}" type="pres">
      <dgm:prSet presAssocID="{96207C51-4FB3-41FF-A90E-04FB50FBE303}" presName="DropPinPlaceHolder" presStyleCnt="0"/>
      <dgm:spPr/>
    </dgm:pt>
    <dgm:pt modelId="{5173E223-7495-714D-9E3B-3AA0BC884BB1}" type="pres">
      <dgm:prSet presAssocID="{96207C51-4FB3-41FF-A90E-04FB50FBE303}" presName="DropPin" presStyleLbl="alignNode1" presStyleIdx="2" presStyleCnt="5"/>
      <dgm:spPr/>
    </dgm:pt>
    <dgm:pt modelId="{131AFF56-0E27-B44E-BC77-31CFC8782A8C}" type="pres">
      <dgm:prSet presAssocID="{96207C51-4FB3-41FF-A90E-04FB50FBE303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C58D0BE-6430-7C4E-B4CB-384231A3ED33}" type="pres">
      <dgm:prSet presAssocID="{96207C51-4FB3-41FF-A90E-04FB50FBE303}" presName="L2TextContainer" presStyleLbl="revTx" presStyleIdx="4" presStyleCnt="10">
        <dgm:presLayoutVars>
          <dgm:bulletEnabled val="1"/>
        </dgm:presLayoutVars>
      </dgm:prSet>
      <dgm:spPr/>
    </dgm:pt>
    <dgm:pt modelId="{17FA1EEB-9BDB-1D4F-A974-D5A336E37719}" type="pres">
      <dgm:prSet presAssocID="{96207C51-4FB3-41FF-A90E-04FB50FBE303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5FDBEFAD-A055-A242-BE28-059496EE881F}" type="pres">
      <dgm:prSet presAssocID="{96207C51-4FB3-41FF-A90E-04FB50FBE303}" presName="ConnectLine" presStyleLbl="sibTrans1D1" presStyleIdx="2" presStyleCnt="5"/>
      <dgm:spPr>
        <a:noFill/>
        <a:ln w="127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dash"/>
        </a:ln>
        <a:effectLst/>
      </dgm:spPr>
    </dgm:pt>
    <dgm:pt modelId="{FB6AA86E-D11F-364B-890A-F2CE96E90583}" type="pres">
      <dgm:prSet presAssocID="{96207C51-4FB3-41FF-A90E-04FB50FBE303}" presName="EmptyPlaceHolder" presStyleCnt="0"/>
      <dgm:spPr/>
    </dgm:pt>
    <dgm:pt modelId="{C243B8EA-41A1-234D-9240-F42E5CF27856}" type="pres">
      <dgm:prSet presAssocID="{B92AFD9B-93AD-41E2-9C6A-1A6579F041A9}" presName="spaceBetweenRectangles" presStyleCnt="0"/>
      <dgm:spPr/>
    </dgm:pt>
    <dgm:pt modelId="{B03C2334-3E4B-6E47-8EC6-8B1A46C13ACA}" type="pres">
      <dgm:prSet presAssocID="{A56AA4C6-0FC5-4D3F-97EB-88D80EC63DB9}" presName="composite" presStyleCnt="0"/>
      <dgm:spPr/>
    </dgm:pt>
    <dgm:pt modelId="{C08A6CEB-FEEB-B746-AEF2-BFF07DEEB52C}" type="pres">
      <dgm:prSet presAssocID="{A56AA4C6-0FC5-4D3F-97EB-88D80EC63DB9}" presName="ConnectorPoint" presStyleLbl="lnNode1" presStyleIdx="3" presStyleCnt="5"/>
      <dgm:spPr>
        <a:solidFill>
          <a:schemeClr val="accent5">
            <a:hueOff val="2442770"/>
            <a:satOff val="8397"/>
            <a:lumOff val="-402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C02173A-BECA-5045-842D-4CEE4CFF232E}" type="pres">
      <dgm:prSet presAssocID="{A56AA4C6-0FC5-4D3F-97EB-88D80EC63DB9}" presName="DropPinPlaceHolder" presStyleCnt="0"/>
      <dgm:spPr/>
    </dgm:pt>
    <dgm:pt modelId="{701CB176-CA78-554C-8112-9500704DC368}" type="pres">
      <dgm:prSet presAssocID="{A56AA4C6-0FC5-4D3F-97EB-88D80EC63DB9}" presName="DropPin" presStyleLbl="alignNode1" presStyleIdx="3" presStyleCnt="5"/>
      <dgm:spPr/>
    </dgm:pt>
    <dgm:pt modelId="{1C410EC0-A157-AA47-830F-3B127985CED3}" type="pres">
      <dgm:prSet presAssocID="{A56AA4C6-0FC5-4D3F-97EB-88D80EC63DB9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A047BF4-D1BE-FF41-9781-8DB1C6EF955E}" type="pres">
      <dgm:prSet presAssocID="{A56AA4C6-0FC5-4D3F-97EB-88D80EC63DB9}" presName="L2TextContainer" presStyleLbl="revTx" presStyleIdx="6" presStyleCnt="10">
        <dgm:presLayoutVars>
          <dgm:bulletEnabled val="1"/>
        </dgm:presLayoutVars>
      </dgm:prSet>
      <dgm:spPr/>
    </dgm:pt>
    <dgm:pt modelId="{7D6ECEAA-AB53-5245-B06D-0AA7918B07C6}" type="pres">
      <dgm:prSet presAssocID="{A56AA4C6-0FC5-4D3F-97EB-88D80EC63DB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8006CF5B-1D47-0540-9BAA-10B44C3AE785}" type="pres">
      <dgm:prSet presAssocID="{A56AA4C6-0FC5-4D3F-97EB-88D80EC63DB9}" presName="ConnectLine" presStyleLbl="sibTrans1D1" presStyleIdx="3" presStyleCnt="5"/>
      <dgm:spPr>
        <a:noFill/>
        <a:ln w="127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dash"/>
        </a:ln>
        <a:effectLst/>
      </dgm:spPr>
    </dgm:pt>
    <dgm:pt modelId="{9D9CB07F-A245-3042-A9D6-B512270C84F8}" type="pres">
      <dgm:prSet presAssocID="{A56AA4C6-0FC5-4D3F-97EB-88D80EC63DB9}" presName="EmptyPlaceHolder" presStyleCnt="0"/>
      <dgm:spPr/>
    </dgm:pt>
    <dgm:pt modelId="{EFBD1100-BD7B-E749-979A-9DC9FE6D628F}" type="pres">
      <dgm:prSet presAssocID="{72E8282D-993E-4611-AA77-0DDAB22E7063}" presName="spaceBetweenRectangles" presStyleCnt="0"/>
      <dgm:spPr/>
    </dgm:pt>
    <dgm:pt modelId="{F1311F3A-7B66-4D4F-8F54-5D76A9035C2F}" type="pres">
      <dgm:prSet presAssocID="{B434D48D-34A7-4E31-A9E6-7443CA9BB424}" presName="composite" presStyleCnt="0"/>
      <dgm:spPr/>
    </dgm:pt>
    <dgm:pt modelId="{50816A48-D845-7040-9120-A797946A7DBF}" type="pres">
      <dgm:prSet presAssocID="{B434D48D-34A7-4E31-A9E6-7443CA9BB424}" presName="ConnectorPoint" presStyleLbl="lnNode1" presStyleIdx="4" presStyleCnt="5"/>
      <dgm:spPr>
        <a:solidFill>
          <a:schemeClr val="accent5">
            <a:hueOff val="3257026"/>
            <a:satOff val="11196"/>
            <a:lumOff val="-53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E10E50F-BA1F-D74F-8AF5-2D9BBD74C9CA}" type="pres">
      <dgm:prSet presAssocID="{B434D48D-34A7-4E31-A9E6-7443CA9BB424}" presName="DropPinPlaceHolder" presStyleCnt="0"/>
      <dgm:spPr/>
    </dgm:pt>
    <dgm:pt modelId="{AAFE5149-011F-594A-9479-35BF0EEF54DF}" type="pres">
      <dgm:prSet presAssocID="{B434D48D-34A7-4E31-A9E6-7443CA9BB424}" presName="DropPin" presStyleLbl="alignNode1" presStyleIdx="4" presStyleCnt="5"/>
      <dgm:spPr/>
    </dgm:pt>
    <dgm:pt modelId="{831FD9CF-893D-4441-A5E3-E35B482C8606}" type="pres">
      <dgm:prSet presAssocID="{B434D48D-34A7-4E31-A9E6-7443CA9BB424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97982EE7-D5DB-444F-9425-8503F84DE9E2}" type="pres">
      <dgm:prSet presAssocID="{B434D48D-34A7-4E31-A9E6-7443CA9BB424}" presName="L2TextContainer" presStyleLbl="revTx" presStyleIdx="8" presStyleCnt="10">
        <dgm:presLayoutVars>
          <dgm:bulletEnabled val="1"/>
        </dgm:presLayoutVars>
      </dgm:prSet>
      <dgm:spPr/>
    </dgm:pt>
    <dgm:pt modelId="{B37A0402-E9C1-E041-BEF8-7B4D219C486F}" type="pres">
      <dgm:prSet presAssocID="{B434D48D-34A7-4E31-A9E6-7443CA9BB424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D72DB65D-4288-3D49-B6B5-4F451F942587}" type="pres">
      <dgm:prSet presAssocID="{B434D48D-34A7-4E31-A9E6-7443CA9BB424}" presName="ConnectLine" presStyleLbl="sibTrans1D1" presStyleIdx="4" presStyleCnt="5"/>
      <dgm:spPr>
        <a:noFill/>
        <a:ln w="127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dash"/>
        </a:ln>
        <a:effectLst/>
      </dgm:spPr>
    </dgm:pt>
    <dgm:pt modelId="{C0C33020-7A35-3149-BB35-E1297492103E}" type="pres">
      <dgm:prSet presAssocID="{B434D48D-34A7-4E31-A9E6-7443CA9BB424}" presName="EmptyPlaceHolder" presStyleCnt="0"/>
      <dgm:spPr/>
    </dgm:pt>
  </dgm:ptLst>
  <dgm:cxnLst>
    <dgm:cxn modelId="{D0E79A05-EC11-AC40-B1D1-36E9349545B1}" type="presOf" srcId="{DF0804F8-74D3-4309-8930-72207D5EC129}" destId="{97982EE7-D5DB-444F-9425-8503F84DE9E2}" srcOrd="0" destOrd="0" presId="urn:microsoft.com/office/officeart/2017/3/layout/DropPinTimeline"/>
    <dgm:cxn modelId="{147FFA1E-4D55-4D4A-BE6D-17092C9BFD44}" srcId="{6853FA23-F3C8-4F6B-8FAA-768EFDB5FBF6}" destId="{87DD3C5D-34A8-4C37-A906-6A96DB24F39F}" srcOrd="0" destOrd="0" parTransId="{EA584AE0-0781-4C54-9D38-090CE359523E}" sibTransId="{44E7DEB1-C50F-456B-9CB0-B4ACF0A8125B}"/>
    <dgm:cxn modelId="{2D61C92A-7456-C04A-BA87-3196A6A49243}" type="presOf" srcId="{3B82320D-0FF4-4165-B132-A3EB4817B9A1}" destId="{EC58D0BE-6430-7C4E-B4CB-384231A3ED33}" srcOrd="0" destOrd="0" presId="urn:microsoft.com/office/officeart/2017/3/layout/DropPinTimeline"/>
    <dgm:cxn modelId="{4F659432-204B-4C66-8641-A00082A7D70F}" srcId="{CAD44B6F-169F-4E2D-8F79-B283F424F51F}" destId="{2D3B7B8C-56B8-4760-A464-654C622B5335}" srcOrd="0" destOrd="0" parTransId="{500984A7-E6D7-4B91-B96A-06C9A37EA623}" sibTransId="{D1232DCA-7F82-437F-A679-B75482AC2569}"/>
    <dgm:cxn modelId="{10FF2A38-A7FF-6041-9EC0-E48ABCBF2427}" type="presOf" srcId="{87DD3C5D-34A8-4C37-A906-6A96DB24F39F}" destId="{9FBBDCC6-CEA3-4047-BC01-FAF8421A117E}" srcOrd="0" destOrd="0" presId="urn:microsoft.com/office/officeart/2017/3/layout/DropPinTimeline"/>
    <dgm:cxn modelId="{C02BDD54-5AC4-4C52-A0D9-762DD79C6303}" srcId="{A56AA4C6-0FC5-4D3F-97EB-88D80EC63DB9}" destId="{781775DA-9F7E-4E31-802E-2D3018FC1042}" srcOrd="0" destOrd="0" parTransId="{EF126B3F-B11F-4021-BDF6-E9684781EF08}" sibTransId="{4DDB54BD-3547-403C-A1D6-2F52A830F6B2}"/>
    <dgm:cxn modelId="{DAA7F95F-29F1-A747-8E24-F4B5D25D9994}" type="presOf" srcId="{A56AA4C6-0FC5-4D3F-97EB-88D80EC63DB9}" destId="{7D6ECEAA-AB53-5245-B06D-0AA7918B07C6}" srcOrd="0" destOrd="0" presId="urn:microsoft.com/office/officeart/2017/3/layout/DropPinTimeline"/>
    <dgm:cxn modelId="{2AAF5360-11AA-8B40-BC80-514CC16CBCB0}" type="presOf" srcId="{2D3B7B8C-56B8-4760-A464-654C622B5335}" destId="{BBF77569-ECD9-3B46-93B8-1A950B7B4E64}" srcOrd="0" destOrd="0" presId="urn:microsoft.com/office/officeart/2017/3/layout/DropPinTimeline"/>
    <dgm:cxn modelId="{52A5CD6A-6A1B-4BC4-8499-64B765571524}" srcId="{6853FA23-F3C8-4F6B-8FAA-768EFDB5FBF6}" destId="{B434D48D-34A7-4E31-A9E6-7443CA9BB424}" srcOrd="4" destOrd="0" parTransId="{F88726DC-BCFC-4D0C-9133-22B14F642486}" sibTransId="{A1640923-3057-4053-90CA-A7D725F9399F}"/>
    <dgm:cxn modelId="{CB813784-8466-EE48-9C49-0BB68BBF7CF7}" type="presOf" srcId="{B434D48D-34A7-4E31-A9E6-7443CA9BB424}" destId="{B37A0402-E9C1-E041-BEF8-7B4D219C486F}" srcOrd="0" destOrd="0" presId="urn:microsoft.com/office/officeart/2017/3/layout/DropPinTimeline"/>
    <dgm:cxn modelId="{2FF6428F-15DA-45FD-AD18-B663079AD06D}" srcId="{6853FA23-F3C8-4F6B-8FAA-768EFDB5FBF6}" destId="{A56AA4C6-0FC5-4D3F-97EB-88D80EC63DB9}" srcOrd="3" destOrd="0" parTransId="{84E077CB-12C0-43EB-8A24-4A734B469815}" sibTransId="{72E8282D-993E-4611-AA77-0DDAB22E7063}"/>
    <dgm:cxn modelId="{39C17A93-72B2-4A35-8619-F789A61DD5A9}" srcId="{96207C51-4FB3-41FF-A90E-04FB50FBE303}" destId="{3B82320D-0FF4-4165-B132-A3EB4817B9A1}" srcOrd="0" destOrd="0" parTransId="{AEAF6C5F-5737-4A93-9237-24D6FED15E2A}" sibTransId="{BFCC3E96-D066-4169-92A1-A40E79180BA7}"/>
    <dgm:cxn modelId="{C7B2039A-6113-044E-8845-2F9FD2AA8B3E}" type="presOf" srcId="{96207C51-4FB3-41FF-A90E-04FB50FBE303}" destId="{17FA1EEB-9BDB-1D4F-A974-D5A336E37719}" srcOrd="0" destOrd="0" presId="urn:microsoft.com/office/officeart/2017/3/layout/DropPinTimeline"/>
    <dgm:cxn modelId="{9D21F29A-ACFE-A54D-8EF8-8F117FB98065}" type="presOf" srcId="{6853FA23-F3C8-4F6B-8FAA-768EFDB5FBF6}" destId="{53FF986B-B56F-EC42-A7ED-9E18EC8FEC3A}" srcOrd="0" destOrd="0" presId="urn:microsoft.com/office/officeart/2017/3/layout/DropPinTimeline"/>
    <dgm:cxn modelId="{A1EC459B-19C0-0C4B-B767-1B9A8C229A85}" type="presOf" srcId="{781775DA-9F7E-4E31-802E-2D3018FC1042}" destId="{DA047BF4-D1BE-FF41-9781-8DB1C6EF955E}" srcOrd="0" destOrd="0" presId="urn:microsoft.com/office/officeart/2017/3/layout/DropPinTimeline"/>
    <dgm:cxn modelId="{C98DCB9B-5C79-4E9A-9B09-564EFA3405DA}" srcId="{B434D48D-34A7-4E31-A9E6-7443CA9BB424}" destId="{DF0804F8-74D3-4309-8930-72207D5EC129}" srcOrd="0" destOrd="0" parTransId="{78D0256F-6270-49EE-A9AF-179E2A366BC8}" sibTransId="{D759CD1E-082E-4252-AA1C-4ABFA39625D3}"/>
    <dgm:cxn modelId="{52812DA0-1047-46A5-8E2D-1E8769BBFC3B}" srcId="{6853FA23-F3C8-4F6B-8FAA-768EFDB5FBF6}" destId="{96207C51-4FB3-41FF-A90E-04FB50FBE303}" srcOrd="2" destOrd="0" parTransId="{EBB9F6AC-6198-4175-8788-EBCBCC2BC16F}" sibTransId="{B92AFD9B-93AD-41E2-9C6A-1A6579F041A9}"/>
    <dgm:cxn modelId="{3CF6A0A4-869F-C843-81D9-F85987697BA3}" type="presOf" srcId="{E0DD4534-2858-4542-86B4-F357828F1A8A}" destId="{78978712-6839-9740-8BBE-4C620963A2EA}" srcOrd="0" destOrd="0" presId="urn:microsoft.com/office/officeart/2017/3/layout/DropPinTimeline"/>
    <dgm:cxn modelId="{3918EEC0-272D-FD4F-A990-D9866301BB74}" type="presOf" srcId="{CAD44B6F-169F-4E2D-8F79-B283F424F51F}" destId="{D83468A2-D58E-DA46-9C3F-EB6F47791594}" srcOrd="0" destOrd="0" presId="urn:microsoft.com/office/officeart/2017/3/layout/DropPinTimeline"/>
    <dgm:cxn modelId="{07D18ADC-E3F4-4A9F-A59B-95CAA2EBD635}" srcId="{6853FA23-F3C8-4F6B-8FAA-768EFDB5FBF6}" destId="{CAD44B6F-169F-4E2D-8F79-B283F424F51F}" srcOrd="1" destOrd="0" parTransId="{62A26ED0-F266-4160-A5CE-DE3A5661D482}" sibTransId="{33493EB5-2189-4D9A-8408-0CC182B4EA99}"/>
    <dgm:cxn modelId="{6C2D93EC-681C-4B37-946F-B6CB2BFF33D7}" srcId="{87DD3C5D-34A8-4C37-A906-6A96DB24F39F}" destId="{E0DD4534-2858-4542-86B4-F357828F1A8A}" srcOrd="0" destOrd="0" parTransId="{90B7ACF1-E2E8-435E-8184-BA41A4B05417}" sibTransId="{1B5896C5-F757-4D23-9A68-38C639D4B450}"/>
    <dgm:cxn modelId="{5820DABE-B6D8-0C4D-AB80-DD8C8B125924}" type="presParOf" srcId="{53FF986B-B56F-EC42-A7ED-9E18EC8FEC3A}" destId="{CF8167C6-ADFA-5E43-B445-D282A11A1522}" srcOrd="0" destOrd="0" presId="urn:microsoft.com/office/officeart/2017/3/layout/DropPinTimeline"/>
    <dgm:cxn modelId="{8FB8CC0A-C161-FD48-B673-8C66BBE8CD85}" type="presParOf" srcId="{53FF986B-B56F-EC42-A7ED-9E18EC8FEC3A}" destId="{4FCC9CA5-CD90-194D-948E-1E5A7948FE1E}" srcOrd="1" destOrd="0" presId="urn:microsoft.com/office/officeart/2017/3/layout/DropPinTimeline"/>
    <dgm:cxn modelId="{F76BF29C-040C-C34D-B1C8-5518BCF7F5DC}" type="presParOf" srcId="{4FCC9CA5-CD90-194D-948E-1E5A7948FE1E}" destId="{7B1FACF0-1DE1-4942-A5ED-B209719C3D98}" srcOrd="0" destOrd="0" presId="urn:microsoft.com/office/officeart/2017/3/layout/DropPinTimeline"/>
    <dgm:cxn modelId="{EC3C20D5-DD53-B84C-BC02-479D14C2151D}" type="presParOf" srcId="{7B1FACF0-1DE1-4942-A5ED-B209719C3D98}" destId="{36643AB8-25FB-1F48-A2F8-108AAEB5DEAE}" srcOrd="0" destOrd="0" presId="urn:microsoft.com/office/officeart/2017/3/layout/DropPinTimeline"/>
    <dgm:cxn modelId="{ED5A9A50-1672-4447-AEE5-91137A7F4ADB}" type="presParOf" srcId="{7B1FACF0-1DE1-4942-A5ED-B209719C3D98}" destId="{F804B012-D8FB-2A42-A21D-DF1D25307998}" srcOrd="1" destOrd="0" presId="urn:microsoft.com/office/officeart/2017/3/layout/DropPinTimeline"/>
    <dgm:cxn modelId="{BEAEEEF5-9E98-E846-A4EC-668659B7EC94}" type="presParOf" srcId="{F804B012-D8FB-2A42-A21D-DF1D25307998}" destId="{B1D216CA-DE16-BB4D-99A2-B2C5A090CE9E}" srcOrd="0" destOrd="0" presId="urn:microsoft.com/office/officeart/2017/3/layout/DropPinTimeline"/>
    <dgm:cxn modelId="{965DF660-317D-934F-8F40-3AE955088266}" type="presParOf" srcId="{F804B012-D8FB-2A42-A21D-DF1D25307998}" destId="{EAF595E1-B3C3-8345-A83D-DF6A9D0E6AFB}" srcOrd="1" destOrd="0" presId="urn:microsoft.com/office/officeart/2017/3/layout/DropPinTimeline"/>
    <dgm:cxn modelId="{794C432D-4DCE-0342-A54B-65E5CE06988A}" type="presParOf" srcId="{7B1FACF0-1DE1-4942-A5ED-B209719C3D98}" destId="{78978712-6839-9740-8BBE-4C620963A2EA}" srcOrd="2" destOrd="0" presId="urn:microsoft.com/office/officeart/2017/3/layout/DropPinTimeline"/>
    <dgm:cxn modelId="{C0A47C3E-10EC-6C45-926C-FDD581CAD063}" type="presParOf" srcId="{7B1FACF0-1DE1-4942-A5ED-B209719C3D98}" destId="{9FBBDCC6-CEA3-4047-BC01-FAF8421A117E}" srcOrd="3" destOrd="0" presId="urn:microsoft.com/office/officeart/2017/3/layout/DropPinTimeline"/>
    <dgm:cxn modelId="{F1579DEF-3E87-FE49-B317-CAD0092F40E9}" type="presParOf" srcId="{7B1FACF0-1DE1-4942-A5ED-B209719C3D98}" destId="{6EF59BAA-F22E-334E-AF07-2D401A5FDCAF}" srcOrd="4" destOrd="0" presId="urn:microsoft.com/office/officeart/2017/3/layout/DropPinTimeline"/>
    <dgm:cxn modelId="{024FBBB3-E677-A745-A3CA-7B14C34069C2}" type="presParOf" srcId="{7B1FACF0-1DE1-4942-A5ED-B209719C3D98}" destId="{24662E5B-7D94-2341-B877-596D351EA7D1}" srcOrd="5" destOrd="0" presId="urn:microsoft.com/office/officeart/2017/3/layout/DropPinTimeline"/>
    <dgm:cxn modelId="{3693A59F-5EE2-9C48-A8E1-8133A7820D62}" type="presParOf" srcId="{4FCC9CA5-CD90-194D-948E-1E5A7948FE1E}" destId="{68ACEA71-D032-2442-9A8B-6345585D7D27}" srcOrd="1" destOrd="0" presId="urn:microsoft.com/office/officeart/2017/3/layout/DropPinTimeline"/>
    <dgm:cxn modelId="{08B85069-3BBC-8B42-A343-60ED898031B1}" type="presParOf" srcId="{4FCC9CA5-CD90-194D-948E-1E5A7948FE1E}" destId="{B0810397-D922-5144-A712-79EE53D573F1}" srcOrd="2" destOrd="0" presId="urn:microsoft.com/office/officeart/2017/3/layout/DropPinTimeline"/>
    <dgm:cxn modelId="{D8BD2EA2-933E-1543-A7B0-39F1E5E31CE3}" type="presParOf" srcId="{B0810397-D922-5144-A712-79EE53D573F1}" destId="{A8CB21C7-8F4C-7747-889A-7BAF84D9BB79}" srcOrd="0" destOrd="0" presId="urn:microsoft.com/office/officeart/2017/3/layout/DropPinTimeline"/>
    <dgm:cxn modelId="{4830CC98-0A8C-404D-9F1D-B1F87811993B}" type="presParOf" srcId="{B0810397-D922-5144-A712-79EE53D573F1}" destId="{55D26CB4-31F9-1A44-B1B2-3071C0F7B191}" srcOrd="1" destOrd="0" presId="urn:microsoft.com/office/officeart/2017/3/layout/DropPinTimeline"/>
    <dgm:cxn modelId="{9766BD2F-4F72-2C4E-9585-3FFA38292247}" type="presParOf" srcId="{55D26CB4-31F9-1A44-B1B2-3071C0F7B191}" destId="{F069121E-069A-F04C-9347-F011E1C59431}" srcOrd="0" destOrd="0" presId="urn:microsoft.com/office/officeart/2017/3/layout/DropPinTimeline"/>
    <dgm:cxn modelId="{3599ED33-A3BB-8444-BC83-655B520703CB}" type="presParOf" srcId="{55D26CB4-31F9-1A44-B1B2-3071C0F7B191}" destId="{277B4E41-B147-5148-B05D-06ABDD37B55E}" srcOrd="1" destOrd="0" presId="urn:microsoft.com/office/officeart/2017/3/layout/DropPinTimeline"/>
    <dgm:cxn modelId="{9D5CA510-BEEF-EA47-A33F-8CB12B3B5BF7}" type="presParOf" srcId="{B0810397-D922-5144-A712-79EE53D573F1}" destId="{BBF77569-ECD9-3B46-93B8-1A950B7B4E64}" srcOrd="2" destOrd="0" presId="urn:microsoft.com/office/officeart/2017/3/layout/DropPinTimeline"/>
    <dgm:cxn modelId="{D53F7218-6B77-A24B-913B-78B4C458DF2D}" type="presParOf" srcId="{B0810397-D922-5144-A712-79EE53D573F1}" destId="{D83468A2-D58E-DA46-9C3F-EB6F47791594}" srcOrd="3" destOrd="0" presId="urn:microsoft.com/office/officeart/2017/3/layout/DropPinTimeline"/>
    <dgm:cxn modelId="{16A21C0F-5D33-3A4D-92ED-147DB010EDB6}" type="presParOf" srcId="{B0810397-D922-5144-A712-79EE53D573F1}" destId="{8F0018E8-A6B1-4540-A9FA-F60EFA18A841}" srcOrd="4" destOrd="0" presId="urn:microsoft.com/office/officeart/2017/3/layout/DropPinTimeline"/>
    <dgm:cxn modelId="{02BBCCDE-54D9-4541-830C-9624A9A5D165}" type="presParOf" srcId="{B0810397-D922-5144-A712-79EE53D573F1}" destId="{DDB95A7F-A666-0241-B8EB-5283E49C8B56}" srcOrd="5" destOrd="0" presId="urn:microsoft.com/office/officeart/2017/3/layout/DropPinTimeline"/>
    <dgm:cxn modelId="{146E1DA3-5A24-F845-A19A-C988203DD4CD}" type="presParOf" srcId="{4FCC9CA5-CD90-194D-948E-1E5A7948FE1E}" destId="{323A9A40-FBFB-2844-AD32-D33D25FBB363}" srcOrd="3" destOrd="0" presId="urn:microsoft.com/office/officeart/2017/3/layout/DropPinTimeline"/>
    <dgm:cxn modelId="{A6E8BEBC-1547-BB47-B186-7A21EC69B154}" type="presParOf" srcId="{4FCC9CA5-CD90-194D-948E-1E5A7948FE1E}" destId="{ADA3E2DC-EFA1-5B45-8FFA-7ACB7452F466}" srcOrd="4" destOrd="0" presId="urn:microsoft.com/office/officeart/2017/3/layout/DropPinTimeline"/>
    <dgm:cxn modelId="{5AD8F219-AE21-124F-98E1-E11A8D3A2A69}" type="presParOf" srcId="{ADA3E2DC-EFA1-5B45-8FFA-7ACB7452F466}" destId="{4388EA8A-7FB7-BE41-B7E9-06190B20D626}" srcOrd="0" destOrd="0" presId="urn:microsoft.com/office/officeart/2017/3/layout/DropPinTimeline"/>
    <dgm:cxn modelId="{A6CD1488-BB67-2C4C-AE06-7E96CF7AC6D9}" type="presParOf" srcId="{ADA3E2DC-EFA1-5B45-8FFA-7ACB7452F466}" destId="{3285BAE7-748D-724B-92FE-5402FAFC0834}" srcOrd="1" destOrd="0" presId="urn:microsoft.com/office/officeart/2017/3/layout/DropPinTimeline"/>
    <dgm:cxn modelId="{ACF93B91-6EA5-D64C-BCBD-A5CF4A95FF7B}" type="presParOf" srcId="{3285BAE7-748D-724B-92FE-5402FAFC0834}" destId="{5173E223-7495-714D-9E3B-3AA0BC884BB1}" srcOrd="0" destOrd="0" presId="urn:microsoft.com/office/officeart/2017/3/layout/DropPinTimeline"/>
    <dgm:cxn modelId="{2B316FE7-532B-AA47-8C8D-39B976BC442C}" type="presParOf" srcId="{3285BAE7-748D-724B-92FE-5402FAFC0834}" destId="{131AFF56-0E27-B44E-BC77-31CFC8782A8C}" srcOrd="1" destOrd="0" presId="urn:microsoft.com/office/officeart/2017/3/layout/DropPinTimeline"/>
    <dgm:cxn modelId="{9E8AA4FE-F1B8-7344-AA2F-7709EF0E56EA}" type="presParOf" srcId="{ADA3E2DC-EFA1-5B45-8FFA-7ACB7452F466}" destId="{EC58D0BE-6430-7C4E-B4CB-384231A3ED33}" srcOrd="2" destOrd="0" presId="urn:microsoft.com/office/officeart/2017/3/layout/DropPinTimeline"/>
    <dgm:cxn modelId="{DE90FA18-CFAF-EB43-9F7D-051FD486EF06}" type="presParOf" srcId="{ADA3E2DC-EFA1-5B45-8FFA-7ACB7452F466}" destId="{17FA1EEB-9BDB-1D4F-A974-D5A336E37719}" srcOrd="3" destOrd="0" presId="urn:microsoft.com/office/officeart/2017/3/layout/DropPinTimeline"/>
    <dgm:cxn modelId="{19C8DBC2-7F8F-104D-9AF8-837C986727C4}" type="presParOf" srcId="{ADA3E2DC-EFA1-5B45-8FFA-7ACB7452F466}" destId="{5FDBEFAD-A055-A242-BE28-059496EE881F}" srcOrd="4" destOrd="0" presId="urn:microsoft.com/office/officeart/2017/3/layout/DropPinTimeline"/>
    <dgm:cxn modelId="{33304F82-706B-CF48-97A5-B30BC69AF9DE}" type="presParOf" srcId="{ADA3E2DC-EFA1-5B45-8FFA-7ACB7452F466}" destId="{FB6AA86E-D11F-364B-890A-F2CE96E90583}" srcOrd="5" destOrd="0" presId="urn:microsoft.com/office/officeart/2017/3/layout/DropPinTimeline"/>
    <dgm:cxn modelId="{1EEF8DF2-FC8C-7340-8EF2-9F83BD701923}" type="presParOf" srcId="{4FCC9CA5-CD90-194D-948E-1E5A7948FE1E}" destId="{C243B8EA-41A1-234D-9240-F42E5CF27856}" srcOrd="5" destOrd="0" presId="urn:microsoft.com/office/officeart/2017/3/layout/DropPinTimeline"/>
    <dgm:cxn modelId="{23B464AF-24E1-F74A-AC44-BCD75DDFF639}" type="presParOf" srcId="{4FCC9CA5-CD90-194D-948E-1E5A7948FE1E}" destId="{B03C2334-3E4B-6E47-8EC6-8B1A46C13ACA}" srcOrd="6" destOrd="0" presId="urn:microsoft.com/office/officeart/2017/3/layout/DropPinTimeline"/>
    <dgm:cxn modelId="{DBCF7F9F-D96B-2548-B5B8-B869762A3F84}" type="presParOf" srcId="{B03C2334-3E4B-6E47-8EC6-8B1A46C13ACA}" destId="{C08A6CEB-FEEB-B746-AEF2-BFF07DEEB52C}" srcOrd="0" destOrd="0" presId="urn:microsoft.com/office/officeart/2017/3/layout/DropPinTimeline"/>
    <dgm:cxn modelId="{663B18A9-4A5F-D644-8351-270C89A4C3A9}" type="presParOf" srcId="{B03C2334-3E4B-6E47-8EC6-8B1A46C13ACA}" destId="{9C02173A-BECA-5045-842D-4CEE4CFF232E}" srcOrd="1" destOrd="0" presId="urn:microsoft.com/office/officeart/2017/3/layout/DropPinTimeline"/>
    <dgm:cxn modelId="{F45C134C-794F-FB4A-99AA-6A9685630D55}" type="presParOf" srcId="{9C02173A-BECA-5045-842D-4CEE4CFF232E}" destId="{701CB176-CA78-554C-8112-9500704DC368}" srcOrd="0" destOrd="0" presId="urn:microsoft.com/office/officeart/2017/3/layout/DropPinTimeline"/>
    <dgm:cxn modelId="{0617BB77-FC2B-0C49-95FE-FF8D531A3F50}" type="presParOf" srcId="{9C02173A-BECA-5045-842D-4CEE4CFF232E}" destId="{1C410EC0-A157-AA47-830F-3B127985CED3}" srcOrd="1" destOrd="0" presId="urn:microsoft.com/office/officeart/2017/3/layout/DropPinTimeline"/>
    <dgm:cxn modelId="{814F05BC-8B3B-744C-8564-76F7A86CB168}" type="presParOf" srcId="{B03C2334-3E4B-6E47-8EC6-8B1A46C13ACA}" destId="{DA047BF4-D1BE-FF41-9781-8DB1C6EF955E}" srcOrd="2" destOrd="0" presId="urn:microsoft.com/office/officeart/2017/3/layout/DropPinTimeline"/>
    <dgm:cxn modelId="{0EDB86A2-60A3-B44B-A1B0-D3BF50FAB418}" type="presParOf" srcId="{B03C2334-3E4B-6E47-8EC6-8B1A46C13ACA}" destId="{7D6ECEAA-AB53-5245-B06D-0AA7918B07C6}" srcOrd="3" destOrd="0" presId="urn:microsoft.com/office/officeart/2017/3/layout/DropPinTimeline"/>
    <dgm:cxn modelId="{A5F932C3-A057-6B47-BE5C-481A2CF3A6F7}" type="presParOf" srcId="{B03C2334-3E4B-6E47-8EC6-8B1A46C13ACA}" destId="{8006CF5B-1D47-0540-9BAA-10B44C3AE785}" srcOrd="4" destOrd="0" presId="urn:microsoft.com/office/officeart/2017/3/layout/DropPinTimeline"/>
    <dgm:cxn modelId="{E0D70EAA-9650-4F45-803C-591CCCF7FAA6}" type="presParOf" srcId="{B03C2334-3E4B-6E47-8EC6-8B1A46C13ACA}" destId="{9D9CB07F-A245-3042-A9D6-B512270C84F8}" srcOrd="5" destOrd="0" presId="urn:microsoft.com/office/officeart/2017/3/layout/DropPinTimeline"/>
    <dgm:cxn modelId="{A0E399DE-734E-F24E-A7DF-AFB880D80495}" type="presParOf" srcId="{4FCC9CA5-CD90-194D-948E-1E5A7948FE1E}" destId="{EFBD1100-BD7B-E749-979A-9DC9FE6D628F}" srcOrd="7" destOrd="0" presId="urn:microsoft.com/office/officeart/2017/3/layout/DropPinTimeline"/>
    <dgm:cxn modelId="{B42713DD-BAFE-EE4E-8F66-F510E22DEC25}" type="presParOf" srcId="{4FCC9CA5-CD90-194D-948E-1E5A7948FE1E}" destId="{F1311F3A-7B66-4D4F-8F54-5D76A9035C2F}" srcOrd="8" destOrd="0" presId="urn:microsoft.com/office/officeart/2017/3/layout/DropPinTimeline"/>
    <dgm:cxn modelId="{07B210FD-F86D-8946-9890-0C4EB6F73591}" type="presParOf" srcId="{F1311F3A-7B66-4D4F-8F54-5D76A9035C2F}" destId="{50816A48-D845-7040-9120-A797946A7DBF}" srcOrd="0" destOrd="0" presId="urn:microsoft.com/office/officeart/2017/3/layout/DropPinTimeline"/>
    <dgm:cxn modelId="{6D02AACC-F94B-6F42-A484-294D5735355F}" type="presParOf" srcId="{F1311F3A-7B66-4D4F-8F54-5D76A9035C2F}" destId="{2E10E50F-BA1F-D74F-8AF5-2D9BBD74C9CA}" srcOrd="1" destOrd="0" presId="urn:microsoft.com/office/officeart/2017/3/layout/DropPinTimeline"/>
    <dgm:cxn modelId="{BBBA0B95-B29A-664C-AA23-F8236DEFBD88}" type="presParOf" srcId="{2E10E50F-BA1F-D74F-8AF5-2D9BBD74C9CA}" destId="{AAFE5149-011F-594A-9479-35BF0EEF54DF}" srcOrd="0" destOrd="0" presId="urn:microsoft.com/office/officeart/2017/3/layout/DropPinTimeline"/>
    <dgm:cxn modelId="{3EB1221F-C364-2343-9713-E86D8503B6B9}" type="presParOf" srcId="{2E10E50F-BA1F-D74F-8AF5-2D9BBD74C9CA}" destId="{831FD9CF-893D-4441-A5E3-E35B482C8606}" srcOrd="1" destOrd="0" presId="urn:microsoft.com/office/officeart/2017/3/layout/DropPinTimeline"/>
    <dgm:cxn modelId="{62D23D8E-BBB7-9241-9CB5-8CC45C6F481B}" type="presParOf" srcId="{F1311F3A-7B66-4D4F-8F54-5D76A9035C2F}" destId="{97982EE7-D5DB-444F-9425-8503F84DE9E2}" srcOrd="2" destOrd="0" presId="urn:microsoft.com/office/officeart/2017/3/layout/DropPinTimeline"/>
    <dgm:cxn modelId="{519C29A8-EE3B-A345-99C1-F13F97F4FBE1}" type="presParOf" srcId="{F1311F3A-7B66-4D4F-8F54-5D76A9035C2F}" destId="{B37A0402-E9C1-E041-BEF8-7B4D219C486F}" srcOrd="3" destOrd="0" presId="urn:microsoft.com/office/officeart/2017/3/layout/DropPinTimeline"/>
    <dgm:cxn modelId="{A89366BD-5EAD-294E-9930-C328EEE1C54D}" type="presParOf" srcId="{F1311F3A-7B66-4D4F-8F54-5D76A9035C2F}" destId="{D72DB65D-4288-3D49-B6B5-4F451F942587}" srcOrd="4" destOrd="0" presId="urn:microsoft.com/office/officeart/2017/3/layout/DropPinTimeline"/>
    <dgm:cxn modelId="{9F239B2F-02AF-9844-9927-7D7039FC3B98}" type="presParOf" srcId="{F1311F3A-7B66-4D4F-8F54-5D76A9035C2F}" destId="{C0C33020-7A35-3149-BB35-E1297492103E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3481B-1171-426F-87D6-20D067BF33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FE8CD7-7D29-4590-825D-71DE4C722C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Relatively small types of introduced information:</a:t>
          </a:r>
          <a:endParaRPr lang="en-US" dirty="0"/>
        </a:p>
      </dgm:t>
    </dgm:pt>
    <dgm:pt modelId="{0ECEC420-2ACE-4F8A-941D-1379B77F813C}" type="parTrans" cxnId="{441365B7-09FE-4D40-BA94-635088B47374}">
      <dgm:prSet/>
      <dgm:spPr/>
      <dgm:t>
        <a:bodyPr/>
        <a:lstStyle/>
        <a:p>
          <a:endParaRPr lang="en-US"/>
        </a:p>
      </dgm:t>
    </dgm:pt>
    <dgm:pt modelId="{A1339AEC-1177-409D-A5AE-48ED5B39E718}" type="sibTrans" cxnId="{441365B7-09FE-4D40-BA94-635088B47374}">
      <dgm:prSet/>
      <dgm:spPr/>
      <dgm:t>
        <a:bodyPr/>
        <a:lstStyle/>
        <a:p>
          <a:endParaRPr lang="en-US"/>
        </a:p>
      </dgm:t>
    </dgm:pt>
    <dgm:pt modelId="{7ADDB18A-366B-4609-ACCB-EBF43B05CA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Identification number</a:t>
          </a:r>
          <a:endParaRPr lang="en-US"/>
        </a:p>
      </dgm:t>
    </dgm:pt>
    <dgm:pt modelId="{F691F8EB-17B4-4B12-8A63-6C591F363BF8}" type="parTrans" cxnId="{79681790-74CA-443C-BBC0-D8B5AB5F7D35}">
      <dgm:prSet/>
      <dgm:spPr/>
      <dgm:t>
        <a:bodyPr/>
        <a:lstStyle/>
        <a:p>
          <a:endParaRPr lang="en-US"/>
        </a:p>
      </dgm:t>
    </dgm:pt>
    <dgm:pt modelId="{EECEA073-7261-4471-A7C8-BE7CD7684EC9}" type="sibTrans" cxnId="{79681790-74CA-443C-BBC0-D8B5AB5F7D35}">
      <dgm:prSet/>
      <dgm:spPr/>
      <dgm:t>
        <a:bodyPr/>
        <a:lstStyle/>
        <a:p>
          <a:endParaRPr lang="en-US"/>
        </a:p>
      </dgm:t>
    </dgm:pt>
    <dgm:pt modelId="{7D88DCFA-03BA-45E6-B376-2D7EE10FE5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Author name</a:t>
          </a:r>
          <a:endParaRPr lang="en-US"/>
        </a:p>
      </dgm:t>
    </dgm:pt>
    <dgm:pt modelId="{1DE971FE-11BE-4AC6-BAF8-62C03B0AA0D5}" type="parTrans" cxnId="{19AE6B0A-5BD8-433C-983D-0D59FB7C641F}">
      <dgm:prSet/>
      <dgm:spPr/>
      <dgm:t>
        <a:bodyPr/>
        <a:lstStyle/>
        <a:p>
          <a:endParaRPr lang="en-US"/>
        </a:p>
      </dgm:t>
    </dgm:pt>
    <dgm:pt modelId="{6C51B911-4372-42FF-810B-C93EEFEE1EB0}" type="sibTrans" cxnId="{19AE6B0A-5BD8-433C-983D-0D59FB7C641F}">
      <dgm:prSet/>
      <dgm:spPr/>
      <dgm:t>
        <a:bodyPr/>
        <a:lstStyle/>
        <a:p>
          <a:endParaRPr lang="en-US"/>
        </a:p>
      </dgm:t>
    </dgm:pt>
    <dgm:pt modelId="{4353A019-5CC8-4437-9217-8F647B6B7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Relatively large types of hidden information:</a:t>
          </a:r>
          <a:endParaRPr lang="en-US"/>
        </a:p>
      </dgm:t>
    </dgm:pt>
    <dgm:pt modelId="{0C81731D-D393-4E90-A358-0FB1FABC076C}" type="parTrans" cxnId="{F96D959D-EDD3-4C33-930D-8DABA611F4D2}">
      <dgm:prSet/>
      <dgm:spPr/>
      <dgm:t>
        <a:bodyPr/>
        <a:lstStyle/>
        <a:p>
          <a:endParaRPr lang="en-US"/>
        </a:p>
      </dgm:t>
    </dgm:pt>
    <dgm:pt modelId="{FAEF4FD8-6A07-4058-91AE-109BF175DE05}" type="sibTrans" cxnId="{F96D959D-EDD3-4C33-930D-8DABA611F4D2}">
      <dgm:prSet/>
      <dgm:spPr/>
      <dgm:t>
        <a:bodyPr/>
        <a:lstStyle/>
        <a:p>
          <a:endParaRPr lang="en-US"/>
        </a:p>
      </dgm:t>
    </dgm:pt>
    <dgm:pt modelId="{8F43317E-7E6E-41A2-8DA5-4011694A9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Smaller image in larger image</a:t>
          </a:r>
          <a:endParaRPr lang="en-US"/>
        </a:p>
      </dgm:t>
    </dgm:pt>
    <dgm:pt modelId="{D61EE15B-B5D7-47F2-A569-FE8B3429E803}" type="parTrans" cxnId="{156150BA-EB70-45A2-A041-8F71CBC6BCBB}">
      <dgm:prSet/>
      <dgm:spPr/>
      <dgm:t>
        <a:bodyPr/>
        <a:lstStyle/>
        <a:p>
          <a:endParaRPr lang="en-US"/>
        </a:p>
      </dgm:t>
    </dgm:pt>
    <dgm:pt modelId="{6DCCB99F-D4CC-4077-BE96-0E16DB99E258}" type="sibTrans" cxnId="{156150BA-EB70-45A2-A041-8F71CBC6BCBB}">
      <dgm:prSet/>
      <dgm:spPr/>
      <dgm:t>
        <a:bodyPr/>
        <a:lstStyle/>
        <a:p>
          <a:endParaRPr lang="en-US"/>
        </a:p>
      </dgm:t>
    </dgm:pt>
    <dgm:pt modelId="{52AE1348-30F0-4447-B308-8272986BF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Speech in video</a:t>
          </a:r>
          <a:endParaRPr lang="en-US"/>
        </a:p>
      </dgm:t>
    </dgm:pt>
    <dgm:pt modelId="{1D85BE1C-A386-45C3-A664-A7237E3497BC}" type="parTrans" cxnId="{2ED59B93-9EA5-437A-9951-2F24C63D1AA4}">
      <dgm:prSet/>
      <dgm:spPr/>
      <dgm:t>
        <a:bodyPr/>
        <a:lstStyle/>
        <a:p>
          <a:endParaRPr lang="en-US"/>
        </a:p>
      </dgm:t>
    </dgm:pt>
    <dgm:pt modelId="{AA0BAA97-7757-4922-963D-28CC09292F25}" type="sibTrans" cxnId="{2ED59B93-9EA5-437A-9951-2F24C63D1AA4}">
      <dgm:prSet/>
      <dgm:spPr/>
      <dgm:t>
        <a:bodyPr/>
        <a:lstStyle/>
        <a:p>
          <a:endParaRPr lang="en-US"/>
        </a:p>
      </dgm:t>
    </dgm:pt>
    <dgm:pt modelId="{DEF4F2DC-778F-42BA-9359-38EBE5779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Ability of introducing information depends on introduced and original signals</a:t>
          </a:r>
          <a:endParaRPr lang="en-US"/>
        </a:p>
      </dgm:t>
    </dgm:pt>
    <dgm:pt modelId="{C1B5842C-8D74-479B-9B12-645C397186AE}" type="parTrans" cxnId="{87F7F63D-30C4-4D17-951F-C8732105D752}">
      <dgm:prSet/>
      <dgm:spPr/>
      <dgm:t>
        <a:bodyPr/>
        <a:lstStyle/>
        <a:p>
          <a:endParaRPr lang="en-US"/>
        </a:p>
      </dgm:t>
    </dgm:pt>
    <dgm:pt modelId="{46DA1FB3-AFAE-4B69-B8D3-919168101C8D}" type="sibTrans" cxnId="{87F7F63D-30C4-4D17-951F-C8732105D752}">
      <dgm:prSet/>
      <dgm:spPr/>
      <dgm:t>
        <a:bodyPr/>
        <a:lstStyle/>
        <a:p>
          <a:endParaRPr lang="en-US"/>
        </a:p>
      </dgm:t>
    </dgm:pt>
    <dgm:pt modelId="{DA478EB2-7D68-4554-A5BE-FAB0D2418B9B}" type="pres">
      <dgm:prSet presAssocID="{1E13481B-1171-426F-87D6-20D067BF338D}" presName="root" presStyleCnt="0">
        <dgm:presLayoutVars>
          <dgm:dir/>
          <dgm:resizeHandles val="exact"/>
        </dgm:presLayoutVars>
      </dgm:prSet>
      <dgm:spPr/>
    </dgm:pt>
    <dgm:pt modelId="{17D8EA51-1391-4FFF-B649-E5AF7B540364}" type="pres">
      <dgm:prSet presAssocID="{29FE8CD7-7D29-4590-825D-71DE4C722C41}" presName="compNode" presStyleCnt="0"/>
      <dgm:spPr/>
    </dgm:pt>
    <dgm:pt modelId="{DC4A0D4F-13BD-4E80-AE2B-0EA5E901B032}" type="pres">
      <dgm:prSet presAssocID="{29FE8CD7-7D29-4590-825D-71DE4C722C41}" presName="bgRect" presStyleLbl="bgShp" presStyleIdx="0" presStyleCnt="3"/>
      <dgm:spPr/>
    </dgm:pt>
    <dgm:pt modelId="{CCC7B0E5-94CC-428B-968F-5FB9937F7B2A}" type="pres">
      <dgm:prSet presAssocID="{29FE8CD7-7D29-4590-825D-71DE4C722C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992FD4B-66EA-486F-BB1D-3D09FED934A9}" type="pres">
      <dgm:prSet presAssocID="{29FE8CD7-7D29-4590-825D-71DE4C722C41}" presName="spaceRect" presStyleCnt="0"/>
      <dgm:spPr/>
    </dgm:pt>
    <dgm:pt modelId="{511F9EB4-C926-494B-A01A-42F7ED49A38C}" type="pres">
      <dgm:prSet presAssocID="{29FE8CD7-7D29-4590-825D-71DE4C722C41}" presName="parTx" presStyleLbl="revTx" presStyleIdx="0" presStyleCnt="5">
        <dgm:presLayoutVars>
          <dgm:chMax val="0"/>
          <dgm:chPref val="0"/>
        </dgm:presLayoutVars>
      </dgm:prSet>
      <dgm:spPr/>
    </dgm:pt>
    <dgm:pt modelId="{3FFD482D-F979-46AC-9560-E3FB7A90CD91}" type="pres">
      <dgm:prSet presAssocID="{29FE8CD7-7D29-4590-825D-71DE4C722C41}" presName="desTx" presStyleLbl="revTx" presStyleIdx="1" presStyleCnt="5">
        <dgm:presLayoutVars/>
      </dgm:prSet>
      <dgm:spPr/>
    </dgm:pt>
    <dgm:pt modelId="{81AB008D-50F9-40EA-9F48-4A5241D0EDC9}" type="pres">
      <dgm:prSet presAssocID="{A1339AEC-1177-409D-A5AE-48ED5B39E718}" presName="sibTrans" presStyleCnt="0"/>
      <dgm:spPr/>
    </dgm:pt>
    <dgm:pt modelId="{BA8017F7-8727-4363-9A4C-B387019B6252}" type="pres">
      <dgm:prSet presAssocID="{4353A019-5CC8-4437-9217-8F647B6B7ED1}" presName="compNode" presStyleCnt="0"/>
      <dgm:spPr/>
    </dgm:pt>
    <dgm:pt modelId="{0CE27F00-8B42-4657-A795-561E4815F5AB}" type="pres">
      <dgm:prSet presAssocID="{4353A019-5CC8-4437-9217-8F647B6B7ED1}" presName="bgRect" presStyleLbl="bgShp" presStyleIdx="1" presStyleCnt="3"/>
      <dgm:spPr/>
    </dgm:pt>
    <dgm:pt modelId="{1A743450-AB3D-44EA-B9B6-C907F6E50464}" type="pres">
      <dgm:prSet presAssocID="{4353A019-5CC8-4437-9217-8F647B6B7E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8482ABC-7DD4-46E7-9248-0C89FEFA26FD}" type="pres">
      <dgm:prSet presAssocID="{4353A019-5CC8-4437-9217-8F647B6B7ED1}" presName="spaceRect" presStyleCnt="0"/>
      <dgm:spPr/>
    </dgm:pt>
    <dgm:pt modelId="{54EC1D63-2732-47F1-856F-E7D61987EE31}" type="pres">
      <dgm:prSet presAssocID="{4353A019-5CC8-4437-9217-8F647B6B7ED1}" presName="parTx" presStyleLbl="revTx" presStyleIdx="2" presStyleCnt="5">
        <dgm:presLayoutVars>
          <dgm:chMax val="0"/>
          <dgm:chPref val="0"/>
        </dgm:presLayoutVars>
      </dgm:prSet>
      <dgm:spPr/>
    </dgm:pt>
    <dgm:pt modelId="{F9E07D77-BB14-4563-842A-D0F800B85C73}" type="pres">
      <dgm:prSet presAssocID="{4353A019-5CC8-4437-9217-8F647B6B7ED1}" presName="desTx" presStyleLbl="revTx" presStyleIdx="3" presStyleCnt="5">
        <dgm:presLayoutVars/>
      </dgm:prSet>
      <dgm:spPr/>
    </dgm:pt>
    <dgm:pt modelId="{BF72AB80-F287-4E71-97E8-8298F28D7222}" type="pres">
      <dgm:prSet presAssocID="{FAEF4FD8-6A07-4058-91AE-109BF175DE05}" presName="sibTrans" presStyleCnt="0"/>
      <dgm:spPr/>
    </dgm:pt>
    <dgm:pt modelId="{0AC9E33D-587A-42B7-A900-8B4BF3F21D60}" type="pres">
      <dgm:prSet presAssocID="{DEF4F2DC-778F-42BA-9359-38EBE5779EEA}" presName="compNode" presStyleCnt="0"/>
      <dgm:spPr/>
    </dgm:pt>
    <dgm:pt modelId="{7470E6DC-6BE7-431D-81BE-28202138E3E1}" type="pres">
      <dgm:prSet presAssocID="{DEF4F2DC-778F-42BA-9359-38EBE5779EEA}" presName="bgRect" presStyleLbl="bgShp" presStyleIdx="2" presStyleCnt="3"/>
      <dgm:spPr/>
    </dgm:pt>
    <dgm:pt modelId="{C20EE5F6-F611-4173-91A1-5D1799EB4345}" type="pres">
      <dgm:prSet presAssocID="{DEF4F2DC-778F-42BA-9359-38EBE5779E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F5767E-B7E2-4ACF-8309-FBA93846EF81}" type="pres">
      <dgm:prSet presAssocID="{DEF4F2DC-778F-42BA-9359-38EBE5779EEA}" presName="spaceRect" presStyleCnt="0"/>
      <dgm:spPr/>
    </dgm:pt>
    <dgm:pt modelId="{2D328DBF-AE26-4D39-A0AD-45FCC6D26301}" type="pres">
      <dgm:prSet presAssocID="{DEF4F2DC-778F-42BA-9359-38EBE5779E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9AE6B0A-5BD8-433C-983D-0D59FB7C641F}" srcId="{29FE8CD7-7D29-4590-825D-71DE4C722C41}" destId="{7D88DCFA-03BA-45E6-B376-2D7EE10FE56A}" srcOrd="1" destOrd="0" parTransId="{1DE971FE-11BE-4AC6-BAF8-62C03B0AA0D5}" sibTransId="{6C51B911-4372-42FF-810B-C93EEFEE1EB0}"/>
    <dgm:cxn modelId="{87F7F63D-30C4-4D17-951F-C8732105D752}" srcId="{1E13481B-1171-426F-87D6-20D067BF338D}" destId="{DEF4F2DC-778F-42BA-9359-38EBE5779EEA}" srcOrd="2" destOrd="0" parTransId="{C1B5842C-8D74-479B-9B12-645C397186AE}" sibTransId="{46DA1FB3-AFAE-4B69-B8D3-919168101C8D}"/>
    <dgm:cxn modelId="{B8620E87-939B-4FA2-A58A-44E030D4F7F1}" type="presOf" srcId="{4353A019-5CC8-4437-9217-8F647B6B7ED1}" destId="{54EC1D63-2732-47F1-856F-E7D61987EE31}" srcOrd="0" destOrd="0" presId="urn:microsoft.com/office/officeart/2018/2/layout/IconVerticalSolidList"/>
    <dgm:cxn modelId="{79681790-74CA-443C-BBC0-D8B5AB5F7D35}" srcId="{29FE8CD7-7D29-4590-825D-71DE4C722C41}" destId="{7ADDB18A-366B-4609-ACCB-EBF43B05CAF1}" srcOrd="0" destOrd="0" parTransId="{F691F8EB-17B4-4B12-8A63-6C591F363BF8}" sibTransId="{EECEA073-7261-4471-A7C8-BE7CD7684EC9}"/>
    <dgm:cxn modelId="{A58FE292-F534-4747-A7EA-806D7B2969BE}" type="presOf" srcId="{7D88DCFA-03BA-45E6-B376-2D7EE10FE56A}" destId="{3FFD482D-F979-46AC-9560-E3FB7A90CD91}" srcOrd="0" destOrd="1" presId="urn:microsoft.com/office/officeart/2018/2/layout/IconVerticalSolidList"/>
    <dgm:cxn modelId="{2ED59B93-9EA5-437A-9951-2F24C63D1AA4}" srcId="{4353A019-5CC8-4437-9217-8F647B6B7ED1}" destId="{52AE1348-30F0-4447-B308-8272986BF21D}" srcOrd="1" destOrd="0" parTransId="{1D85BE1C-A386-45C3-A664-A7237E3497BC}" sibTransId="{AA0BAA97-7757-4922-963D-28CC09292F25}"/>
    <dgm:cxn modelId="{F96D959D-EDD3-4C33-930D-8DABA611F4D2}" srcId="{1E13481B-1171-426F-87D6-20D067BF338D}" destId="{4353A019-5CC8-4437-9217-8F647B6B7ED1}" srcOrd="1" destOrd="0" parTransId="{0C81731D-D393-4E90-A358-0FB1FABC076C}" sibTransId="{FAEF4FD8-6A07-4058-91AE-109BF175DE05}"/>
    <dgm:cxn modelId="{543571AD-0084-4B86-A2BF-899A581F2AFE}" type="presOf" srcId="{8F43317E-7E6E-41A2-8DA5-4011694A919A}" destId="{F9E07D77-BB14-4563-842A-D0F800B85C73}" srcOrd="0" destOrd="0" presId="urn:microsoft.com/office/officeart/2018/2/layout/IconVerticalSolidList"/>
    <dgm:cxn modelId="{441365B7-09FE-4D40-BA94-635088B47374}" srcId="{1E13481B-1171-426F-87D6-20D067BF338D}" destId="{29FE8CD7-7D29-4590-825D-71DE4C722C41}" srcOrd="0" destOrd="0" parTransId="{0ECEC420-2ACE-4F8A-941D-1379B77F813C}" sibTransId="{A1339AEC-1177-409D-A5AE-48ED5B39E718}"/>
    <dgm:cxn modelId="{156150BA-EB70-45A2-A041-8F71CBC6BCBB}" srcId="{4353A019-5CC8-4437-9217-8F647B6B7ED1}" destId="{8F43317E-7E6E-41A2-8DA5-4011694A919A}" srcOrd="0" destOrd="0" parTransId="{D61EE15B-B5D7-47F2-A569-FE8B3429E803}" sibTransId="{6DCCB99F-D4CC-4077-BE96-0E16DB99E258}"/>
    <dgm:cxn modelId="{AD6790CA-4F4C-4C17-B42A-45D04AB56ABA}" type="presOf" srcId="{DEF4F2DC-778F-42BA-9359-38EBE5779EEA}" destId="{2D328DBF-AE26-4D39-A0AD-45FCC6D26301}" srcOrd="0" destOrd="0" presId="urn:microsoft.com/office/officeart/2018/2/layout/IconVerticalSolidList"/>
    <dgm:cxn modelId="{CACFB9CB-1985-4DF9-8219-3E46305974D3}" type="presOf" srcId="{52AE1348-30F0-4447-B308-8272986BF21D}" destId="{F9E07D77-BB14-4563-842A-D0F800B85C73}" srcOrd="0" destOrd="1" presId="urn:microsoft.com/office/officeart/2018/2/layout/IconVerticalSolidList"/>
    <dgm:cxn modelId="{F012B2E3-B6CA-4763-8787-067E97026884}" type="presOf" srcId="{29FE8CD7-7D29-4590-825D-71DE4C722C41}" destId="{511F9EB4-C926-494B-A01A-42F7ED49A38C}" srcOrd="0" destOrd="0" presId="urn:microsoft.com/office/officeart/2018/2/layout/IconVerticalSolidList"/>
    <dgm:cxn modelId="{005340F0-1D1C-48AB-841D-76917D107D30}" type="presOf" srcId="{1E13481B-1171-426F-87D6-20D067BF338D}" destId="{DA478EB2-7D68-4554-A5BE-FAB0D2418B9B}" srcOrd="0" destOrd="0" presId="urn:microsoft.com/office/officeart/2018/2/layout/IconVerticalSolidList"/>
    <dgm:cxn modelId="{96F962FA-4BDC-4B67-9985-891E32EC4054}" type="presOf" srcId="{7ADDB18A-366B-4609-ACCB-EBF43B05CAF1}" destId="{3FFD482D-F979-46AC-9560-E3FB7A90CD91}" srcOrd="0" destOrd="0" presId="urn:microsoft.com/office/officeart/2018/2/layout/IconVerticalSolidList"/>
    <dgm:cxn modelId="{7D94F288-8D33-41C3-9BEA-34AB13CA3843}" type="presParOf" srcId="{DA478EB2-7D68-4554-A5BE-FAB0D2418B9B}" destId="{17D8EA51-1391-4FFF-B649-E5AF7B540364}" srcOrd="0" destOrd="0" presId="urn:microsoft.com/office/officeart/2018/2/layout/IconVerticalSolidList"/>
    <dgm:cxn modelId="{3196E686-9445-4B91-B03F-5448A5831FDA}" type="presParOf" srcId="{17D8EA51-1391-4FFF-B649-E5AF7B540364}" destId="{DC4A0D4F-13BD-4E80-AE2B-0EA5E901B032}" srcOrd="0" destOrd="0" presId="urn:microsoft.com/office/officeart/2018/2/layout/IconVerticalSolidList"/>
    <dgm:cxn modelId="{BF1EDD34-0C38-4F7A-AFBA-A6C0ECCE53B7}" type="presParOf" srcId="{17D8EA51-1391-4FFF-B649-E5AF7B540364}" destId="{CCC7B0E5-94CC-428B-968F-5FB9937F7B2A}" srcOrd="1" destOrd="0" presId="urn:microsoft.com/office/officeart/2018/2/layout/IconVerticalSolidList"/>
    <dgm:cxn modelId="{765FCE31-A132-4D4D-A882-8B92CC7290F6}" type="presParOf" srcId="{17D8EA51-1391-4FFF-B649-E5AF7B540364}" destId="{3992FD4B-66EA-486F-BB1D-3D09FED934A9}" srcOrd="2" destOrd="0" presId="urn:microsoft.com/office/officeart/2018/2/layout/IconVerticalSolidList"/>
    <dgm:cxn modelId="{9B536061-567B-49BC-8B40-B642B2C78D13}" type="presParOf" srcId="{17D8EA51-1391-4FFF-B649-E5AF7B540364}" destId="{511F9EB4-C926-494B-A01A-42F7ED49A38C}" srcOrd="3" destOrd="0" presId="urn:microsoft.com/office/officeart/2018/2/layout/IconVerticalSolidList"/>
    <dgm:cxn modelId="{BECF26C4-2D58-45AE-A056-16B43653B604}" type="presParOf" srcId="{17D8EA51-1391-4FFF-B649-E5AF7B540364}" destId="{3FFD482D-F979-46AC-9560-E3FB7A90CD91}" srcOrd="4" destOrd="0" presId="urn:microsoft.com/office/officeart/2018/2/layout/IconVerticalSolidList"/>
    <dgm:cxn modelId="{C5E1383D-9BC6-46EB-AD24-97B864AC72B6}" type="presParOf" srcId="{DA478EB2-7D68-4554-A5BE-FAB0D2418B9B}" destId="{81AB008D-50F9-40EA-9F48-4A5241D0EDC9}" srcOrd="1" destOrd="0" presId="urn:microsoft.com/office/officeart/2018/2/layout/IconVerticalSolidList"/>
    <dgm:cxn modelId="{0D809580-AC48-445B-8357-BBCFFDAC94E3}" type="presParOf" srcId="{DA478EB2-7D68-4554-A5BE-FAB0D2418B9B}" destId="{BA8017F7-8727-4363-9A4C-B387019B6252}" srcOrd="2" destOrd="0" presId="urn:microsoft.com/office/officeart/2018/2/layout/IconVerticalSolidList"/>
    <dgm:cxn modelId="{EA18B7BF-12E2-46A2-888C-083BE9A65659}" type="presParOf" srcId="{BA8017F7-8727-4363-9A4C-B387019B6252}" destId="{0CE27F00-8B42-4657-A795-561E4815F5AB}" srcOrd="0" destOrd="0" presId="urn:microsoft.com/office/officeart/2018/2/layout/IconVerticalSolidList"/>
    <dgm:cxn modelId="{02235DF0-FCC7-4327-8FBA-C067113F0AE8}" type="presParOf" srcId="{BA8017F7-8727-4363-9A4C-B387019B6252}" destId="{1A743450-AB3D-44EA-B9B6-C907F6E50464}" srcOrd="1" destOrd="0" presId="urn:microsoft.com/office/officeart/2018/2/layout/IconVerticalSolidList"/>
    <dgm:cxn modelId="{0FC308B9-0DB1-4ADF-B6DA-5BF4C848920F}" type="presParOf" srcId="{BA8017F7-8727-4363-9A4C-B387019B6252}" destId="{58482ABC-7DD4-46E7-9248-0C89FEFA26FD}" srcOrd="2" destOrd="0" presId="urn:microsoft.com/office/officeart/2018/2/layout/IconVerticalSolidList"/>
    <dgm:cxn modelId="{CE8A3655-00DE-4C6C-94F4-51489DC65E1C}" type="presParOf" srcId="{BA8017F7-8727-4363-9A4C-B387019B6252}" destId="{54EC1D63-2732-47F1-856F-E7D61987EE31}" srcOrd="3" destOrd="0" presId="urn:microsoft.com/office/officeart/2018/2/layout/IconVerticalSolidList"/>
    <dgm:cxn modelId="{D9375AC2-FBDB-483F-86E1-C3AA2354094E}" type="presParOf" srcId="{BA8017F7-8727-4363-9A4C-B387019B6252}" destId="{F9E07D77-BB14-4563-842A-D0F800B85C73}" srcOrd="4" destOrd="0" presId="urn:microsoft.com/office/officeart/2018/2/layout/IconVerticalSolidList"/>
    <dgm:cxn modelId="{24E5E034-8741-42AB-83A1-796BA669950A}" type="presParOf" srcId="{DA478EB2-7D68-4554-A5BE-FAB0D2418B9B}" destId="{BF72AB80-F287-4E71-97E8-8298F28D7222}" srcOrd="3" destOrd="0" presId="urn:microsoft.com/office/officeart/2018/2/layout/IconVerticalSolidList"/>
    <dgm:cxn modelId="{C43D622A-AB13-4A0B-A634-81716A6D13F6}" type="presParOf" srcId="{DA478EB2-7D68-4554-A5BE-FAB0D2418B9B}" destId="{0AC9E33D-587A-42B7-A900-8B4BF3F21D60}" srcOrd="4" destOrd="0" presId="urn:microsoft.com/office/officeart/2018/2/layout/IconVerticalSolidList"/>
    <dgm:cxn modelId="{B0D2742F-0E08-4A25-B733-EF9156219345}" type="presParOf" srcId="{0AC9E33D-587A-42B7-A900-8B4BF3F21D60}" destId="{7470E6DC-6BE7-431D-81BE-28202138E3E1}" srcOrd="0" destOrd="0" presId="urn:microsoft.com/office/officeart/2018/2/layout/IconVerticalSolidList"/>
    <dgm:cxn modelId="{CB06FD27-28C9-43D8-AA99-95A8259D645E}" type="presParOf" srcId="{0AC9E33D-587A-42B7-A900-8B4BF3F21D60}" destId="{C20EE5F6-F611-4173-91A1-5D1799EB4345}" srcOrd="1" destOrd="0" presId="urn:microsoft.com/office/officeart/2018/2/layout/IconVerticalSolidList"/>
    <dgm:cxn modelId="{52036BE5-D934-490F-86AE-617042488CBC}" type="presParOf" srcId="{0AC9E33D-587A-42B7-A900-8B4BF3F21D60}" destId="{2EF5767E-B7E2-4ACF-8309-FBA93846EF81}" srcOrd="2" destOrd="0" presId="urn:microsoft.com/office/officeart/2018/2/layout/IconVerticalSolidList"/>
    <dgm:cxn modelId="{A886B964-3553-4349-807D-C74F8E95DBEC}" type="presParOf" srcId="{0AC9E33D-587A-42B7-A900-8B4BF3F21D60}" destId="{2D328DBF-AE26-4D39-A0AD-45FCC6D26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167C6-ADFA-5E43-B445-D282A11A1522}">
      <dsp:nvSpPr>
        <dsp:cNvPr id="0" name=""/>
        <dsp:cNvSpPr/>
      </dsp:nvSpPr>
      <dsp:spPr>
        <a:xfrm>
          <a:off x="0" y="2176272"/>
          <a:ext cx="78867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216CA-DE16-BB4D-99A2-B2C5A090CE9E}">
      <dsp:nvSpPr>
        <dsp:cNvPr id="0" name=""/>
        <dsp:cNvSpPr/>
      </dsp:nvSpPr>
      <dsp:spPr>
        <a:xfrm rot="8100000">
          <a:off x="69408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95E1-B3C3-8345-A83D-DF6A9D0E6AFB}">
      <dsp:nvSpPr>
        <dsp:cNvPr id="0" name=""/>
        <dsp:cNvSpPr/>
      </dsp:nvSpPr>
      <dsp:spPr>
        <a:xfrm>
          <a:off x="104904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78712-6839-9740-8BBE-4C620963A2EA}">
      <dsp:nvSpPr>
        <dsp:cNvPr id="0" name=""/>
        <dsp:cNvSpPr/>
      </dsp:nvSpPr>
      <dsp:spPr>
        <a:xfrm>
          <a:off x="455112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original paper line drawing watermarks differentiate paper makers</a:t>
          </a:r>
        </a:p>
      </dsp:txBody>
      <dsp:txXfrm>
        <a:off x="455112" y="887918"/>
        <a:ext cx="2183942" cy="1288353"/>
      </dsp:txXfrm>
    </dsp:sp>
    <dsp:sp modelId="{9FBBDCC6-CEA3-4047-BC01-FAF8421A117E}">
      <dsp:nvSpPr>
        <dsp:cNvPr id="0" name=""/>
        <dsp:cNvSpPr/>
      </dsp:nvSpPr>
      <dsp:spPr>
        <a:xfrm>
          <a:off x="455112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13th century</a:t>
          </a:r>
        </a:p>
      </dsp:txBody>
      <dsp:txXfrm>
        <a:off x="455112" y="435254"/>
        <a:ext cx="2183942" cy="452664"/>
      </dsp:txXfrm>
    </dsp:sp>
    <dsp:sp modelId="{6EF59BAA-F22E-334E-AF07-2D401A5FDCAF}">
      <dsp:nvSpPr>
        <dsp:cNvPr id="0" name=""/>
        <dsp:cNvSpPr/>
      </dsp:nvSpPr>
      <dsp:spPr>
        <a:xfrm>
          <a:off x="229171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43AB8-25FB-1F48-A2F8-108AAEB5DEAE}">
      <dsp:nvSpPr>
        <dsp:cNvPr id="0" name=""/>
        <dsp:cNvSpPr/>
      </dsp:nvSpPr>
      <dsp:spPr>
        <a:xfrm>
          <a:off x="188894" y="2135532"/>
          <a:ext cx="81338" cy="814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9121E-069A-F04C-9347-F011E1C59431}">
      <dsp:nvSpPr>
        <dsp:cNvPr id="0" name=""/>
        <dsp:cNvSpPr/>
      </dsp:nvSpPr>
      <dsp:spPr>
        <a:xfrm rot="18900000">
          <a:off x="1380511" y="3531193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814256"/>
            <a:satOff val="2799"/>
            <a:lumOff val="-13432"/>
            <a:alphaOff val="0"/>
          </a:schemeClr>
        </a:solidFill>
        <a:ln w="25400" cap="flat" cmpd="sng" algn="ctr">
          <a:solidFill>
            <a:schemeClr val="accent5">
              <a:hueOff val="814256"/>
              <a:satOff val="2799"/>
              <a:lumOff val="-13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B4E41-B147-5148-B05D-06ABDD37B55E}">
      <dsp:nvSpPr>
        <dsp:cNvPr id="0" name=""/>
        <dsp:cNvSpPr/>
      </dsp:nvSpPr>
      <dsp:spPr>
        <a:xfrm>
          <a:off x="1416008" y="3566690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77569-ECD9-3B46-93B8-1A950B7B4E64}">
      <dsp:nvSpPr>
        <dsp:cNvPr id="0" name=""/>
        <dsp:cNvSpPr/>
      </dsp:nvSpPr>
      <dsp:spPr>
        <a:xfrm>
          <a:off x="1766215" y="2176272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Claude Lorrain watermarked his drawings – first watermark system</a:t>
          </a:r>
        </a:p>
      </dsp:txBody>
      <dsp:txXfrm>
        <a:off x="1766215" y="2176272"/>
        <a:ext cx="2183942" cy="1288353"/>
      </dsp:txXfrm>
    </dsp:sp>
    <dsp:sp modelId="{D83468A2-D58E-DA46-9C3F-EB6F47791594}">
      <dsp:nvSpPr>
        <dsp:cNvPr id="0" name=""/>
        <dsp:cNvSpPr/>
      </dsp:nvSpPr>
      <dsp:spPr>
        <a:xfrm>
          <a:off x="1766215" y="3464625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17th century</a:t>
          </a:r>
        </a:p>
      </dsp:txBody>
      <dsp:txXfrm>
        <a:off x="1766215" y="3464625"/>
        <a:ext cx="2183942" cy="452664"/>
      </dsp:txXfrm>
    </dsp:sp>
    <dsp:sp modelId="{8F0018E8-A6B1-4540-A9FA-F60EFA18A841}">
      <dsp:nvSpPr>
        <dsp:cNvPr id="0" name=""/>
        <dsp:cNvSpPr/>
      </dsp:nvSpPr>
      <dsp:spPr>
        <a:xfrm>
          <a:off x="1540275" y="2176272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814257"/>
              <a:satOff val="2799"/>
              <a:lumOff val="-1343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B21C7-8F4C-7747-889A-7BAF84D9BB79}">
      <dsp:nvSpPr>
        <dsp:cNvPr id="0" name=""/>
        <dsp:cNvSpPr/>
      </dsp:nvSpPr>
      <dsp:spPr>
        <a:xfrm>
          <a:off x="1499998" y="2135532"/>
          <a:ext cx="81338" cy="81479"/>
        </a:xfrm>
        <a:prstGeom prst="ellipse">
          <a:avLst/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3E223-7495-714D-9E3B-3AA0BC884BB1}">
      <dsp:nvSpPr>
        <dsp:cNvPr id="0" name=""/>
        <dsp:cNvSpPr/>
      </dsp:nvSpPr>
      <dsp:spPr>
        <a:xfrm rot="8100000">
          <a:off x="2691615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1628512"/>
            <a:satOff val="5598"/>
            <a:lumOff val="-26863"/>
            <a:alphaOff val="0"/>
          </a:schemeClr>
        </a:solidFill>
        <a:ln w="25400" cap="flat" cmpd="sng" algn="ctr">
          <a:solidFill>
            <a:schemeClr val="accent5">
              <a:hueOff val="1628512"/>
              <a:satOff val="5598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AFF56-0E27-B44E-BC77-31CFC8782A8C}">
      <dsp:nvSpPr>
        <dsp:cNvPr id="0" name=""/>
        <dsp:cNvSpPr/>
      </dsp:nvSpPr>
      <dsp:spPr>
        <a:xfrm>
          <a:off x="2727111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8D0BE-6430-7C4E-B4CB-384231A3ED33}">
      <dsp:nvSpPr>
        <dsp:cNvPr id="0" name=""/>
        <dsp:cNvSpPr/>
      </dsp:nvSpPr>
      <dsp:spPr>
        <a:xfrm>
          <a:off x="3077318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first watermarked paper used in Swedish bank note in 1666</a:t>
          </a:r>
        </a:p>
      </dsp:txBody>
      <dsp:txXfrm>
        <a:off x="3077318" y="887918"/>
        <a:ext cx="2183942" cy="1288353"/>
      </dsp:txXfrm>
    </dsp:sp>
    <dsp:sp modelId="{17FA1EEB-9BDB-1D4F-A974-D5A336E37719}">
      <dsp:nvSpPr>
        <dsp:cNvPr id="0" name=""/>
        <dsp:cNvSpPr/>
      </dsp:nvSpPr>
      <dsp:spPr>
        <a:xfrm>
          <a:off x="3077318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17th century</a:t>
          </a:r>
        </a:p>
      </dsp:txBody>
      <dsp:txXfrm>
        <a:off x="3077318" y="435254"/>
        <a:ext cx="2183942" cy="452664"/>
      </dsp:txXfrm>
    </dsp:sp>
    <dsp:sp modelId="{5FDBEFAD-A055-A242-BE28-059496EE881F}">
      <dsp:nvSpPr>
        <dsp:cNvPr id="0" name=""/>
        <dsp:cNvSpPr/>
      </dsp:nvSpPr>
      <dsp:spPr>
        <a:xfrm>
          <a:off x="2851378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1628513"/>
              <a:satOff val="5598"/>
              <a:lumOff val="-2686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8EA8A-7FB7-BE41-B7E9-06190B20D626}">
      <dsp:nvSpPr>
        <dsp:cNvPr id="0" name=""/>
        <dsp:cNvSpPr/>
      </dsp:nvSpPr>
      <dsp:spPr>
        <a:xfrm>
          <a:off x="2811101" y="2135532"/>
          <a:ext cx="81338" cy="81479"/>
        </a:xfrm>
        <a:prstGeom prst="ellipse">
          <a:avLst/>
        </a:prstGeom>
        <a:solidFill>
          <a:schemeClr val="accent5">
            <a:hueOff val="1628513"/>
            <a:satOff val="5598"/>
            <a:lumOff val="-2686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CB176-CA78-554C-8112-9500704DC368}">
      <dsp:nvSpPr>
        <dsp:cNvPr id="0" name=""/>
        <dsp:cNvSpPr/>
      </dsp:nvSpPr>
      <dsp:spPr>
        <a:xfrm rot="18900000">
          <a:off x="4002718" y="3531193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2442768"/>
            <a:satOff val="8397"/>
            <a:lumOff val="-40295"/>
            <a:alphaOff val="0"/>
          </a:schemeClr>
        </a:solidFill>
        <a:ln w="25400" cap="flat" cmpd="sng" algn="ctr">
          <a:solidFill>
            <a:schemeClr val="accent5">
              <a:hueOff val="2442768"/>
              <a:satOff val="8397"/>
              <a:lumOff val="-40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10EC0-A157-AA47-830F-3B127985CED3}">
      <dsp:nvSpPr>
        <dsp:cNvPr id="0" name=""/>
        <dsp:cNvSpPr/>
      </dsp:nvSpPr>
      <dsp:spPr>
        <a:xfrm>
          <a:off x="4038215" y="3566690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7BF4-D1BE-FF41-9781-8DB1C6EF955E}">
      <dsp:nvSpPr>
        <dsp:cNvPr id="0" name=""/>
        <dsp:cNvSpPr/>
      </dsp:nvSpPr>
      <dsp:spPr>
        <a:xfrm>
          <a:off x="4388422" y="2176272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shaded watermark first used</a:t>
          </a:r>
        </a:p>
      </dsp:txBody>
      <dsp:txXfrm>
        <a:off x="4388422" y="2176272"/>
        <a:ext cx="2183942" cy="1288353"/>
      </dsp:txXfrm>
    </dsp:sp>
    <dsp:sp modelId="{7D6ECEAA-AB53-5245-B06D-0AA7918B07C6}">
      <dsp:nvSpPr>
        <dsp:cNvPr id="0" name=""/>
        <dsp:cNvSpPr/>
      </dsp:nvSpPr>
      <dsp:spPr>
        <a:xfrm>
          <a:off x="4388422" y="3464625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19th century</a:t>
          </a:r>
        </a:p>
      </dsp:txBody>
      <dsp:txXfrm>
        <a:off x="4388422" y="3464625"/>
        <a:ext cx="2183942" cy="452664"/>
      </dsp:txXfrm>
    </dsp:sp>
    <dsp:sp modelId="{8006CF5B-1D47-0540-9BAA-10B44C3AE785}">
      <dsp:nvSpPr>
        <dsp:cNvPr id="0" name=""/>
        <dsp:cNvSpPr/>
      </dsp:nvSpPr>
      <dsp:spPr>
        <a:xfrm>
          <a:off x="4162482" y="2176272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2442770"/>
              <a:satOff val="8397"/>
              <a:lumOff val="-4029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A6CEB-FEEB-B746-AEF2-BFF07DEEB52C}">
      <dsp:nvSpPr>
        <dsp:cNvPr id="0" name=""/>
        <dsp:cNvSpPr/>
      </dsp:nvSpPr>
      <dsp:spPr>
        <a:xfrm>
          <a:off x="4122205" y="2135532"/>
          <a:ext cx="81338" cy="81479"/>
        </a:xfrm>
        <a:prstGeom prst="ellipse">
          <a:avLst/>
        </a:prstGeom>
        <a:solidFill>
          <a:schemeClr val="accent5">
            <a:hueOff val="2442770"/>
            <a:satOff val="8397"/>
            <a:lumOff val="-4029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E5149-011F-594A-9479-35BF0EEF54DF}">
      <dsp:nvSpPr>
        <dsp:cNvPr id="0" name=""/>
        <dsp:cNvSpPr/>
      </dsp:nvSpPr>
      <dsp:spPr>
        <a:xfrm rot="8100000">
          <a:off x="5313821" y="501822"/>
          <a:ext cx="319527" cy="319527"/>
        </a:xfrm>
        <a:prstGeom prst="teardrop">
          <a:avLst>
            <a:gd name="adj" fmla="val 115000"/>
          </a:avLst>
        </a:prstGeom>
        <a:solidFill>
          <a:schemeClr val="accent5">
            <a:hueOff val="3257024"/>
            <a:satOff val="11196"/>
            <a:lumOff val="-53726"/>
            <a:alphaOff val="0"/>
          </a:schemeClr>
        </a:solidFill>
        <a:ln w="25400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FD9CF-893D-4441-A5E3-E35B482C8606}">
      <dsp:nvSpPr>
        <dsp:cNvPr id="0" name=""/>
        <dsp:cNvSpPr/>
      </dsp:nvSpPr>
      <dsp:spPr>
        <a:xfrm>
          <a:off x="5349318" y="537319"/>
          <a:ext cx="248534" cy="24853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2EE7-D5DB-444F-9425-8503F84DE9E2}">
      <dsp:nvSpPr>
        <dsp:cNvPr id="0" name=""/>
        <dsp:cNvSpPr/>
      </dsp:nvSpPr>
      <dsp:spPr>
        <a:xfrm>
          <a:off x="5699525" y="887918"/>
          <a:ext cx="2183942" cy="128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watermarks on stamps</a:t>
          </a:r>
        </a:p>
      </dsp:txBody>
      <dsp:txXfrm>
        <a:off x="5699525" y="887918"/>
        <a:ext cx="2183942" cy="1288353"/>
      </dsp:txXfrm>
    </dsp:sp>
    <dsp:sp modelId="{B37A0402-E9C1-E041-BEF8-7B4D219C486F}">
      <dsp:nvSpPr>
        <dsp:cNvPr id="0" name=""/>
        <dsp:cNvSpPr/>
      </dsp:nvSpPr>
      <dsp:spPr>
        <a:xfrm>
          <a:off x="5699525" y="435254"/>
          <a:ext cx="2183942" cy="45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19th century/ 20th century</a:t>
          </a:r>
        </a:p>
      </dsp:txBody>
      <dsp:txXfrm>
        <a:off x="5699525" y="435254"/>
        <a:ext cx="2183942" cy="452664"/>
      </dsp:txXfrm>
    </dsp:sp>
    <dsp:sp modelId="{D72DB65D-4288-3D49-B6B5-4F451F942587}">
      <dsp:nvSpPr>
        <dsp:cNvPr id="0" name=""/>
        <dsp:cNvSpPr/>
      </dsp:nvSpPr>
      <dsp:spPr>
        <a:xfrm>
          <a:off x="5473585" y="887918"/>
          <a:ext cx="0" cy="1288353"/>
        </a:xfrm>
        <a:prstGeom prst="line">
          <a:avLst/>
        </a:prstGeom>
        <a:noFill/>
        <a:ln w="12700" cap="flat" cmpd="sng" algn="ctr">
          <a:solidFill>
            <a:schemeClr val="accent5">
              <a:hueOff val="3257026"/>
              <a:satOff val="11196"/>
              <a:lumOff val="-5372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6A48-D845-7040-9120-A797946A7DBF}">
      <dsp:nvSpPr>
        <dsp:cNvPr id="0" name=""/>
        <dsp:cNvSpPr/>
      </dsp:nvSpPr>
      <dsp:spPr>
        <a:xfrm>
          <a:off x="5433308" y="2135532"/>
          <a:ext cx="81338" cy="81479"/>
        </a:xfrm>
        <a:prstGeom prst="ellips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A0D4F-13BD-4E80-AE2B-0EA5E901B032}">
      <dsp:nvSpPr>
        <dsp:cNvPr id="0" name=""/>
        <dsp:cNvSpPr/>
      </dsp:nvSpPr>
      <dsp:spPr>
        <a:xfrm>
          <a:off x="0" y="502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7B0E5-94CC-428B-968F-5FB9937F7B2A}">
      <dsp:nvSpPr>
        <dsp:cNvPr id="0" name=""/>
        <dsp:cNvSpPr/>
      </dsp:nvSpPr>
      <dsp:spPr>
        <a:xfrm>
          <a:off x="355922" y="265238"/>
          <a:ext cx="647132" cy="647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9EB4-C926-494B-A01A-42F7ED49A38C}">
      <dsp:nvSpPr>
        <dsp:cNvPr id="0" name=""/>
        <dsp:cNvSpPr/>
      </dsp:nvSpPr>
      <dsp:spPr>
        <a:xfrm>
          <a:off x="1358978" y="502"/>
          <a:ext cx="3500148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Relatively small types of introduced information:</a:t>
          </a:r>
          <a:endParaRPr lang="en-US" sz="2300" kern="1200" dirty="0"/>
        </a:p>
      </dsp:txBody>
      <dsp:txXfrm>
        <a:off x="1358978" y="502"/>
        <a:ext cx="3500148" cy="1176604"/>
      </dsp:txXfrm>
    </dsp:sp>
    <dsp:sp modelId="{3FFD482D-F979-46AC-9560-E3FB7A90CD91}">
      <dsp:nvSpPr>
        <dsp:cNvPr id="0" name=""/>
        <dsp:cNvSpPr/>
      </dsp:nvSpPr>
      <dsp:spPr>
        <a:xfrm>
          <a:off x="4859127" y="502"/>
          <a:ext cx="2918980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Identification number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Author name</a:t>
          </a:r>
          <a:endParaRPr lang="en-US" sz="1700" kern="1200"/>
        </a:p>
      </dsp:txBody>
      <dsp:txXfrm>
        <a:off x="4859127" y="502"/>
        <a:ext cx="2918980" cy="1176604"/>
      </dsp:txXfrm>
    </dsp:sp>
    <dsp:sp modelId="{0CE27F00-8B42-4657-A795-561E4815F5AB}">
      <dsp:nvSpPr>
        <dsp:cNvPr id="0" name=""/>
        <dsp:cNvSpPr/>
      </dsp:nvSpPr>
      <dsp:spPr>
        <a:xfrm>
          <a:off x="0" y="1471259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43450-AB3D-44EA-B9B6-C907F6E50464}">
      <dsp:nvSpPr>
        <dsp:cNvPr id="0" name=""/>
        <dsp:cNvSpPr/>
      </dsp:nvSpPr>
      <dsp:spPr>
        <a:xfrm>
          <a:off x="355922" y="1735995"/>
          <a:ext cx="647132" cy="647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C1D63-2732-47F1-856F-E7D61987EE31}">
      <dsp:nvSpPr>
        <dsp:cNvPr id="0" name=""/>
        <dsp:cNvSpPr/>
      </dsp:nvSpPr>
      <dsp:spPr>
        <a:xfrm>
          <a:off x="1358978" y="1471259"/>
          <a:ext cx="3500148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Relatively large types of hidden information:</a:t>
          </a:r>
          <a:endParaRPr lang="en-US" sz="2300" kern="1200"/>
        </a:p>
      </dsp:txBody>
      <dsp:txXfrm>
        <a:off x="1358978" y="1471259"/>
        <a:ext cx="3500148" cy="1176604"/>
      </dsp:txXfrm>
    </dsp:sp>
    <dsp:sp modelId="{F9E07D77-BB14-4563-842A-D0F800B85C73}">
      <dsp:nvSpPr>
        <dsp:cNvPr id="0" name=""/>
        <dsp:cNvSpPr/>
      </dsp:nvSpPr>
      <dsp:spPr>
        <a:xfrm>
          <a:off x="4859127" y="1471259"/>
          <a:ext cx="2918980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Smaller image in larger image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Speech in video</a:t>
          </a:r>
          <a:endParaRPr lang="en-US" sz="1700" kern="1200"/>
        </a:p>
      </dsp:txBody>
      <dsp:txXfrm>
        <a:off x="4859127" y="1471259"/>
        <a:ext cx="2918980" cy="1176604"/>
      </dsp:txXfrm>
    </dsp:sp>
    <dsp:sp modelId="{7470E6DC-6BE7-431D-81BE-28202138E3E1}">
      <dsp:nvSpPr>
        <dsp:cNvPr id="0" name=""/>
        <dsp:cNvSpPr/>
      </dsp:nvSpPr>
      <dsp:spPr>
        <a:xfrm>
          <a:off x="0" y="2942015"/>
          <a:ext cx="7778108" cy="1176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EE5F6-F611-4173-91A1-5D1799EB4345}">
      <dsp:nvSpPr>
        <dsp:cNvPr id="0" name=""/>
        <dsp:cNvSpPr/>
      </dsp:nvSpPr>
      <dsp:spPr>
        <a:xfrm>
          <a:off x="355922" y="3206751"/>
          <a:ext cx="647132" cy="6471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28DBF-AE26-4D39-A0AD-45FCC6D26301}">
      <dsp:nvSpPr>
        <dsp:cNvPr id="0" name=""/>
        <dsp:cNvSpPr/>
      </dsp:nvSpPr>
      <dsp:spPr>
        <a:xfrm>
          <a:off x="1358978" y="2942015"/>
          <a:ext cx="6419129" cy="117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24" tIns="124524" rIns="124524" bIns="12452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Ability of introducing information depends on introduced and original signals</a:t>
          </a:r>
          <a:endParaRPr lang="en-US" sz="2300" kern="1200"/>
        </a:p>
      </dsp:txBody>
      <dsp:txXfrm>
        <a:off x="1358978" y="2942015"/>
        <a:ext cx="6419129" cy="117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Study of the impact of changes in the quality of the image due to modifications related with embedding digital watermark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– proces umieszczania informacji w dźwięku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Dźwięk (jak każde inne dane) – nośnik danych ukrytych psycho-akustycznie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(w odróżnieniu od sekwencji wizyjnych czy obrazów) – brak konieczności ochrony praw twórcy jako autora utworu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Autorstwo utworu zwykle niepodważalne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– proces umieszczania informacji w dźwięku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Dźwięk (jak każde inne dane) – nośnik danych ukrytych psycho-akustycznie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(w odróżnieniu od sekwencji wizyjnych czy obrazów) – brak konieczności ochrony praw twórcy jako autora utworu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Autorstwo utworu zwykle niepodważalne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dźwięku (2/2)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dźwięku służą raczej śledzeniu trasy dostarczania treści, przez wprowadzanie informacji na temat: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Dystrybutora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Nabywcy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Używane także do wyszukiwania w zdigitalizowanych archiwach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Typy znaków wodnych – nazewnictwo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Publiczne (niewidome) znaki wodne: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 maskujący (oryginalny) nie jest wymagany w czasie detekcji znaku wodnego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Wymagany indywidualnie wygenerowany klucz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Prywatne (nie-niewidome) znaki wodne: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Oryginalny sygnał maskujący wymagany w czasie detekcji znaku wodnego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Asymetryczny (typu klucza publicznego) znak wodny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Schemat systemu znaków wodnych z cechami przypominającymi asymetryczny (typu klucza publicznego) system kryptograficzny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Typy znaków wodnych – znak wodny uwierzytelniający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Zastosowanie – uwierzytelnianie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Uwierzytelnianie sygnału audiowizualnego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Weryfikacja treści multimedialnej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Trudny do wygenerowania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Czuły na zakłócenia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Nazywany „Tłukliwym znakiem wodnym”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Typy znaków wodnych – identyfikujący znak wodny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Zastosowanie – identyfikacja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Dodanie pewnych opisów do treści audiowizualnych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Przykład: numer identyfikacyjny odnoszący się do adresu w bazie danych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Trudny do usunięcia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Odporny na zakłócenia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Nazywanym „wytrzymałym znakiem wodnym”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Typy znaków wodnych – odniesienie do kryptografii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Znakowanie/steganografia – NIE zabezpieczają zawartości wiadomości (znaczenia)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Kryptografia – zabezpiecza zawartość wiadomości (znaczenie)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Zalety steganografii: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Jawna zakodowana wiadomość – podejrzane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Wiadomość steganograficzna – nie wzbudza podejrzeń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Typy znaków wodnych – widzialne i niewidzialne znaki wodne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Widzialne znaki wodne – prewencja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detekcja i udowadnianie kradzieży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Metody silnie zależne od typu treści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Widzialne znaki wodne – omówienie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Znakowany sygnał różni się od oryginału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Przykład – dodanie znaku wodnego do obrazu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Agencje fotograficzne dodają (C) do podglądów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Dwa rodzaje widzialnych znaków wodnych: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Wytłoczone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 wytłoczone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Widzialne znaki wodne – wytłoczone i nie-wytłoczone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Niewidzialne znaki wodne – wymagane cechy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Niewidzialność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Odporność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Pojemność danych w znaku wodnym (min. 64 bity)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Ortogonalność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Prawdopodobieństwo błędnego wykrycia znaku wodnego ($10^{-12}$)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Urządzenie wykrywające znak wodny (szybkie i tanie)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Niewidzialne znaki wodne – zabezpieczenie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Użytkownik nie powinien móc: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Spodziewać sie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Wykryć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Zdekodować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	Usunąć znak wodny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Zabezpieczenie znaku wodnego zależne od aplikacji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Niewidzialne znaki wodne – ukrywanie danych i rola maskowania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Zachowanie wizualnie niezmienionego poziomu sygnału ale wciąż pozwalającego na wykrycie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Detekcja znaku wodnego powinna być możliwa nawet kiedy główna treścia jest uszkodzona!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Znaki wodne możliwe dzięki niedoskonałości zmysłów człowieka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Silny składnik audio/wideo może zamaskować inny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Technika używana już w kompresji stratnej</a:t>
            </a:r>
            <a:endParaRPr b="1"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Niewidzialne znaki wodne – ukrywanie danych i rola maskowania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Zachowanie wizualnie niezmienionego poziomu sygnału ale wciąż pozwalającego na wykrycie znaku wodnego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Detekcja znaku wodnego powinna być możliwa nawet kiedy główna treścia jest uszkodzona!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Znaki wodne możliwe dzięki niedoskonałości zmysłów człowieka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Silny składnik audio/wideo może zamaskować inny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/>
              <a:t>Technika używana już w kompresji stratnej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Problemy z prawami autorskimi – przyczyny powstania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Internet (zwłaszcza WWW) – główny powód powstania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Nieograniczone możliwości dla 100% dokładnej replikacji cyfrowej treści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Oryginał i kopia nie są rozróżnialne, kierunek replikacji nie do wykrycia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Media internetowe powszechnie uznawane jako własność publiczna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Problemy z prawami autorskimi – typy mediów i techniki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Typy mediów: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Dźwięk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Wizja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Obrazy (elementy stron WWW, pornografia, clip-art)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Techniki: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WWW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FTP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Usenet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P2p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szybkość bitowa algorytmu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Stosunkowo niewiele typow wprowadzanej informacji: ID, autor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Relatywnie wiele typow ukrytej informacji: mniejszy obraz w wiekszym obrazie, mowa w wideo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Mozliwosc wprowadzenia informacji zalezy od wprowadzanych i oryginalnych sygnalow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(¼)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Obrazy cyfrowe uzyte do ukrywania wiadomosci w Internecie i innych mediach komunikacyjnych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24-bitowa mapa bitowa – 8 bitow reprezentujacych kazda z trzech wartosci kolorow, kazdego piksela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256 roznych wartosci kazdego koloru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Roznica miedzy powiedzmy 11111111 i 1111110 w wartosci intensywnosci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Raczej nie do wykrycia przez ludzkie oko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Dodane bity do obrazu modyfikujace tylko najmniej znaczace bity co wprowadza (e.g.) inny obraz, tekst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Brak zmiany sygnalu w widoczny sposob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Roznica miedzy powiedzmy 11111111 i 1111110 w wartosci intensywnosci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Raczej nie do wykrycia przez ludzkie oko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Dodane bity do obrazu modyfikujace tylko najmniej znaczace bity co wprowadza (e.g.) inny obraz, tekst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Brak zmiany sygnalu w widoczny sposob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Niewidzialne znaki wodne – najmniej znaczace bity (¾)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Tylko niewielka roznica w sygnale na wyjsciu (mniej lub bardziej niedetektowalna)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Wiekszy obraz przenoszacy (w porownaniu do uktytego) – latwiej ukryc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Minimalna jakosc: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 rozdzielczosc: 200x200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- glebokosc bitowa: 8-bitowa (256 kolorow)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Niewidzialne znaki wodne – najmniej znaczace bity (2/4)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Obraz drzewa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Usuniete wszystkie procz dwoch bitow kazdego komponentu koloru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 rezultacie prawie czarny obraz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Rozjasnienie 85x daje drugi obraz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Kot – obraz odczytany z obrazu oryginalnego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Niewidoczne znaki wodne - Domena czestotliwosci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Techniki wylacznie przestrzenne – nieodporne na ataki na sygnal typu: kadrowanie, powiekszanie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Techniki dosyc odporne na takie ataki: techniki w dziedzinie czestotliwosci, techniki mieszane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Rozrzucanie znaku wodnego – wykrywanie w przypadku przestrzennej lub czasowej fragmentacji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czym są znaki wodne?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Cyfrowe znaki wodne – technika dodawania wiadomości do cyfrowych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dźwiękowych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wizyjnych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Sygnałów obrazowych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Dokumentów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Wiadomość – informacja związana z: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Sygnałem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Autorem sygnału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99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108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715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historia (½)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XIII w. - oryginalne papierowe znaki wodne składające się z rysowanych linii używane dla celów rozróżniania ówczesnych wytwórców papieru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XVII w. - Claude Lorrain znakował znakami wodnymi swoje rysunki – pierwszy system znaków wodnych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XVII w. - pierwszy papier ze znakami wodnymi używany w szwedzkich banknotach w 1666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XIX w. - po raz pierwszy użyto znaku wodnego z odcieniami szarości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XIX/XX w. - znaki wodne na znaczkach pocztowych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historia (2/2)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zabezpieczenie niezależne od...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Filtrowania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Permutacji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Kwantyzacji/próbkowania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Rotacji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Skalowania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Usunięć/wstawień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Uśredniania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Wymiany danych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Formatu pliku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Głębokości bitowej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Stopnia kompresji (tylko nieznaczna kompresja)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Typu treści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Konwersji analogowo/cyfrowej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Konwersji kolor/skala odcieni szarości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Szumu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Wprowadzenie do znaków wodnych – atrybuty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Niewykrywalność: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Oczekiwana wysoka wydajność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Obiekt ze znakiem wodnym powinien wyglądać (lub brzmieć) identycznie (albo bardzo podobnie) jak oryginał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Zdolność przetrwania: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Znak wodny (czasami) powinien być w stanie przetrwać każde normalne przetwarzanie wprowadzane przez nośnik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Bezpieczeństwo: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Obiekt ze znakiem wodnym nie powinien pozwolić na nieautoryzowaną detekcję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sekwencjach wizyjnych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Sekwencje wizyjne mogą być traktowane jako strumienie niezależnych obrazów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Techniki znaków wodnych do obrazów możliwe do zastosowania w sekwencjach wizyjnych jeśli poszczególne klatki są traktowane jak obrazy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Takie techniki nie biorą pod uwagę dostępności domeny czasowej (prócz istniejącej domeny przestrzennej)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Wprowadzenie do znaków wodnych – znaki wodne w sekwencjach wizyjnych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Znaki wodne w sekwencjach wizyjnych = znaki wodne w serii obrazów: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Nieskompresowane dane ramki</a:t>
            </a:r>
            <a:endParaRPr/>
          </a:p>
          <a:p>
            <a:pPr marL="741362" lvl="1" indent="-284162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</a:pPr>
            <a:r>
              <a:rPr lang="en-US"/>
              <a:t>Skompresowane dane (trudniejsze zadanie)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‏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Możliwe zastosowanie zaawansowanych technik, korzystających z istnienia domeny czasowej</a:t>
            </a:r>
            <a:endParaRPr/>
          </a:p>
          <a:p>
            <a:pPr marL="0" lvl="0" indent="-7620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</a:pPr>
            <a:r>
              <a:rPr lang="en-US"/>
              <a:t>Sekwencje wizyjne – to także nowe możliwości tworzenia lepszych ataków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5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Slajd tytułow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>
            <a:spLocks noGrp="1"/>
          </p:cNvSpPr>
          <p:nvPr>
            <p:ph type="title"/>
          </p:nvPr>
        </p:nvSpPr>
        <p:spPr>
          <a:xfrm>
            <a:off x="685800" y="1844679"/>
            <a:ext cx="7772400" cy="204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1"/>
          </p:nvPr>
        </p:nvSpPr>
        <p:spPr>
          <a:xfrm>
            <a:off x="1371600" y="3886201"/>
            <a:ext cx="6400800" cy="297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28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 b="1"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7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40259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/>
            </a:lvl1pPr>
            <a:lvl2pPr marL="914400" lvl="1" indent="-380809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/>
            </a:lvl2pPr>
            <a:lvl3pPr marL="1371600" lvl="2" indent="-359092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/>
            </a:lvl3pPr>
            <a:lvl4pPr marL="1828800" lvl="3" indent="-337311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/>
            </a:lvl4pPr>
            <a:lvl5pPr marL="2286000" lvl="4" indent="-337311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/>
            </a:lvl5pPr>
            <a:lvl6pPr marL="2743200" lvl="5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6pPr>
            <a:lvl7pPr marL="3200400" lvl="6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7pPr>
            <a:lvl8pPr marL="3657600" lvl="7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8pPr>
            <a:lvl9pPr marL="4114800" lvl="8" indent="-337311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Char char="•"/>
              <a:defRPr sz="1712"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3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lvl="0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/>
            </a:lvl1pPr>
            <a:lvl2pPr lvl="1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/>
            </a:lvl2pPr>
            <a:lvl3pPr lvl="2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/>
            </a:lvl3pPr>
            <a:lvl4pPr lvl="3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4pPr>
            <a:lvl5pPr lvl="4" algn="ctr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9pPr>
          </a:lstStyle>
          <a:p>
            <a:endParaRPr/>
          </a:p>
        </p:txBody>
      </p:sp>
      <p:sp>
        <p:nvSpPr>
          <p:cNvPr id="86" name="Google Shape;86;p5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137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None/>
              <a:defRPr sz="1370"/>
            </a:lvl9pPr>
          </a:lstStyle>
          <a:p>
            <a:endParaRPr/>
          </a:p>
        </p:txBody>
      </p:sp>
      <p:sp>
        <p:nvSpPr>
          <p:cNvPr id="90" name="Google Shape;90;p5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74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6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56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/>
            </a:lvl1pPr>
            <a:lvl2pPr marL="914400" lvl="1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/>
            </a:lvl2pPr>
            <a:lvl3pPr marL="1371600" lvl="2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/>
            </a:lvl3pPr>
            <a:lvl4pPr marL="1828800" lvl="3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4pPr>
            <a:lvl5pPr marL="2286000" lvl="4" indent="-2286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None/>
              <a:defRPr sz="856"/>
            </a:lvl9pPr>
          </a:lstStyle>
          <a:p>
            <a:endParaRPr/>
          </a:p>
        </p:txBody>
      </p:sp>
      <p:sp>
        <p:nvSpPr>
          <p:cNvPr id="100" name="Google Shape;100;p5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7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8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8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lvl="0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marL="914400" lvl="1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48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lvl="0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commons.wikimedia.org/w/index.php?curid=2544871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1630916" y="3325709"/>
            <a:ext cx="3420846" cy="45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sp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</a:pPr>
            <a:r>
              <a:rPr lang="en-US" sz="27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Watermarking</a:t>
            </a:r>
            <a:endParaRPr sz="274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630916" y="5739464"/>
            <a:ext cx="957494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sp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370"/>
              <a:buFont typeface="Arial"/>
              <a:buNone/>
            </a:pPr>
            <a:fld id="{DAE75B82-FC15-014D-9238-FC5B5C3F48AD}" type="datetime1">
              <a:rPr lang="pl-PL" sz="1370" smtClean="0">
                <a:solidFill>
                  <a:srgbClr val="808080"/>
                </a:solidFill>
              </a:rPr>
              <a:t>13.12.2023</a:t>
            </a:fld>
            <a:endParaRPr sz="1370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230438" y="4292605"/>
            <a:ext cx="6157913" cy="114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656" y="6428232"/>
            <a:ext cx="1228344" cy="42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4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603504" y="1412489"/>
            <a:ext cx="2153321" cy="2156621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Audio Watermarking</a:t>
            </a:r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3899244" y="1412489"/>
            <a:ext cx="2194560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– process of embedding information into audio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(like any other data) – carrier for psycho-acoustically hidden data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– not needed much for ownership copyright</a:t>
            </a:r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194560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Unlike video or images, ownership copyright usually not be disputed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Audio watermarking more into content delivery tracing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Inserting details about: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1700"/>
              <a:t>Distributor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1700"/>
              <a:t>Customer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1700"/>
              <a:t>Also used to search through digitized archives</a:t>
            </a:r>
          </a:p>
        </p:txBody>
      </p:sp>
      <p:sp>
        <p:nvSpPr>
          <p:cNvPr id="190" name="Google Shape;190;p10"/>
          <p:cNvSpPr txBox="1">
            <a:spLocks noGrp="1"/>
          </p:cNvSpPr>
          <p:nvPr>
            <p:ph type="sldNum" idx="12"/>
          </p:nvPr>
        </p:nvSpPr>
        <p:spPr>
          <a:xfrm>
            <a:off x="8227095" y="6080241"/>
            <a:ext cx="411480" cy="548640"/>
          </a:xfrm>
          <a:prstGeom prst="ellipse">
            <a:avLst/>
          </a:prstGeom>
          <a:solidFill>
            <a:srgbClr val="7F7F7F"/>
          </a:solidFill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endParaRPr 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5590" y="961"/>
            <a:ext cx="1308410" cy="1977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Cryptography Types in Watermarks</a:t>
            </a:r>
            <a:endParaRPr sz="3852"/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Public (blind)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Cover (original) signal not needed during detection process to detect mark 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Required solely random generation key</a:t>
            </a:r>
            <a:endParaRPr sz="2388"/>
          </a:p>
          <a:p>
            <a:pPr marL="334328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Private (non-blind)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Original cover signal required during detection process </a:t>
            </a:r>
            <a:endParaRPr sz="2388"/>
          </a:p>
          <a:p>
            <a:pPr marL="334328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88"/>
              <a:buFont typeface="Arial"/>
              <a:buChar char="»"/>
            </a:pPr>
            <a:r>
              <a:rPr lang="en-US" sz="2388" b="1">
                <a:solidFill>
                  <a:srgbClr val="1E1E1E"/>
                </a:solidFill>
              </a:rPr>
              <a:t>Asymmetric (public-key) watermarking:</a:t>
            </a:r>
            <a:endParaRPr/>
          </a:p>
          <a:p>
            <a:pPr marL="759714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/>
              <a:t>Watermarking schemes with properties reminding asymmetric (public-key) crypto-system</a:t>
            </a:r>
            <a:endParaRPr sz="2388"/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Authentication vs. Identification</a:t>
            </a:r>
            <a:endParaRPr sz="3600"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Authentication</a:t>
            </a:r>
            <a:endParaRPr sz="2800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50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Purpose – authentication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Audiovisual signal authentication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Multimedia content verification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Difficult to reproduce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Sensitive to distortion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Referred as:</a:t>
            </a:r>
            <a:br>
              <a:rPr lang="en-US" sz="2400"/>
            </a:br>
            <a:r>
              <a:rPr lang="en-US" sz="2400" b="1">
                <a:solidFill>
                  <a:srgbClr val="1E1E1E"/>
                </a:solidFill>
              </a:rPr>
              <a:t>‘fragile watermark’</a:t>
            </a:r>
            <a:endParaRPr sz="2400" b="1">
              <a:solidFill>
                <a:srgbClr val="1E1E1E"/>
              </a:solidFill>
            </a:endParaRPr>
          </a:p>
        </p:txBody>
      </p:sp>
      <p:sp>
        <p:nvSpPr>
          <p:cNvPr id="206" name="Google Shape;206;p1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Identification</a:t>
            </a:r>
            <a:endParaRPr sz="2800"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497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Purpose – identification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Addition description to audiovisual content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Eg: ID referencing to address in database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Difficult to delete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Resistant to distortion</a:t>
            </a:r>
            <a:endParaRPr sz="2400"/>
          </a:p>
          <a:p>
            <a:pPr marL="334328" lvl="0" indent="-34975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Referred as:</a:t>
            </a:r>
            <a:br>
              <a:rPr lang="en-US" sz="2400"/>
            </a:br>
            <a:r>
              <a:rPr lang="en-US" sz="2400" b="1">
                <a:solidFill>
                  <a:srgbClr val="1E1E1E"/>
                </a:solidFill>
              </a:rPr>
              <a:t>‘robust watermark’</a:t>
            </a:r>
            <a:endParaRPr sz="2400"/>
          </a:p>
        </p:txBody>
      </p:sp>
      <p:sp>
        <p:nvSpPr>
          <p:cNvPr id="208" name="Google Shape;208;p12"/>
          <p:cNvSpPr txBox="1">
            <a:spLocks noGrp="1"/>
          </p:cNvSpPr>
          <p:nvPr>
            <p:ph type="sldNum" idx="12"/>
          </p:nvPr>
        </p:nvSpPr>
        <p:spPr>
          <a:xfrm>
            <a:off x="8038374" y="6254325"/>
            <a:ext cx="426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Breakdown of Watermarks by Visibility</a:t>
            </a: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900"/>
              <a:t>Visible watermarks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‘Digital watermarks’</a:t>
            </a:r>
            <a:endParaRPr lang="en-US" sz="29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Visible</a:t>
            </a:r>
            <a:r>
              <a:rPr lang="en-US" sz="2900"/>
              <a:t> = perceivable by human eye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900"/>
              <a:t>Invisible watermarks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‘Steganography messages’</a:t>
            </a:r>
            <a:endParaRPr lang="en-US" sz="29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Invisible</a:t>
            </a:r>
            <a:r>
              <a:rPr lang="en-US" sz="2900"/>
              <a:t> = not perceivable by human eye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–"/>
            </a:pPr>
            <a:r>
              <a:rPr lang="en-US" sz="2900" b="1"/>
              <a:t>‘Steganography’ </a:t>
            </a:r>
            <a:r>
              <a:rPr lang="en-US" sz="2900"/>
              <a:t>= ‘covered/hidden writing’ (Greek origin)‏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Watermark Types – Relation to Cryptography</a:t>
            </a:r>
            <a:endParaRPr sz="3852"/>
          </a:p>
        </p:txBody>
      </p:sp>
      <p:sp>
        <p:nvSpPr>
          <p:cNvPr id="221" name="Google Shape;221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1E1E1E"/>
                </a:solidFill>
              </a:rPr>
              <a:t>Watermarking/Steganography</a:t>
            </a:r>
            <a:r>
              <a:rPr lang="en-US" sz="2850"/>
              <a:t> – </a:t>
            </a:r>
            <a:r>
              <a:rPr lang="en-US" sz="2850" b="1">
                <a:solidFill>
                  <a:srgbClr val="A71930"/>
                </a:solidFill>
              </a:rPr>
              <a:t>NOT</a:t>
            </a:r>
            <a:r>
              <a:rPr lang="en-US" sz="2850"/>
              <a:t> protecting message content (their meaning)‏</a:t>
            </a:r>
            <a:endParaRPr/>
          </a:p>
          <a:p>
            <a:pPr marL="334328" lvl="0" indent="-334328" algn="l" rtl="0"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1E1E1E"/>
                </a:solidFill>
              </a:rPr>
              <a:t>Cryptography</a:t>
            </a:r>
            <a:r>
              <a:rPr lang="en-US" sz="2850">
                <a:solidFill>
                  <a:srgbClr val="1E1E1E"/>
                </a:solidFill>
              </a:rPr>
              <a:t> </a:t>
            </a:r>
            <a:r>
              <a:rPr lang="en-US" sz="2850"/>
              <a:t>– protecting content of messages (their meaning)‏</a:t>
            </a:r>
            <a:endParaRPr/>
          </a:p>
          <a:p>
            <a:pPr marL="334328" lvl="0" indent="-334328" algn="l" rtl="0"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2850"/>
              <a:buFont typeface="Arial"/>
              <a:buChar char="»"/>
            </a:pPr>
            <a:r>
              <a:rPr lang="en-US" sz="2850" b="1">
                <a:solidFill>
                  <a:srgbClr val="00693C"/>
                </a:solidFill>
              </a:rPr>
              <a:t>Advantage</a:t>
            </a:r>
            <a:r>
              <a:rPr lang="en-US" sz="2850"/>
              <a:t> of </a:t>
            </a:r>
            <a:r>
              <a:rPr lang="en-US" sz="2850" b="1">
                <a:solidFill>
                  <a:srgbClr val="1E1E1E"/>
                </a:solidFill>
              </a:rPr>
              <a:t>steganography</a:t>
            </a:r>
            <a:r>
              <a:rPr lang="en-US" sz="2850"/>
              <a:t>:</a:t>
            </a:r>
            <a:endParaRPr/>
          </a:p>
          <a:p>
            <a:pPr marL="759714" lvl="1" indent="-313943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/>
              <a:t>Unhidden coded message – suspicious</a:t>
            </a:r>
            <a:endParaRPr/>
          </a:p>
          <a:p>
            <a:pPr marL="759714" lvl="1" indent="-313943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/>
              <a:t>Steganography messages – not attracting attention </a:t>
            </a:r>
            <a:endParaRPr sz="285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061974" y="6254325"/>
            <a:ext cx="4026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-2273" y="2"/>
            <a:ext cx="5667515" cy="6857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85281" y="430568"/>
            <a:ext cx="2838679" cy="567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4687997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dk1"/>
                </a:solidFill>
              </a:rPr>
              <a:t>Watermark Types – Visible and Invisible Watermarks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628650" y="2317687"/>
            <a:ext cx="4686160" cy="385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34328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Visible watermarks – for prevention</a:t>
            </a:r>
            <a:endParaRPr sz="3000"/>
          </a:p>
          <a:p>
            <a:pPr marL="334328" lvl="0" indent="-2667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Invisible watermarks – for theft detection and proofing</a:t>
            </a:r>
            <a:endParaRPr sz="3000"/>
          </a:p>
          <a:p>
            <a:pPr marL="334328" lvl="0" indent="-2667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Methods strongly depending on content type</a:t>
            </a:r>
            <a:endParaRPr sz="3000"/>
          </a:p>
        </p:txBody>
      </p:sp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1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673"/>
          <a:stretch/>
        </p:blipFill>
        <p:spPr>
          <a:xfrm>
            <a:off x="3479292" y="10"/>
            <a:ext cx="566470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486697" y="629267"/>
            <a:ext cx="2672555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Visible Watermarks – Overview</a:t>
            </a:r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body" idx="1"/>
          </p:nvPr>
        </p:nvSpPr>
        <p:spPr>
          <a:xfrm>
            <a:off x="486698" y="2438401"/>
            <a:ext cx="2679412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34328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Watermarked signal different from original</a:t>
            </a:r>
            <a:endParaRPr sz="2000">
              <a:solidFill>
                <a:schemeClr val="dk1"/>
              </a:solidFill>
            </a:endParaRPr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Example – adding watermark to image</a:t>
            </a:r>
            <a:endParaRPr/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Photography agencies adding </a:t>
            </a:r>
            <a:r>
              <a:rPr lang="en-US" sz="2000" b="1">
                <a:solidFill>
                  <a:srgbClr val="1E1E1E"/>
                </a:solidFill>
              </a:rPr>
              <a:t>©</a:t>
            </a:r>
            <a:r>
              <a:rPr lang="en-US" sz="2000">
                <a:solidFill>
                  <a:schemeClr val="dk1"/>
                </a:solidFill>
              </a:rPr>
              <a:t> to previews</a:t>
            </a:r>
            <a:endParaRPr/>
          </a:p>
          <a:p>
            <a:pPr marL="334328" lvl="0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Two types of visible watermark:</a:t>
            </a:r>
            <a:endParaRPr/>
          </a:p>
          <a:p>
            <a:pPr marL="759714" lvl="1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Embossed</a:t>
            </a:r>
            <a:endParaRPr/>
          </a:p>
          <a:p>
            <a:pPr marL="759714" lvl="1" indent="-22860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Non-embossed </a:t>
            </a:r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sldNum" idx="12"/>
          </p:nvPr>
        </p:nvSpPr>
        <p:spPr>
          <a:xfrm>
            <a:off x="8140446" y="6356351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928" r="4483"/>
          <a:stretch/>
        </p:blipFill>
        <p:spPr>
          <a:xfrm>
            <a:off x="1" y="1"/>
            <a:ext cx="9143999" cy="423948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487837" y="4559523"/>
            <a:ext cx="8176103" cy="123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Visible Watermarks –</a:t>
            </a:r>
            <a:b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Embossed and Non-Embossed</a:t>
            </a: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Invisible Watermarks</a:t>
            </a: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/>
              <a:t>Requirements</a:t>
            </a:r>
            <a:endParaRPr sz="3000"/>
          </a:p>
        </p:txBody>
      </p:sp>
      <p:sp>
        <p:nvSpPr>
          <p:cNvPr id="256" name="Google Shape;256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50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invisibility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resistance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Capacity of data in watermark (min. </a:t>
            </a:r>
            <a:r>
              <a:rPr lang="en-US" sz="2400" b="1">
                <a:solidFill>
                  <a:srgbClr val="1E1E1E"/>
                </a:solidFill>
              </a:rPr>
              <a:t>64 bits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Orthogonality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Low false detection probability (</a:t>
            </a:r>
            <a:r>
              <a:rPr lang="en-US" sz="2400" b="1">
                <a:solidFill>
                  <a:srgbClr val="1E1E1E"/>
                </a:solidFill>
              </a:rPr>
              <a:t>10</a:t>
            </a:r>
            <a:r>
              <a:rPr lang="en-US" sz="2400" b="1" baseline="30000">
                <a:solidFill>
                  <a:srgbClr val="1E1E1E"/>
                </a:solidFill>
              </a:rPr>
              <a:t>-12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Delay (</a:t>
            </a:r>
            <a:r>
              <a:rPr lang="en-US" sz="2400" b="1">
                <a:solidFill>
                  <a:srgbClr val="1E1E1E"/>
                </a:solidFill>
              </a:rPr>
              <a:t>2 frames</a:t>
            </a:r>
            <a:r>
              <a:rPr lang="en-US" sz="2400"/>
              <a:t>)‏</a:t>
            </a:r>
            <a:endParaRPr sz="2400"/>
          </a:p>
          <a:p>
            <a:pPr marL="334328" lvl="0" indent="-33509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Fast &amp; cheap detection</a:t>
            </a:r>
            <a:endParaRPr sz="2400"/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/>
              <a:t>Protection of Watermark</a:t>
            </a:r>
            <a:endParaRPr sz="3000"/>
          </a:p>
        </p:txBody>
      </p:sp>
      <p:sp>
        <p:nvSpPr>
          <p:cNvPr id="258" name="Google Shape;258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User shouldn't: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Expect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Detect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Decode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759714" lvl="1" indent="-3000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Remove</a:t>
            </a:r>
            <a:r>
              <a:rPr lang="en-US" sz="2400">
                <a:solidFill>
                  <a:srgbClr val="1E1E1E"/>
                </a:solidFill>
              </a:rPr>
              <a:t> </a:t>
            </a:r>
            <a:r>
              <a:rPr lang="en-US" sz="2400"/>
              <a:t>watermark</a:t>
            </a:r>
            <a:endParaRPr sz="2400"/>
          </a:p>
          <a:p>
            <a:pPr marL="334328" lvl="0" indent="-320421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Watermark protection level related to application</a:t>
            </a:r>
            <a:endParaRPr sz="2400"/>
          </a:p>
        </p:txBody>
      </p:sp>
      <p:sp>
        <p:nvSpPr>
          <p:cNvPr id="259" name="Google Shape;259;p18"/>
          <p:cNvSpPr txBox="1">
            <a:spLocks noGrp="1"/>
          </p:cNvSpPr>
          <p:nvPr>
            <p:ph type="sldNum" idx="12"/>
          </p:nvPr>
        </p:nvSpPr>
        <p:spPr>
          <a:xfrm>
            <a:off x="8050174" y="6254325"/>
            <a:ext cx="4143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 Hiding and Role of Masking</a:t>
            </a:r>
            <a:endParaRPr sz="360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Sustaining perceptually unchanged signal level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But still allowing to detect watermark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Detection of watermark should be possible even if main content corrupted!</a:t>
            </a:r>
            <a:endParaRPr sz="2619"/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334328" lvl="0" indent="-3343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Watermarking possible through imperfection of human perception system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Strong audio/visual component can mask another one</a:t>
            </a:r>
            <a:endParaRPr/>
          </a:p>
          <a:p>
            <a:pPr marL="334328" lvl="0" indent="-33432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/>
              <a:t>Technique already used for lossy compression</a:t>
            </a:r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ldNum" idx="12"/>
          </p:nvPr>
        </p:nvSpPr>
        <p:spPr>
          <a:xfrm>
            <a:off x="8085599" y="6254325"/>
            <a:ext cx="3789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3552" y="-1784"/>
            <a:ext cx="1500448" cy="99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Copyright</a:t>
            </a:r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Why watermarks?</a:t>
            </a:r>
            <a:endParaRPr sz="2400"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057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Internet – main reason for watermarking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»"/>
            </a:pPr>
            <a:r>
              <a:rPr lang="en-US" sz="2400" b="1">
                <a:solidFill>
                  <a:srgbClr val="1E1E1E"/>
                </a:solidFill>
              </a:rPr>
              <a:t>100</a:t>
            </a:r>
            <a:r>
              <a:rPr lang="en-US" sz="2400"/>
              <a:t>% accurate replicating content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Original == copy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Not investigative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Internet considered as public domain</a:t>
            </a:r>
            <a:endParaRPr sz="2400"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/>
              <a:t>Media Type Diversity &amp; Replication Techniques</a:t>
            </a:r>
            <a:endParaRPr sz="2400"/>
          </a:p>
        </p:txBody>
      </p:sp>
      <p:sp>
        <p:nvSpPr>
          <p:cNvPr id="125" name="Google Shape;125;p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057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Media Types: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Audio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Video</a:t>
            </a:r>
            <a:endParaRPr sz="2400"/>
          </a:p>
          <a:p>
            <a:pPr marL="759714" lvl="1" indent="-285368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1E1E1E"/>
                </a:solidFill>
              </a:rPr>
              <a:t>Images (WWW page elements, porn, clip-arts)‏</a:t>
            </a:r>
            <a:endParaRPr sz="2400"/>
          </a:p>
          <a:p>
            <a:pPr marL="334328" lvl="0" indent="-305753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Techniques: </a:t>
            </a:r>
            <a:r>
              <a:rPr lang="en-US" sz="2400" b="1">
                <a:solidFill>
                  <a:srgbClr val="1E1E1E"/>
                </a:solidFill>
              </a:rPr>
              <a:t>WWW, FTP, Usenet, P2P</a:t>
            </a:r>
            <a:endParaRPr sz="2400" b="1">
              <a:solidFill>
                <a:srgbClr val="1E1E1E"/>
              </a:solidFill>
            </a:endParaRPr>
          </a:p>
        </p:txBody>
      </p:sp>
      <p:sp>
        <p:nvSpPr>
          <p:cNvPr id="126" name="Google Shape;126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/>
              <a:t>Invisible Watermarks –</a:t>
            </a:r>
            <a:br>
              <a:rPr lang="en-US" sz="3852"/>
            </a:br>
            <a:r>
              <a:rPr lang="en-US" sz="3852"/>
              <a:t>Algorithm Bit-Rate</a:t>
            </a:r>
          </a:p>
        </p:txBody>
      </p:sp>
      <p:sp>
        <p:nvSpPr>
          <p:cNvPr id="275" name="Google Shape;275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276" name="Google Shape;276;p20" descr="A close up of a computer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828" y="0"/>
            <a:ext cx="1679172" cy="16791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274;p20">
            <a:extLst>
              <a:ext uri="{FF2B5EF4-FFF2-40B4-BE49-F238E27FC236}">
                <a16:creationId xmlns:a16="http://schemas.microsoft.com/office/drawing/2014/main" id="{07917DD9-2D7A-4AF8-B04E-6607580B4A2D}"/>
              </a:ext>
            </a:extLst>
          </p:cNvPr>
          <p:cNvGraphicFramePr/>
          <p:nvPr/>
        </p:nvGraphicFramePr>
        <p:xfrm>
          <a:off x="686344" y="1982481"/>
          <a:ext cx="7778108" cy="4119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Least Significant Bits (LSB) Method</a:t>
            </a:r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3492500" y="952500"/>
            <a:ext cx="5168900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 dirty="0">
                <a:solidFill>
                  <a:srgbClr val="1E1E1E"/>
                </a:solidFill>
              </a:rPr>
              <a:t>Digital pictures </a:t>
            </a:r>
            <a:r>
              <a:rPr lang="en-US" sz="1500" dirty="0"/>
              <a:t>used to hide messages 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 dirty="0">
                <a:solidFill>
                  <a:srgbClr val="1E1E1E"/>
                </a:solidFill>
              </a:rPr>
              <a:t>24-bit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1E1E1E"/>
                </a:solidFill>
              </a:rPr>
              <a:t>bitmap</a:t>
            </a:r>
            <a:r>
              <a:rPr lang="en-US" sz="1500" dirty="0">
                <a:solidFill>
                  <a:srgbClr val="1E1E1E"/>
                </a:solidFill>
              </a:rPr>
              <a:t> </a:t>
            </a:r>
            <a:r>
              <a:rPr lang="en-US" sz="1500" dirty="0"/>
              <a:t>– </a:t>
            </a:r>
            <a:r>
              <a:rPr lang="en-US" sz="1500" b="1" dirty="0">
                <a:solidFill>
                  <a:srgbClr val="1E1E1E"/>
                </a:solidFill>
              </a:rPr>
              <a:t>8 bits </a:t>
            </a:r>
            <a:r>
              <a:rPr lang="en-US" sz="1500" dirty="0"/>
              <a:t>representing </a:t>
            </a:r>
            <a:r>
              <a:rPr lang="en-US" sz="1500" b="1" dirty="0">
                <a:solidFill>
                  <a:srgbClr val="1E1E1E"/>
                </a:solidFill>
              </a:rPr>
              <a:t>3</a:t>
            </a:r>
            <a:r>
              <a:rPr lang="en-US" sz="1500" dirty="0"/>
              <a:t> color values (</a:t>
            </a:r>
            <a:r>
              <a:rPr lang="en-US" sz="1500" b="1" dirty="0">
                <a:solidFill>
                  <a:srgbClr val="FF0000"/>
                </a:solidFill>
              </a:rPr>
              <a:t>R</a:t>
            </a:r>
            <a:r>
              <a:rPr lang="en-US" sz="1500" b="1" dirty="0">
                <a:solidFill>
                  <a:srgbClr val="00B050"/>
                </a:solidFill>
              </a:rPr>
              <a:t>G</a:t>
            </a:r>
            <a:r>
              <a:rPr lang="en-US" sz="1500" b="1" dirty="0">
                <a:solidFill>
                  <a:srgbClr val="0070C0"/>
                </a:solidFill>
              </a:rPr>
              <a:t>B</a:t>
            </a:r>
            <a:r>
              <a:rPr lang="en-US" sz="1500" dirty="0"/>
              <a:t>) at each </a:t>
            </a:r>
            <a:r>
              <a:rPr lang="en-US" sz="1500" b="1" dirty="0">
                <a:solidFill>
                  <a:srgbClr val="1E1E1E"/>
                </a:solidFill>
              </a:rPr>
              <a:t>pixel</a:t>
            </a:r>
            <a:endParaRPr lang="en-US" sz="1500" dirty="0"/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2157"/>
              <a:buFont typeface="Arial"/>
              <a:buChar char="»"/>
            </a:pPr>
            <a:r>
              <a:rPr lang="en-US" sz="1500" b="1" dirty="0">
                <a:solidFill>
                  <a:srgbClr val="1E1E1E"/>
                </a:solidFill>
              </a:rPr>
              <a:t>2</a:t>
            </a:r>
            <a:r>
              <a:rPr lang="en-US" sz="1500" b="1" baseline="30000" dirty="0">
                <a:solidFill>
                  <a:srgbClr val="1E1E1E"/>
                </a:solidFill>
              </a:rPr>
              <a:t>8</a:t>
            </a:r>
            <a:r>
              <a:rPr lang="en-US" sz="1500" b="1" dirty="0">
                <a:solidFill>
                  <a:srgbClr val="1E1E1E"/>
                </a:solidFill>
              </a:rPr>
              <a:t> (256) different values </a:t>
            </a:r>
            <a:r>
              <a:rPr lang="en-US" sz="1500" dirty="0"/>
              <a:t>of each color value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 dirty="0"/>
              <a:t>E.g., luminance change </a:t>
            </a:r>
            <a:r>
              <a:rPr lang="en-US" sz="1500" b="1" dirty="0">
                <a:solidFill>
                  <a:srgbClr val="1E1E1E"/>
                </a:solidFill>
              </a:rPr>
              <a:t>11111111</a:t>
            </a:r>
            <a:r>
              <a:rPr lang="en-US" sz="1500" dirty="0">
                <a:solidFill>
                  <a:srgbClr val="1E1E1E"/>
                </a:solidFill>
              </a:rPr>
              <a:t> -&gt;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1E1E1E"/>
                </a:solidFill>
              </a:rPr>
              <a:t>11111110</a:t>
            </a:r>
            <a:endParaRPr lang="en-US" sz="1500" dirty="0"/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 dirty="0"/>
              <a:t>Undetectable by human eye</a:t>
            </a:r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3492500" y="3454400"/>
            <a:ext cx="5168900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Modifying only image </a:t>
            </a:r>
            <a:r>
              <a:rPr lang="en-US" sz="1500" b="1">
                <a:solidFill>
                  <a:srgbClr val="1E1E1E"/>
                </a:solidFill>
              </a:rPr>
              <a:t>LSB</a:t>
            </a:r>
            <a:r>
              <a:rPr lang="en-US" sz="1500">
                <a:solidFill>
                  <a:srgbClr val="1E1E1E"/>
                </a:solidFill>
              </a:rPr>
              <a:t> to </a:t>
            </a:r>
            <a:r>
              <a:rPr lang="en-US" sz="1500"/>
              <a:t>introduce e.g.:</a:t>
            </a:r>
          </a:p>
          <a:p>
            <a:pPr marL="759714" lvl="1" indent="-31394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Another image</a:t>
            </a:r>
          </a:p>
          <a:p>
            <a:pPr marL="759714" lvl="1" indent="-31394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Text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Not changing signal to perceptually great extent </a:t>
            </a:r>
          </a:p>
          <a:p>
            <a:pPr marL="334328" lvl="0" indent="-33432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Only minor, undetectable variations in output signal</a:t>
            </a:r>
          </a:p>
          <a:p>
            <a:pPr marL="334327" lvl="0" indent="-334327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Relatively larger cover message – easier to hide</a:t>
            </a:r>
          </a:p>
        </p:txBody>
      </p:sp>
      <p:sp>
        <p:nvSpPr>
          <p:cNvPr id="284" name="Google Shape;284;p21"/>
          <p:cNvSpPr txBox="1">
            <a:spLocks noGrp="1"/>
          </p:cNvSpPr>
          <p:nvPr>
            <p:ph type="sldNum" idx="12"/>
          </p:nvPr>
        </p:nvSpPr>
        <p:spPr>
          <a:xfrm>
            <a:off x="7996518" y="6356350"/>
            <a:ext cx="518832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endParaRPr lang="en-US" sz="1000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LSB Example</a:t>
            </a:r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1"/>
          </p:nvPr>
        </p:nvSpPr>
        <p:spPr>
          <a:xfrm>
            <a:off x="3724073" y="2438400"/>
            <a:ext cx="4939867" cy="378541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of tree, quality:</a:t>
            </a:r>
          </a:p>
          <a:p>
            <a:pPr marL="759714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Resolution: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200x200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59714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depth: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 colors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)‏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Removing all but last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bits 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component</a:t>
            </a:r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completely black image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resulting image </a:t>
            </a:r>
            <a:r>
              <a:rPr 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85×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brighter results in 2</a:t>
            </a:r>
            <a:r>
              <a:rPr lang="en-US" sz="17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image</a:t>
            </a:r>
          </a:p>
          <a:p>
            <a:pPr marL="334328" lvl="0" indent="-2286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extracted from original</a:t>
            </a:r>
          </a:p>
        </p:txBody>
      </p:sp>
      <p:pic>
        <p:nvPicPr>
          <p:cNvPr id="291" name="Google Shape;291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/>
          <a:srcRect t="1371" r="10" b="10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noFill/>
          <a:effectLst/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8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7625281" y="6356350"/>
            <a:ext cx="89006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lnSpc>
                  <a:spcPct val="100000"/>
                </a:lnSpc>
                <a:spcAft>
                  <a:spcPts val="600"/>
                </a:spcAft>
                <a:buClrTx/>
                <a:buSzTx/>
                <a:defRPr/>
              </a:pPr>
              <a:t>22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Frequency Domain Methods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8" name="Google Shape;298;p23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Purely spatial techniques – not robust to some attacks to signal like: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Cropping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Zooming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Techniques quite robust to such attacks: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Frequency domain techniques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600"/>
              <a:t>Mixed-domain techniques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600"/>
              <a:t>Watermark spreading – detection in case of spatial or temporal fragmenting</a:t>
            </a:r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8393" y="0"/>
            <a:ext cx="457559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871873" y="655783"/>
            <a:ext cx="3213314" cy="144838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Frequency Domain Example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9659" y="43498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5" name="Google Shape;30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r="-2" b="3186"/>
          <a:stretch/>
        </p:blipFill>
        <p:spPr>
          <a:xfrm>
            <a:off x="866669" y="2265037"/>
            <a:ext cx="7417342" cy="3949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28100" y="481345"/>
            <a:ext cx="6295577" cy="345557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5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Invisible Video-in-Video Watermark</a:t>
            </a:r>
            <a:endParaRPr sz="5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(1/4)‏</a:t>
            </a:r>
            <a:endParaRPr sz="2400"/>
          </a:p>
        </p:txBody>
      </p:sp>
      <p:pic>
        <p:nvPicPr>
          <p:cNvPr id="320" name="Google Shape;320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87788" y="1110456"/>
            <a:ext cx="4627562" cy="462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Picture with watermark</a:t>
            </a:r>
            <a:endParaRPr sz="2000"/>
          </a:p>
        </p:txBody>
      </p:sp>
      <p:sp>
        <p:nvSpPr>
          <p:cNvPr id="322" name="Google Shape;322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(2/4)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pic>
        <p:nvPicPr>
          <p:cNvPr id="328" name="Google Shape;3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25194" y="1219200"/>
            <a:ext cx="29527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7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 with watermark after scanning, watermark detected using Digimarc MediaBridge™ Reader</a:t>
            </a: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(3/4)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Picture with watermark after video camera recording, watermark detected using Digimarc MediaBridge™ Reader</a:t>
            </a:r>
            <a:endParaRPr sz="2000"/>
          </a:p>
        </p:txBody>
      </p:sp>
      <p:sp>
        <p:nvSpPr>
          <p:cNvPr id="337" name="Google Shape;337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38" name="Google Shape;338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68012" y="987425"/>
            <a:ext cx="4067114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 of Watermarking &amp; Detection (4/4)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‏</a:t>
            </a:r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Watermark containing information about image author, detected using  Digimarc ImageBridge™ Reader</a:t>
            </a:r>
            <a:endParaRPr sz="2000"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 fontScale="92500"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46" name="Google Shape;346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25119" y="1138237"/>
            <a:ext cx="41529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What is Watermarking – Introduction</a:t>
            </a:r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50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Digital watermarking – technique adding messages to digital: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Audio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Video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Image signals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Documents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Message – usually info</a:t>
            </a:r>
            <a:br>
              <a:rPr lang="en-US" sz="1700"/>
            </a:br>
            <a:r>
              <a:rPr lang="en-US" sz="1700"/>
              <a:t>related to: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Signal</a:t>
            </a:r>
          </a:p>
          <a:p>
            <a:pPr marL="759714" lvl="1" indent="-314705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1700"/>
              <a:t>Author of signal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3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50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Saturation of original content with ‘signature’ 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Not protecting against illegal copying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Useful while proofing media source</a:t>
            </a:r>
          </a:p>
          <a:p>
            <a:pPr marL="334328" lvl="0" indent="-335090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1700"/>
              <a:t>Affecting quality – saturation</a:t>
            </a:r>
            <a:br>
              <a:rPr lang="en-US" sz="1700"/>
            </a:br>
            <a:r>
              <a:rPr lang="en-US" sz="1700"/>
              <a:t>adjustable</a:t>
            </a:r>
          </a:p>
        </p:txBody>
      </p:sp>
      <p:sp>
        <p:nvSpPr>
          <p:cNvPr id="134" name="Google Shape;134;p3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363;p31">
            <a:extLst>
              <a:ext uri="{FF2B5EF4-FFF2-40B4-BE49-F238E27FC236}">
                <a16:creationId xmlns:a16="http://schemas.microsoft.com/office/drawing/2014/main" id="{3267CC74-D8A5-7F43-BA31-60A5F7EAFB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lnSpc>
                <a:spcPct val="70000"/>
              </a:lnSpc>
            </a:pPr>
            <a:r>
              <a:rPr lang="en-US" sz="3200" dirty="0">
                <a:solidFill>
                  <a:schemeClr val="dk1"/>
                </a:solidFill>
              </a:rPr>
              <a:t>- Proposed in nineties by OCTALIS project</a:t>
            </a:r>
            <a:br>
              <a:rPr lang="en-US" sz="3200" dirty="0">
                <a:solidFill>
                  <a:schemeClr val="dk1"/>
                </a:solidFill>
              </a:rPr>
            </a:br>
            <a:r>
              <a:rPr lang="en-US" sz="3200" dirty="0">
                <a:solidFill>
                  <a:schemeClr val="dk1"/>
                </a:solidFill>
              </a:rPr>
              <a:t>- Sequential introduction of three defined watermark types</a:t>
            </a:r>
            <a:endParaRPr sz="2400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54;p30">
            <a:extLst>
              <a:ext uri="{FF2B5EF4-FFF2-40B4-BE49-F238E27FC236}">
                <a16:creationId xmlns:a16="http://schemas.microsoft.com/office/drawing/2014/main" id="{1B5B932A-A771-E24F-B378-19457F2D73C9}"/>
              </a:ext>
            </a:extLst>
          </p:cNvPr>
          <p:cNvSpPr txBox="1">
            <a:spLocks/>
          </p:cNvSpPr>
          <p:nvPr/>
        </p:nvSpPr>
        <p:spPr>
          <a:xfrm>
            <a:off x="682658" y="0"/>
            <a:ext cx="8074058" cy="105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5100" dirty="0">
                <a:solidFill>
                  <a:schemeClr val="dk1"/>
                </a:solidFill>
              </a:rPr>
              <a:t>Watermark Transmission</a:t>
            </a:r>
            <a:br>
              <a:rPr lang="en-US" sz="5100" dirty="0">
                <a:solidFill>
                  <a:schemeClr val="dk1"/>
                </a:solidFill>
              </a:rPr>
            </a:br>
            <a:r>
              <a:rPr lang="en-US" sz="5100" dirty="0">
                <a:solidFill>
                  <a:schemeClr val="dk1"/>
                </a:solidFill>
              </a:rPr>
              <a:t>Chain – Rules for Watermarking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W1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preserving copyrights:</a:t>
            </a:r>
            <a:br>
              <a:rPr lang="en-US" sz="1926" dirty="0"/>
            </a:br>
            <a:r>
              <a:rPr lang="en-US" sz="1926" dirty="0"/>
              <a:t>- Unique ID used for communication with database storing all copyright data</a:t>
            </a:r>
            <a:br>
              <a:rPr lang="en-US" sz="1926" dirty="0"/>
            </a:br>
            <a:r>
              <a:rPr lang="en-US" sz="1926" dirty="0"/>
              <a:t>- 64-bit long for being unique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B9B062BF-45F1-EA47-87CA-32C57BB40E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W2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distribution path identification:</a:t>
            </a:r>
            <a:br>
              <a:rPr lang="en-US" dirty="0"/>
            </a:br>
            <a:r>
              <a:rPr lang="en-US" sz="1926" dirty="0"/>
              <a:t>- Introduced in point of receive from distribution network</a:t>
            </a:r>
            <a:br>
              <a:rPr lang="en-US" dirty="0"/>
            </a:br>
            <a:r>
              <a:rPr lang="en-US" sz="1926" dirty="0"/>
              <a:t>- Containing transmission ID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AA2522E9-F9E5-864D-9820-C41789DA1B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5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0" y="4242816"/>
            <a:ext cx="9144000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7837" y="1054841"/>
            <a:ext cx="8176103" cy="28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0"/>
          <p:cNvSpPr txBox="1">
            <a:spLocks noGrp="1"/>
          </p:cNvSpPr>
          <p:nvPr>
            <p:ph type="title"/>
          </p:nvPr>
        </p:nvSpPr>
        <p:spPr>
          <a:xfrm>
            <a:off x="530258" y="4502331"/>
            <a:ext cx="8074058" cy="120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5771" lvl="1" algn="l">
              <a:lnSpc>
                <a:spcPct val="80000"/>
              </a:lnSpc>
              <a:spcBef>
                <a:spcPts val="685"/>
              </a:spcBef>
              <a:buClr>
                <a:srgbClr val="1E1E1E"/>
              </a:buClr>
              <a:buSzPts val="1926"/>
            </a:pPr>
            <a:r>
              <a:rPr lang="en-US" sz="1926" b="1" dirty="0">
                <a:solidFill>
                  <a:srgbClr val="1E1E1E"/>
                </a:solidFill>
              </a:rPr>
              <a:t>W3</a:t>
            </a:r>
            <a:r>
              <a:rPr lang="en-US" sz="1926" dirty="0">
                <a:solidFill>
                  <a:srgbClr val="1E1E1E"/>
                </a:solidFill>
              </a:rPr>
              <a:t> </a:t>
            </a:r>
            <a:r>
              <a:rPr lang="en-US" sz="1926" dirty="0"/>
              <a:t>– for end user terminal identification:</a:t>
            </a:r>
            <a:br>
              <a:rPr lang="en-US" dirty="0"/>
            </a:br>
            <a:r>
              <a:rPr lang="en-US" sz="1926" dirty="0"/>
              <a:t>- Introduced in end user terminal</a:t>
            </a:r>
            <a:endParaRPr lang="en-US" dirty="0"/>
          </a:p>
        </p:txBody>
      </p:sp>
      <p:sp>
        <p:nvSpPr>
          <p:cNvPr id="355" name="Google Shape;355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363;p31">
            <a:extLst>
              <a:ext uri="{FF2B5EF4-FFF2-40B4-BE49-F238E27FC236}">
                <a16:creationId xmlns:a16="http://schemas.microsoft.com/office/drawing/2014/main" id="{B63B66C0-41F4-8E46-9A7B-9CB25921D2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9999" y="-639"/>
            <a:ext cx="1524001" cy="76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69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Google Shape;368;p32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Removing Watermarks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52125" tIns="52125" rIns="52125" bIns="52125" anchor="ctr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Often only way – by “overwriting” through:</a:t>
            </a:r>
            <a:endParaRPr lang="en-PL"/>
          </a:p>
          <a:p>
            <a:pPr marL="759714" lvl="1" indent="-313943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/>
              <a:t>Blurring</a:t>
            </a:r>
            <a:endParaRPr lang="en-PL"/>
          </a:p>
          <a:p>
            <a:pPr marL="759714" lvl="1" indent="-313943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/>
              <a:t>Strong compression</a:t>
            </a:r>
            <a:endParaRPr lang="en-PL"/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Usually significantly affect quality!</a:t>
            </a:r>
            <a:endParaRPr lang="en-PL"/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/>
              <a:t>Usually not possible to “overwrite” with another watermark</a:t>
            </a:r>
            <a:endParaRPr lang="en-PL"/>
          </a:p>
        </p:txBody>
      </p:sp>
      <p:sp>
        <p:nvSpPr>
          <p:cNvPr id="370" name="Google Shape;370;p32"/>
          <p:cNvSpPr txBox="1">
            <a:spLocks noGrp="1"/>
          </p:cNvSpPr>
          <p:nvPr>
            <p:ph type="sldNum" idx="12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34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Google Shape;375;p33"/>
          <p:cNvSpPr txBox="1"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Introducing Another</a:t>
            </a:r>
            <a:b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Watermark</a:t>
            </a: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6" name="Google Shape;376;p33"/>
          <p:cNvSpPr txBox="1">
            <a:spLocks noGrp="1"/>
          </p:cNvSpPr>
          <p:nvPr>
            <p:ph type="body" idx="1"/>
          </p:nvPr>
        </p:nvSpPr>
        <p:spPr>
          <a:xfrm>
            <a:off x="4027614" y="1526033"/>
            <a:ext cx="4152298" cy="3935281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Multiple watermarks considered as attacks wherein single watermark expected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Attack: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Any second operation of watermark embedding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500"/>
              <a:t>Any other processing on carrier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Survival of watermark in those cases dependent on application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Robust watermark expected to survive such operations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Some tools not allowing to insert watermark if image already has watermark from same tool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500"/>
              <a:t>Sometimes, watermark from one tool to get overwritten with watermark from another</a:t>
            </a:r>
          </a:p>
          <a:p>
            <a:pPr marL="334328" lvl="0" indent="-19735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None/>
            </a:pPr>
            <a:endParaRPr lang="en-US" sz="1500"/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35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History of Watermarks</a:t>
            </a:r>
            <a:endParaRPr lang="en-US" sz="4500"/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endParaRPr lang="en-US"/>
          </a:p>
        </p:txBody>
      </p:sp>
      <p:graphicFrame>
        <p:nvGraphicFramePr>
          <p:cNvPr id="146" name="Google Shape;140;p4">
            <a:extLst>
              <a:ext uri="{FF2B5EF4-FFF2-40B4-BE49-F238E27FC236}">
                <a16:creationId xmlns:a16="http://schemas.microsoft.com/office/drawing/2014/main" id="{4C628D11-57DE-4FB6-8413-207D85DB5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217412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90">
            <a:extLst>
              <a:ext uri="{FF2B5EF4-FFF2-40B4-BE49-F238E27FC236}">
                <a16:creationId xmlns:a16="http://schemas.microsoft.com/office/drawing/2014/main" id="{5B9CE10B-7217-4727-A3A7-5DF664D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53122" y="679731"/>
            <a:ext cx="2343114" cy="373654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500" b="0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Examples of (Conventional) Watermarks</a:t>
            </a:r>
            <a:endParaRPr lang="en-US" sz="2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3" name="Group 9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4" y="1"/>
            <a:ext cx="1834788" cy="5777808"/>
            <a:chOff x="329184" y="1"/>
            <a:chExt cx="524256" cy="577780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9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9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5813" y="679731"/>
            <a:ext cx="5761719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Google Shape;14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 l="31667" r="12242" b="-2"/>
          <a:stretch/>
        </p:blipFill>
        <p:spPr>
          <a:xfrm>
            <a:off x="3093810" y="972235"/>
            <a:ext cx="2537460" cy="5047735"/>
          </a:xfrm>
          <a:prstGeom prst="rect">
            <a:avLst/>
          </a:prstGeom>
          <a:noFill/>
        </p:spPr>
      </p:pic>
      <p:pic>
        <p:nvPicPr>
          <p:cNvPr id="150" name="Google Shape;150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/>
          <a:srcRect l="19364" r="20967" b="-3"/>
          <a:stretch/>
        </p:blipFill>
        <p:spPr>
          <a:xfrm>
            <a:off x="5859267" y="972235"/>
            <a:ext cx="2537460" cy="5047735"/>
          </a:xfrm>
          <a:prstGeom prst="rect">
            <a:avLst/>
          </a:prstGeom>
          <a:noFill/>
        </p:spPr>
      </p:pic>
      <p:sp>
        <p:nvSpPr>
          <p:cNvPr id="147" name="Google Shape;147;p5"/>
          <p:cNvSpPr txBox="1">
            <a:spLocks noGrp="1"/>
          </p:cNvSpPr>
          <p:nvPr>
            <p:ph type="sldNum" idx="12"/>
          </p:nvPr>
        </p:nvSpPr>
        <p:spPr>
          <a:xfrm>
            <a:off x="7843058" y="6492240"/>
            <a:ext cx="784474" cy="3657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3093810" y="5515197"/>
            <a:ext cx="2537460" cy="50477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rPr>
              <a:t>By The original uploader was Anton at German Wikipedia – Originally from de.wikipedia; description page is/was here., CC BY 2.5, </a:t>
            </a:r>
            <a:r>
              <a:rPr lang="en-US" sz="800" b="0" i="0" u="sng" strike="noStrike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https://commons.wikimedia.org/w/index.php?curid=2544871</a:t>
            </a:r>
            <a:endParaRPr lang="en-US" sz="800" b="0" i="0" u="none" strike="noStrike" cap="none">
              <a:solidFill>
                <a:srgbClr val="FFFFFF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628650" y="5186423"/>
            <a:ext cx="7886700" cy="11143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Watermark Types Breakdown</a:t>
            </a:r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40132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durability: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Resistant (robust)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Fragile</a:t>
            </a:r>
          </a:p>
          <a:p>
            <a:pPr marL="334328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media: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Image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Video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Sound</a:t>
            </a:r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2"/>
          </p:nvPr>
        </p:nvSpPr>
        <p:spPr>
          <a:xfrm>
            <a:off x="4406900" y="317500"/>
            <a:ext cx="4406900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334328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cryptography: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Public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Private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Asymmetric</a:t>
            </a:r>
          </a:p>
          <a:p>
            <a:pPr marL="334328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»"/>
            </a:pPr>
            <a:r>
              <a:rPr lang="en-US" sz="2800"/>
              <a:t>By visibility: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Visible</a:t>
            </a:r>
          </a:p>
          <a:p>
            <a:pPr marL="759714" lvl="1" indent="-31394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–"/>
            </a:pPr>
            <a:r>
              <a:rPr lang="en-US" sz="2800"/>
              <a:t>Invisible</a:t>
            </a:r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4572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 defTabSz="45720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</a:rPr>
              <a:t>Secure Watermark Resistant to...</a:t>
            </a:r>
          </a:p>
        </p:txBody>
      </p:sp>
      <p:sp>
        <p:nvSpPr>
          <p:cNvPr id="164" name="Google Shape;164;p7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File format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Bit depth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Compression ratio (light compression only)‏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Content type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Analogue/digital conversion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/>
              <a:t>Color/grey-scale conversion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Google Shape;165;p7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Noise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Filtering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Permutations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Quantization/ sampling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Rotation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Scaling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Removals/insertions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Averaging</a:t>
            </a:r>
          </a:p>
          <a:p>
            <a:pPr marL="334328" lvl="0" indent="-334328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1700" dirty="0"/>
              <a:t>Data exchanging</a:t>
            </a:r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1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Attributes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114580" cy="430346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19"/>
              <a:buFont typeface="Arial"/>
              <a:buChar char="»"/>
            </a:pPr>
            <a:r>
              <a:rPr lang="en-US" sz="1700" b="1"/>
              <a:t>Imperceptibility: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High fidelity expected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Watermarked object to look or sound like original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635"/>
              <a:buFont typeface="Arial"/>
              <a:buChar char="»"/>
            </a:pPr>
            <a:r>
              <a:rPr lang="en-US" sz="1700" b="1"/>
              <a:t>Robustness: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 (sometimes) to be able to survive any reasonable processing inflicted on carrier 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635"/>
              <a:buFont typeface="Arial"/>
              <a:buChar char="»"/>
            </a:pPr>
            <a:r>
              <a:rPr lang="en-US" sz="1700" b="1"/>
              <a:t>Security:</a:t>
            </a:r>
            <a:endParaRPr lang="en-US" sz="1700"/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–"/>
            </a:pPr>
            <a:r>
              <a:rPr lang="en-US" sz="1700"/>
              <a:t>Watermarked object to not to allow for un-authorized detection</a:t>
            </a: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/>
          <a:srcRect l="7827" r="13854"/>
          <a:stretch/>
        </p:blipFill>
        <p:spPr>
          <a:xfrm>
            <a:off x="3887625" y="1904282"/>
            <a:ext cx="4627724" cy="4224808"/>
          </a:xfrm>
          <a:prstGeom prst="rect">
            <a:avLst/>
          </a:prstGeom>
          <a:noFill/>
        </p:spPr>
      </p:pic>
      <p:sp>
        <p:nvSpPr>
          <p:cNvPr id="174" name="Google Shape;174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2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  <a:prstGeom prst="rect">
            <a:avLst/>
          </a:prstGeom>
        </p:spPr>
        <p:txBody>
          <a:bodyPr spcFirstLastPara="1" lIns="52125" tIns="52125" rIns="52125" bIns="521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Visual Watermarking</a:t>
            </a:r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3285641" y="1412489"/>
            <a:ext cx="2570462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Images and video sequences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Videos to be considered as stream of individual images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Image watermarking techniques applicable to video if individual frames treated as images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Such techniques not making use of availability of temporal domain apart from spatial domain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334328" lvl="0" indent="-3343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Watermarking of video = watermarking series of images: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700"/>
              <a:t>Raw frame data</a:t>
            </a:r>
          </a:p>
          <a:p>
            <a:pPr marL="759714" lvl="1" indent="-313943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–"/>
            </a:pPr>
            <a:r>
              <a:rPr lang="en-US" sz="1700"/>
              <a:t>Compressed data (more challenging)‏</a:t>
            </a:r>
          </a:p>
          <a:p>
            <a:pPr marL="334328" lvl="0" indent="-334328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Possible sophisticated techniques, exploiting presence of temporal domain </a:t>
            </a:r>
          </a:p>
          <a:p>
            <a:pPr marL="334327" lvl="0" indent="-334327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157"/>
              <a:buFont typeface="Arial"/>
              <a:buChar char="»"/>
            </a:pPr>
            <a:r>
              <a:rPr lang="en-US" sz="1700"/>
              <a:t>Video – new ways for designing better attacks as well</a:t>
            </a:r>
          </a:p>
        </p:txBody>
      </p:sp>
      <p:sp>
        <p:nvSpPr>
          <p:cNvPr id="182" name="Google Shape;182;p9"/>
          <p:cNvSpPr txBox="1">
            <a:spLocks noGrp="1"/>
          </p:cNvSpPr>
          <p:nvPr>
            <p:ph type="sldNum" idx="12"/>
          </p:nvPr>
        </p:nvSpPr>
        <p:spPr>
          <a:xfrm>
            <a:off x="6901774" y="6356350"/>
            <a:ext cx="1613576" cy="365125"/>
          </a:xfrm>
          <a:prstGeom prst="rect">
            <a:avLst/>
          </a:prstGeom>
        </p:spPr>
        <p:txBody>
          <a:bodyPr spcFirstLastPara="1" lIns="52125" tIns="52125" rIns="52125" bIns="521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endParaRPr lang="en-P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2736</Words>
  <Application>Microsoft Macintosh PowerPoint</Application>
  <PresentationFormat>On-screen Show (4:3)</PresentationFormat>
  <Paragraphs>453</Paragraphs>
  <Slides>35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Times New Roman</vt:lpstr>
      <vt:lpstr>Calibri</vt:lpstr>
      <vt:lpstr>Arimo</vt:lpstr>
      <vt:lpstr>Arial</vt:lpstr>
      <vt:lpstr>Avenir</vt:lpstr>
      <vt:lpstr>Blank Presentation - Default</vt:lpstr>
      <vt:lpstr>Blank Presentation</vt:lpstr>
      <vt:lpstr>PowerPoint Presentation</vt:lpstr>
      <vt:lpstr>Problems with Copyright</vt:lpstr>
      <vt:lpstr>What is Watermarking – Introduction</vt:lpstr>
      <vt:lpstr>History of Watermarks</vt:lpstr>
      <vt:lpstr>Examples of (Conventional) Watermarks</vt:lpstr>
      <vt:lpstr>Watermark Types Breakdown</vt:lpstr>
      <vt:lpstr>Secure Watermark Resistant to...</vt:lpstr>
      <vt:lpstr>Attributes</vt:lpstr>
      <vt:lpstr>Visual Watermarking</vt:lpstr>
      <vt:lpstr>Audio Watermarking</vt:lpstr>
      <vt:lpstr>Cryptography Types in Watermarks</vt:lpstr>
      <vt:lpstr>Authentication vs. Identification</vt:lpstr>
      <vt:lpstr>Breakdown of Watermarks by Visibility</vt:lpstr>
      <vt:lpstr>Watermark Types – Relation to Cryptography</vt:lpstr>
      <vt:lpstr>Watermark Types – Visible and Invisible Watermarks</vt:lpstr>
      <vt:lpstr>Visible Watermarks – Overview</vt:lpstr>
      <vt:lpstr>Visible Watermarks – Embossed and Non-Embossed</vt:lpstr>
      <vt:lpstr>Invisible Watermarks</vt:lpstr>
      <vt:lpstr>Data Hiding and Role of Masking</vt:lpstr>
      <vt:lpstr>Invisible Watermarks – Algorithm Bit-Rate</vt:lpstr>
      <vt:lpstr>Least Significant Bits (LSB) Method</vt:lpstr>
      <vt:lpstr>LSB Example</vt:lpstr>
      <vt:lpstr>Frequency Domain Methods</vt:lpstr>
      <vt:lpstr>Frequency Domain Example</vt:lpstr>
      <vt:lpstr>Invisible Video-in-Video Watermark</vt:lpstr>
      <vt:lpstr>Example of Watermarking &amp; Detection (1/4)‏</vt:lpstr>
      <vt:lpstr>Example of Watermarking &amp; Detection (2/4)‏</vt:lpstr>
      <vt:lpstr>Example of Watermarking &amp; Detection (3/4)‏</vt:lpstr>
      <vt:lpstr>Example of Watermarking &amp; Detection (4/4)‏</vt:lpstr>
      <vt:lpstr>- Proposed in nineties by OCTALIS project - Sequential introduction of three defined watermark types</vt:lpstr>
      <vt:lpstr>W1 – for preserving copyrights: - Unique ID used for communication with database storing all copyright data - 64-bit long for being unique</vt:lpstr>
      <vt:lpstr>W2 – for distribution path identification: - Introduced in point of receive from distribution network - Containing transmission ID</vt:lpstr>
      <vt:lpstr>W3 – for end user terminal identification: - Introduced in end user terminal</vt:lpstr>
      <vt:lpstr>Removing Watermarks</vt:lpstr>
      <vt:lpstr>Introducing Another Watermark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Mikołaj Leszczuk</dc:creator>
  <cp:lastModifiedBy>Mikołaj Leszczuk</cp:lastModifiedBy>
  <cp:revision>4</cp:revision>
  <dcterms:created xsi:type="dcterms:W3CDTF">2020-10-25T18:42:41Z</dcterms:created>
  <dcterms:modified xsi:type="dcterms:W3CDTF">2023-12-13T06:38:19Z</dcterms:modified>
</cp:coreProperties>
</file>