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/>
    <p:restoredTop sz="94763"/>
  </p:normalViewPr>
  <p:slideViewPr>
    <p:cSldViewPr snapToGrid="0">
      <p:cViewPr varScale="1">
        <p:scale>
          <a:sx n="226" d="100"/>
          <a:sy n="226" d="100"/>
        </p:scale>
        <p:origin x="4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99919223-19CD-6647-A6AD-D2640C0A35D5}"/>
    <pc:docChg chg="custSel modSld">
      <pc:chgData name="Mikołaj Leszczuk" userId="f51ff640-68ca-4f5b-81f1-7b807841f46e" providerId="ADAL" clId="{99919223-19CD-6647-A6AD-D2640C0A35D5}" dt="2020-11-09T18:23:38.482" v="2" actId="1577"/>
      <pc:docMkLst>
        <pc:docMk/>
      </pc:docMkLst>
      <pc:sldChg chg="modSp mod">
        <pc:chgData name="Mikołaj Leszczuk" userId="f51ff640-68ca-4f5b-81f1-7b807841f46e" providerId="ADAL" clId="{99919223-19CD-6647-A6AD-D2640C0A35D5}" dt="2020-11-09T18:23:38.482" v="2" actId="1577"/>
        <pc:sldMkLst>
          <pc:docMk/>
          <pc:sldMk cId="0" sldId="257"/>
        </pc:sldMkLst>
        <pc:spChg chg="mod">
          <ac:chgData name="Mikołaj Leszczuk" userId="f51ff640-68ca-4f5b-81f1-7b807841f46e" providerId="ADAL" clId="{99919223-19CD-6647-A6AD-D2640C0A35D5}" dt="2020-11-09T18:23:38.482" v="2" actId="1577"/>
          <ac:spMkLst>
            <pc:docMk/>
            <pc:sldMk cId="0" sldId="257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bd0ddc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bd0ddc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17a46c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17a46c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01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72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410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5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4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565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87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907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09.11.2020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022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09.11.2020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364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09.11.2020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322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996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250" y="272700"/>
            <a:ext cx="629100" cy="3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sqlitebrowser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iklesz/CodeBrainers/blob/master/SQL/dbdiagram.png" TargetMode="External"/><Relationship Id="rId5" Type="http://schemas.openxmlformats.org/officeDocument/2006/relationships/hyperlink" Target="https://github.com/miklesz/CodeBrainers/blob/master/SQL/CodeBrainers.sql" TargetMode="External"/><Relationship Id="rId4" Type="http://schemas.openxmlformats.org/officeDocument/2006/relationships/hyperlink" Target="https://sqliteonlin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Przygotowanie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Leszczuk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45075"/>
            <a:ext cx="39999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Pobierz</a:t>
            </a:r>
            <a:r>
              <a:rPr lang="en-GB" dirty="0"/>
              <a:t> program do </a:t>
            </a:r>
            <a:r>
              <a:rPr lang="en-GB" dirty="0" err="1"/>
              <a:t>obsługi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DB Browser for SQLite: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https://sqlitebrowser.org/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Alternatywa</a:t>
            </a:r>
            <a:r>
              <a:rPr lang="en-GB" dirty="0"/>
              <a:t> to SQL </a:t>
            </a:r>
            <a:r>
              <a:rPr lang="en-GB" dirty="0" err="1"/>
              <a:t>OnLine</a:t>
            </a:r>
            <a:r>
              <a:rPr lang="en-GB" dirty="0"/>
              <a:t> IDE: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https://sqliteonline.com/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Baza</a:t>
            </a:r>
            <a:r>
              <a:rPr lang="en-GB" dirty="0"/>
              <a:t> danych do </a:t>
            </a:r>
            <a:r>
              <a:rPr lang="en-GB" dirty="0" err="1"/>
              <a:t>zaimportowania</a:t>
            </a:r>
            <a:r>
              <a:rPr lang="en-GB" dirty="0"/>
              <a:t> w </a:t>
            </a:r>
            <a:r>
              <a:rPr lang="en-GB" dirty="0" err="1"/>
              <a:t>programie</a:t>
            </a:r>
            <a:r>
              <a:rPr lang="en-GB" dirty="0"/>
              <a:t> DB Browser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endParaRPr b="1" dirty="0">
              <a:solidFill>
                <a:schemeClr val="bg2"/>
              </a:solidFill>
              <a:highlight>
                <a:schemeClr val="accen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/>
              <a:t>Schemat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z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/>
              <a:t>znajdziesz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dbdiagram.png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201" y="507025"/>
            <a:ext cx="3960297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 za uwagę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 Python – funkcje – programowanie funkcyjne</Template>
  <TotalTime>67</TotalTime>
  <Words>68</Words>
  <Application>Microsoft Macintosh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00 Python – powitanie</vt:lpstr>
      <vt:lpstr>SQL – Przygotowanie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Przygotowanie</dc:title>
  <cp:lastModifiedBy>Mikołaj Leszczuk</cp:lastModifiedBy>
  <cp:revision>3</cp:revision>
  <dcterms:modified xsi:type="dcterms:W3CDTF">2020-11-09T18:23:40Z</dcterms:modified>
</cp:coreProperties>
</file>