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Conversa Estágios — Modelo de Componentes do Backend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 documento apresenta o modelo de componentes do backend, cobrindo: ETL, geração de embeddings, persistência em PostgreSQL (pgvector), fluxo de requisições, funcionamento dos agentes e resposta via FastAPI.</a:t>
            </a:r>
          </a:p>
          <a:p>
            <a:pPr lvl="0" indent="0" marL="0">
              <a:buNone/>
            </a:pPr>
            <a:r>
              <a:rPr/>
              <a:t>Sumário</a:t>
            </a:r>
          </a:p>
          <a:p>
            <a:pPr lvl="0"/>
            <a:r>
              <a:rPr/>
              <a:t>Visão geral dos componentes</a:t>
            </a:r>
          </a:p>
          <a:p>
            <a:pPr lvl="0"/>
            <a:r>
              <a:rPr/>
              <a:t>Diagrama de componentes</a:t>
            </a:r>
          </a:p>
          <a:p>
            <a:pPr lvl="0"/>
            <a:r>
              <a:rPr/>
              <a:t>ETL e ingestão de dados</a:t>
            </a:r>
          </a:p>
          <a:p>
            <a:pPr lvl="0"/>
            <a:r>
              <a:rPr/>
              <a:t>Geração e uso de embeddings</a:t>
            </a:r>
          </a:p>
          <a:p>
            <a:pPr lvl="0"/>
            <a:r>
              <a:rPr/>
              <a:t>Persistência e esquema de dados (PostgreSQL + pgvector)</a:t>
            </a:r>
          </a:p>
          <a:p>
            <a:pPr lvl="0"/>
            <a:r>
              <a:rPr/>
              <a:t>Serviços e API (FastAPI)</a:t>
            </a:r>
          </a:p>
          <a:p>
            <a:pPr lvl="0"/>
            <a:r>
              <a:rPr/>
              <a:t>Agentes (Pydantic AI) e fluxo de decisão</a:t>
            </a:r>
          </a:p>
          <a:p>
            <a:pPr lvl="0"/>
            <a:r>
              <a:rPr/>
              <a:t>Diagramas de sequência (ETL e Consulta)</a:t>
            </a:r>
          </a:p>
          <a:p>
            <a:pPr lvl="0"/>
            <a:r>
              <a:rPr/>
              <a:t>Runbook (como executar)</a:t>
            </a:r>
          </a:p>
          <a:p>
            <a:pPr lvl="0"/>
            <a:r>
              <a:rPr/>
              <a:t>Próximos passos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1) Visão geral dos componentes</a:t>
            </a:r>
          </a:p>
          <a:p>
            <a:pPr lvl="0"/>
            <a:r>
              <a:rPr/>
              <a:t>ETL/Ingestão</a:t>
            </a:r>
          </a:p>
          <a:p>
            <a:pPr lvl="1"/>
            <a:r>
              <a:rPr/>
              <a:t>scripts/init_database.py: inicializa banco e extensão pgvector; popula termos técnicos.</a:t>
            </a:r>
          </a:p>
          <a:p>
            <a:pPr lvl="1"/>
            <a:r>
              <a:rPr/>
              <a:t>scripts/import_json_to_db.py: importa JSONs de relatórios (arquivos/json_saida/*) e extrai metadados.</a:t>
            </a:r>
          </a:p>
          <a:p>
            <a:pPr lvl="0"/>
            <a:r>
              <a:rPr/>
              <a:t>Embeddings</a:t>
            </a:r>
          </a:p>
          <a:p>
            <a:pPr lvl="1"/>
            <a:r>
              <a:rPr/>
              <a:t>scripts/generate_embeddings.py: gera embeddings (gemini-embedding-001) e persiste em relatorio_embeddings (Vector(1536)).</a:t>
            </a:r>
          </a:p>
          <a:p>
            <a:pPr lvl="1"/>
            <a:r>
              <a:rPr/>
              <a:t>backend/app/services/vector_search.py: busca semântica via operador &lt;-&gt; do pgvector.</a:t>
            </a:r>
          </a:p>
          <a:p>
            <a:pPr lvl="0"/>
            <a:r>
              <a:rPr/>
              <a:t>Persistência (SQLAlchemy + PostgreSQL + pgvector)</a:t>
            </a:r>
          </a:p>
          <a:p>
            <a:pPr lvl="1"/>
            <a:r>
              <a:rPr/>
              <a:t>Tabelas: relatorios, relatorio_embeddings, termos_tecnicos, relatorio_termos, chat_sessions, chat_messages.</a:t>
            </a:r>
          </a:p>
          <a:p>
            <a:pPr lvl="0"/>
            <a:r>
              <a:rPr/>
              <a:t>API e Serviços (FastAPI)</a:t>
            </a:r>
          </a:p>
          <a:p>
            <a:pPr lvl="1"/>
            <a:r>
              <a:rPr/>
              <a:t>backend/main.py: app FastAPI, CORS, health, routers.</a:t>
            </a:r>
          </a:p>
          <a:p>
            <a:pPr lvl="1"/>
            <a:r>
              <a:rPr/>
              <a:t>backend/app/api/chat.py: POST /api/v1/chat — orquestra agente e retorna ChatResponse.</a:t>
            </a:r>
          </a:p>
          <a:p>
            <a:pPr lvl="1"/>
            <a:r>
              <a:rPr/>
              <a:t>backend/app/api/reports.py: POST /api/v1/reports/search — busca (termos/semântica + filtros); GET /api/v1/reports/{id} com filtro de privacidade.</a:t>
            </a:r>
          </a:p>
          <a:p>
            <a:pPr lvl="1"/>
            <a:r>
              <a:rPr/>
              <a:t>backend/app/api/stats.py: POST /api/v1/stats — estatísticas agregadas; GET /api/v1/stats/summary.</a:t>
            </a:r>
          </a:p>
          <a:p>
            <a:pPr lvl="1"/>
            <a:r>
              <a:rPr/>
              <a:t>backend/app/services/privacy_filter.py: sanitiza PII em textos/JSONs.</a:t>
            </a:r>
          </a:p>
          <a:p>
            <a:pPr lvl="0"/>
            <a:r>
              <a:rPr/>
              <a:t>Agentes</a:t>
            </a:r>
          </a:p>
          <a:p>
            <a:pPr lvl="1"/>
            <a:r>
              <a:rPr/>
              <a:t>backend/app/agents/chat_agent.py: Pydantic AI Agent (OpenAIModel quando OPENAI_API_KEY setado; fallback TestModel). Faz análise de intenção (keywords), monta consultas SQL/semânticas, compõe resposta.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2) Diagrama de componentes</a:t>
            </a:r>
          </a:p>
        </p:txBody>
      </p:sp>
      <p:pic>
        <p:nvPicPr>
          <p:cNvPr descr="diagrams/diagram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11200"/>
            <a:ext cx="5105400" cy="285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Diagrama 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3) ETL e ingestão de dados</a:t>
            </a:r>
          </a:p>
          <a:p>
            <a:pPr lvl="0"/>
            <a:r>
              <a:rPr/>
              <a:t>scripts/init_database.py</a:t>
            </a:r>
          </a:p>
          <a:p>
            <a:pPr lvl="1"/>
            <a:r>
              <a:rPr/>
              <a:t>Cria DB (se não existir), habilita extensão pgvector (CREATE EXTENSION IF NOT EXISTS vector), cria tabelas via SQLAlchemy Metadata.</a:t>
            </a:r>
          </a:p>
          <a:p>
            <a:pPr lvl="1"/>
            <a:r>
              <a:rPr/>
              <a:t>Popula termos_tecnicos (linguagens, frameworks, ferramentas, plataformas, bancos de dados, técnicas e tipos de projeto) com normalização termo_normalizado.</a:t>
            </a:r>
          </a:p>
          <a:p>
            <a:pPr lvl="0"/>
            <a:r>
              <a:rPr/>
              <a:t>scripts/import_json_to_db.py</a:t>
            </a:r>
          </a:p>
          <a:p>
            <a:pPr lvl="1"/>
            <a:r>
              <a:rPr/>
              <a:t>Varre arquivos/json_saida//*.json.</a:t>
            </a:r>
          </a:p>
          <a:p>
            <a:pPr lvl="1"/>
            <a:r>
              <a:rPr/>
              <a:t>Extrai metadados do nome da pasta (padrão 2025-2Q-3roAno-1): ano, periodo (Enum 1Q/2Q/3Q/1S/2S), ano_academico (2°, 3°, 4°, 5°), ordinal_estagio.</a:t>
            </a:r>
          </a:p>
          <a:p>
            <a:pPr lvl="1"/>
            <a:r>
              <a:rPr/>
              <a:t>Determina curso (Computação quadrimestral; Elétrica semestral; fallback por campo no JSON).</a:t>
            </a:r>
          </a:p>
          <a:p>
            <a:pPr lvl="1"/>
            <a:r>
              <a:rPr/>
              <a:t>Persiste em relatorios.json_completo (JSONB) + colunas de metadados e empresa (razao_social, cnpj). Evita duplicados por arquivo_origem/folder_origin.</a:t>
            </a:r>
          </a:p>
          <a:p>
            <a:pPr lvl="0" indent="0" marL="0">
              <a:buNone/>
            </a:pPr>
            <a:r>
              <a:rPr/>
              <a:t>Observação: O ETL de PDF-&gt;JSON está fora deste repositório; aqui assumimos JSONs já gerados.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4) Geração e uso de embeddings</a:t>
            </a:r>
          </a:p>
          <a:p>
            <a:pPr lvl="0"/>
            <a:r>
              <a:rPr/>
              <a:t>scripts/generate_embeddings.py</a:t>
            </a:r>
          </a:p>
          <a:p>
            <a:pPr lvl="1"/>
            <a:r>
              <a:rPr/>
              <a:t>Concatena conteúdo por seção:</a:t>
            </a:r>
          </a:p>
          <a:p>
            <a:pPr lvl="2"/>
            <a:r>
              <a:rPr/>
              <a:t>sobre_empresa (texto livre)</a:t>
            </a:r>
          </a:p>
          <a:p>
            <a:pPr lvl="2"/>
            <a:r>
              <a:rPr/>
              <a:t>atividades_realizadas (descrição, tarefas, papel, aprendizados, comentários)</a:t>
            </a:r>
          </a:p>
          <a:p>
            <a:pPr lvl="2"/>
            <a:r>
              <a:rPr/>
              <a:t>conclusao</a:t>
            </a:r>
          </a:p>
          <a:p>
            <a:pPr lvl="1"/>
            <a:r>
              <a:rPr/>
              <a:t>Gera embeddings usando Google GenAI (gemini-embedding-001) com dimensionalidade 1536 e grava em relatorio_embeddings: (relatorio_id, secao, conteudo truncado, embedding Vector(1536), modelo).</a:t>
            </a:r>
          </a:p>
          <a:p>
            <a:pPr lvl="0"/>
            <a:r>
              <a:rPr/>
              <a:t>backend/app/services/vector_search.py</a:t>
            </a:r>
          </a:p>
          <a:p>
            <a:pPr lvl="1"/>
            <a:r>
              <a:rPr/>
              <a:t>Busca semântica via SQL raw com operador &lt;-&gt; (menor distância = mais similar); converte distância em similaridade 1/(1+distância) quando necessário.</a:t>
            </a:r>
          </a:p>
          <a:p>
            <a:pPr lvl="1"/>
            <a:r>
              <a:rPr/>
              <a:t>Suporta filtros (ano, curso, período, empresa) e também busca por termos técnicos via tabelas normalizadas (relatorio_termos/termos_tecnicos).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5) Persistência e esquema (PostgreSQL + pgvector)</a:t>
            </a:r>
          </a:p>
          <a:p>
            <a:pPr lvl="0" indent="0" marL="0">
              <a:buNone/>
            </a:pPr>
            <a:r>
              <a:rPr/>
              <a:t>Principais tabelas (SQLAlchemy, backend/app/models/models.py):</a:t>
            </a:r>
          </a:p>
          <a:p>
            <a:pPr lvl="0"/>
            <a:r>
              <a:rPr/>
              <a:t>relatorios</a:t>
            </a:r>
          </a:p>
          <a:p>
            <a:pPr lvl="1"/>
            <a:r>
              <a:rPr/>
              <a:t>json_completo (JSONB), ano, periodo (Enum), ano_academico (Enum), ordinal_estagio, curso (Enum), empresa_razao_social, empresa_cnpj, folder_origin, arquivo_origem, timestamps.</a:t>
            </a:r>
          </a:p>
          <a:p>
            <a:pPr lvl="1"/>
            <a:r>
              <a:rPr/>
              <a:t>Relacionamentos: embeddings, termos.</a:t>
            </a:r>
          </a:p>
          <a:p>
            <a:pPr lvl="0"/>
            <a:r>
              <a:rPr/>
              <a:t>relatorio_embeddings</a:t>
            </a:r>
          </a:p>
          <a:p>
            <a:pPr lvl="1"/>
            <a:r>
              <a:rPr/>
              <a:t>relatorio_id (FK), secao, conteudo (Text), embedding Vector(1536), modelo, created_at.</a:t>
            </a:r>
          </a:p>
          <a:p>
            <a:pPr lvl="0"/>
            <a:r>
              <a:rPr/>
              <a:t>termos_tecnicos e relatorio_termos</a:t>
            </a:r>
          </a:p>
          <a:p>
            <a:pPr lvl="1"/>
            <a:r>
              <a:rPr/>
              <a:t>normalização de termos e relacionamento N:N com relatórios (inclui secao e frequencia/contexto).</a:t>
            </a:r>
          </a:p>
          <a:p>
            <a:pPr lvl="0"/>
            <a:r>
              <a:rPr/>
              <a:t>chat_sessions e chat_messages</a:t>
            </a:r>
          </a:p>
          <a:p>
            <a:pPr lvl="1"/>
            <a:r>
              <a:rPr/>
              <a:t>suporte para histórico de conversas (opcional no fluxo atual).</a:t>
            </a:r>
          </a:p>
          <a:p>
            <a:pPr lvl="0" indent="0" marL="0">
              <a:buNone/>
            </a:pPr>
            <a:r>
              <a:rPr/>
              <a:t>Diagrama lógico (simplificado):</a:t>
            </a:r>
          </a:p>
        </p:txBody>
      </p:sp>
      <p:pic>
        <p:nvPicPr>
          <p:cNvPr descr="diagrams/diagram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03200"/>
            <a:ext cx="2984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Diagrama 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6) Serviços e API (FastAPI)</a:t>
            </a:r>
          </a:p>
          <a:p>
            <a:pPr lvl="0"/>
            <a:r>
              <a:rPr/>
              <a:t>backend/main.py</a:t>
            </a:r>
          </a:p>
          <a:p>
            <a:pPr lvl="1"/>
            <a:r>
              <a:rPr/>
              <a:t>Registra routers: /api/v1/chat, /api/v1/reports, /api/v1/stats; CORS; health check; valida conexão com DB no startup.</a:t>
            </a:r>
          </a:p>
          <a:p>
            <a:pPr lvl="0"/>
            <a:r>
              <a:rPr/>
              <a:t>/api/v1/chat (backend/app/api/chat.py)</a:t>
            </a:r>
          </a:p>
          <a:p>
            <a:pPr lvl="1"/>
            <a:r>
              <a:rPr/>
              <a:t>POST /. Entrada: ChatRequest. Aciona process_chat_message(...) do agente e retorna ChatResponse.</a:t>
            </a:r>
          </a:p>
          <a:p>
            <a:pPr lvl="0"/>
            <a:r>
              <a:rPr/>
              <a:t>/api/v1/reports (backend/app/api/reports.py)</a:t>
            </a:r>
          </a:p>
          <a:p>
            <a:pPr lvl="1"/>
            <a:r>
              <a:rPr/>
              <a:t>POST /search: faz matching por termos técnicos (termos_tecnicos) e/ou fallback por ILIKE no JSON/texto, com filtros (ano, curso). Usa VectorSearchService quando aplicável.</a:t>
            </a:r>
          </a:p>
          <a:p>
            <a:pPr lvl="1"/>
            <a:r>
              <a:rPr/>
              <a:t>GET /{id}: retorna relatório com filtro de privacidade (PrivacyFilter.filter_report_data).</a:t>
            </a:r>
          </a:p>
          <a:p>
            <a:pPr lvl="0"/>
            <a:r>
              <a:rPr/>
              <a:t>/api/v1/stats (backend/app/api/stats.py)</a:t>
            </a:r>
          </a:p>
          <a:p>
            <a:pPr lvl="1"/>
            <a:r>
              <a:rPr/>
              <a:t>POST /: métricas como top_technologies, top_companies, reports_by_year/course, technologies_by_type etc.</a:t>
            </a:r>
          </a:p>
          <a:p>
            <a:pPr lvl="1"/>
            <a:r>
              <a:rPr/>
              <a:t>GET /summary: agregados rápidos (total_reports, por ano/curso).</a:t>
            </a:r>
          </a:p>
          <a:p>
            <a:pPr lvl="0"/>
            <a:r>
              <a:rPr/>
              <a:t>Privacy: backend/app/services/privacy_filter.py — remove e-mails, telefones, CPF e reduz dados pessoais do bloco estagiario/supervisor.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7) Agentes (Pydantic AI) e fluxo de decisão</a:t>
            </a:r>
          </a:p>
          <a:p>
            <a:pPr lvl="0"/>
            <a:r>
              <a:rPr/>
              <a:t>backend/app/agents/chat_agent.py</a:t>
            </a:r>
          </a:p>
          <a:p>
            <a:pPr lvl="1"/>
            <a:r>
              <a:rPr/>
              <a:t>Model: OpenAIModel('gpt-4o-mini') quando OPENAI_API_KEY presente; caso contrário, TestModel (mock) para desenvolvimento.</a:t>
            </a:r>
          </a:p>
          <a:p>
            <a:pPr lvl="1"/>
            <a:r>
              <a:rPr/>
              <a:t>analyze_query_intent(message): análise por keywords (technology/company/statistics/activities, tipo de tecnologia, empresa, ano, "menos" -&gt; ordenação ascendente, e detecção de tecnologia específica para busca reversa).</a:t>
            </a:r>
          </a:p>
          <a:p>
            <a:pPr lvl="1"/>
            <a:r>
              <a:rPr/>
              <a:t>execute_complex_query(db, intent): encaminha para funções especializadas:</a:t>
            </a:r>
          </a:p>
          <a:p>
            <a:pPr lvl="2"/>
            <a:r>
              <a:rPr/>
              <a:t>get_top_technologies, get_top_companies, get_companies_by_technology (reversa), get_activities_by_company (usa conteúdo de embeddings por secao), search_general.</a:t>
            </a:r>
          </a:p>
          <a:p>
            <a:pPr lvl="1"/>
            <a:r>
              <a:rPr/>
              <a:t>analyze_activities_patterns: agrega atividades, cruza com termos técnicos do DB e produz análise sintética (placeholder de LLM para insights adicionais).</a:t>
            </a:r>
          </a:p>
          <a:p>
            <a:pPr lvl="1"/>
            <a:r>
              <a:rPr/>
              <a:t>Garante privacidade e formata respostas com confiança (confidence score).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8) Diagramas de sequência</a:t>
            </a:r>
          </a:p>
          <a:p>
            <a:pPr lvl="0" indent="0" marL="0">
              <a:buNone/>
            </a:pPr>
            <a:r>
              <a:rPr/>
              <a:t>8.1) ETL (Ingestão + Embeddings)</a:t>
            </a:r>
          </a:p>
        </p:txBody>
      </p:sp>
      <p:pic>
        <p:nvPicPr>
          <p:cNvPr descr="diagrams/diagram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358900"/>
            <a:ext cx="51054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Diagrama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8.2) Consulta via Chat</a:t>
            </a:r>
          </a:p>
        </p:txBody>
      </p:sp>
      <p:pic>
        <p:nvPicPr>
          <p:cNvPr descr="diagrams/diagram_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55700"/>
            <a:ext cx="5105400" cy="195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Diagrama 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9) Runbook (como executar)</a:t>
            </a:r>
          </a:p>
          <a:p>
            <a:pPr lvl="0" indent="0" marL="0">
              <a:buNone/>
            </a:pPr>
            <a:r>
              <a:rPr/>
              <a:t>Pré-requisitos</a:t>
            </a:r>
          </a:p>
          <a:p>
            <a:pPr lvl="0"/>
            <a:r>
              <a:rPr/>
              <a:t>Docker (para Postgres com pgvector) ou Postgres local com extensão vector instalada.</a:t>
            </a:r>
          </a:p>
          <a:p>
            <a:pPr lvl="0"/>
            <a:r>
              <a:rPr/>
              <a:t>Python 3.10+</a:t>
            </a:r>
          </a:p>
          <a:p>
            <a:pPr lvl="0"/>
            <a:r>
              <a:rPr/>
              <a:t>Variáveis .env (opcional): DATABASE_URL, OPENAI_API_KEY (se quiser usar LLM real), GEMINI_API_KEY (para embeddings, se for gerar novamente).</a:t>
            </a:r>
          </a:p>
          <a:p>
            <a:pPr lvl="0" indent="0" marL="0">
              <a:buNone/>
            </a:pPr>
            <a:r>
              <a:rPr/>
              <a:t>Passos</a:t>
            </a:r>
          </a:p>
          <a:p>
            <a:pPr lvl="0" indent="-342900" marL="342900">
              <a:buAutoNum type="arabicParenR"/>
            </a:pPr>
            <a:r>
              <a:rPr/>
              <a:t>Subir Postgres com pgvector</a:t>
            </a:r>
          </a:p>
          <a:p>
            <a:pPr lvl="1"/>
            <a:r>
              <a:rPr/>
              <a:t>docker-compose up -d</a:t>
            </a:r>
          </a:p>
          <a:p>
            <a:pPr lvl="0" indent="-342900" marL="342900">
              <a:buAutoNum type="arabicParenR"/>
            </a:pPr>
            <a:r>
              <a:rPr/>
              <a:t>Inicializar banco e termos técnicos</a:t>
            </a:r>
          </a:p>
          <a:p>
            <a:pPr lvl="1"/>
            <a:r>
              <a:rPr/>
              <a:t>python scripts/init_database.py</a:t>
            </a:r>
          </a:p>
          <a:p>
            <a:pPr lvl="0" indent="-342900" marL="342900">
              <a:buAutoNum type="arabicParenR"/>
            </a:pPr>
            <a:r>
              <a:rPr/>
              <a:t>Importar relatórios JSON</a:t>
            </a:r>
          </a:p>
          <a:p>
            <a:pPr lvl="1"/>
            <a:r>
              <a:rPr/>
              <a:t>python scripts/import_json_to_db.py</a:t>
            </a:r>
          </a:p>
          <a:p>
            <a:pPr lvl="0" indent="-342900" marL="342900">
              <a:buAutoNum type="arabicParenR"/>
            </a:pPr>
            <a:r>
              <a:rPr/>
              <a:t>(Opcional) Gerar embeddings</a:t>
            </a:r>
          </a:p>
          <a:p>
            <a:pPr lvl="1"/>
            <a:r>
              <a:rPr/>
              <a:t>python scripts/generate_embeddings.py</a:t>
            </a:r>
          </a:p>
          <a:p>
            <a:pPr lvl="0" indent="-342900" marL="342900">
              <a:buAutoNum type="arabicParenR"/>
            </a:pPr>
            <a:r>
              <a:rPr/>
              <a:t>Rodar a API</a:t>
            </a:r>
          </a:p>
          <a:p>
            <a:pPr lvl="1"/>
            <a:r>
              <a:rPr/>
              <a:t>uvicorn backend.main:app --reload --port 8000</a:t>
            </a:r>
          </a:p>
          <a:p>
            <a:pPr lvl="0" indent="0" marL="0">
              <a:buNone/>
            </a:pPr>
            <a:r>
              <a:rPr/>
              <a:t>Conversões (Markdown -&gt; PDF/PPTX) usando pandoc</a:t>
            </a:r>
          </a:p>
          <a:p>
            <a:pPr lvl="0"/>
            <a:r>
              <a:rPr/>
              <a:t>PDF: pandoc docs/ModeloComponentes.md -o docs/ModeloComponentes.pdf --from gfm -V geometry:margin=1in</a:t>
            </a:r>
          </a:p>
          <a:p>
            <a:pPr lvl="0"/>
            <a:r>
              <a:rPr/>
              <a:t>PPTX: pandoc docs/ModeloComponentes.md -o docs/ModeloComponentes.pptx --from gfm</a:t>
            </a:r>
          </a:p>
          <a:p>
            <a:pPr lvl="0" indent="0" marL="0">
              <a:buNone/>
            </a:pPr>
            <a:r>
              <a:rPr/>
              <a:t>Observação: É necessário ter pandoc instalado (brew install pandoc no macOS) e, para PDF via LaTeX, um engine como BasicTeX/MacTeX.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10) Próximos passos</a:t>
            </a:r>
          </a:p>
          <a:p>
            <a:pPr lvl="0"/>
            <a:r>
              <a:rPr/>
              <a:t>Implementar geração de embedding via serviço configurável (flag para OpenAI/Gemini) e retries/observabilidade estruturados.</a:t>
            </a:r>
          </a:p>
          <a:p>
            <a:pPr lvl="0"/>
            <a:r>
              <a:rPr/>
              <a:t>Ampliar VectorSearchService para busca híbrida (termos + vetores) e ajustar normalização de termos.</a:t>
            </a:r>
          </a:p>
          <a:p>
            <a:pPr lvl="0"/>
            <a:r>
              <a:rPr/>
              <a:t>Adicionar testes de integração para o fluxo completo do agente (já há testes para DB/pgvector).</a:t>
            </a:r>
          </a:p>
          <a:p>
            <a:pPr lvl="0"/>
            <a:r>
              <a:rPr/>
              <a:t>Adicionar cache para consultas frequentes e paginação para listagens.</a:t>
            </a:r>
          </a:p>
          <a:p>
            <a:pPr lvl="0"/>
            <a:r>
              <a:rPr/>
              <a:t>Evoluir análise de intenção para LLM grounded com validação e toolformer (ou usar regex+grammars mais robustas).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2025-09-18T13:42:45Z</dcterms:created>
  <dcterms:modified xsi:type="dcterms:W3CDTF">2025-09-18T13:42:45Z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