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7557"/>
    <a:srgbClr val="7F8C68"/>
    <a:srgbClr val="95A479"/>
    <a:srgbClr val="A8B887"/>
    <a:srgbClr val="B7C992"/>
    <a:srgbClr val="85A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6" d="100"/>
          <a:sy n="156" d="100"/>
        </p:scale>
        <p:origin x="-2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2DDD-5FF7-4140-9F29-A822C6E08C59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BD62-BA95-7E40-A3DF-2979D05E5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9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2DDD-5FF7-4140-9F29-A822C6E08C59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BD62-BA95-7E40-A3DF-2979D05E5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2DDD-5FF7-4140-9F29-A822C6E08C59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BD62-BA95-7E40-A3DF-2979D05E5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5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2DDD-5FF7-4140-9F29-A822C6E08C59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BD62-BA95-7E40-A3DF-2979D05E5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0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2DDD-5FF7-4140-9F29-A822C6E08C59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BD62-BA95-7E40-A3DF-2979D05E5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7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2DDD-5FF7-4140-9F29-A822C6E08C59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BD62-BA95-7E40-A3DF-2979D05E5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1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2DDD-5FF7-4140-9F29-A822C6E08C59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BD62-BA95-7E40-A3DF-2979D05E5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3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2DDD-5FF7-4140-9F29-A822C6E08C59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BD62-BA95-7E40-A3DF-2979D05E5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8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2DDD-5FF7-4140-9F29-A822C6E08C59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BD62-BA95-7E40-A3DF-2979D05E5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0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2DDD-5FF7-4140-9F29-A822C6E08C59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BD62-BA95-7E40-A3DF-2979D05E5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5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2DDD-5FF7-4140-9F29-A822C6E08C59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BD62-BA95-7E40-A3DF-2979D05E5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8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E2DDD-5FF7-4140-9F29-A822C6E08C59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BD62-BA95-7E40-A3DF-2979D05E5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4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8029521" y="3423118"/>
            <a:ext cx="846606" cy="20304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174312" y="3423118"/>
            <a:ext cx="846606" cy="203041"/>
          </a:xfrm>
          <a:prstGeom prst="rect">
            <a:avLst/>
          </a:prstGeom>
          <a:solidFill>
            <a:srgbClr val="6A7557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327706" y="3426094"/>
            <a:ext cx="846606" cy="203041"/>
          </a:xfrm>
          <a:prstGeom prst="rect">
            <a:avLst/>
          </a:prstGeom>
          <a:solidFill>
            <a:srgbClr val="7F8C68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81100" y="3423118"/>
            <a:ext cx="846606" cy="203041"/>
          </a:xfrm>
          <a:prstGeom prst="rect">
            <a:avLst/>
          </a:prstGeom>
          <a:solidFill>
            <a:srgbClr val="95A479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629874" y="3426094"/>
            <a:ext cx="846606" cy="203041"/>
          </a:xfrm>
          <a:prstGeom prst="rect">
            <a:avLst/>
          </a:prstGeom>
          <a:solidFill>
            <a:srgbClr val="A8B887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83268" y="3423118"/>
            <a:ext cx="846606" cy="203041"/>
          </a:xfrm>
          <a:prstGeom prst="rect">
            <a:avLst/>
          </a:prstGeom>
          <a:solidFill>
            <a:srgbClr val="B7C992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936662" y="3426094"/>
            <a:ext cx="846606" cy="2030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090056" y="3425670"/>
            <a:ext cx="846606" cy="2030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240734" y="3423118"/>
            <a:ext cx="846606" cy="2030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25" idx="1"/>
          </p:cNvCxnSpPr>
          <p:nvPr/>
        </p:nvCxnSpPr>
        <p:spPr>
          <a:xfrm>
            <a:off x="1240738" y="3524637"/>
            <a:ext cx="7635393" cy="29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65875" y="3322372"/>
            <a:ext cx="0" cy="4489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12010" y="3322372"/>
            <a:ext cx="0" cy="4489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56821" y="3322372"/>
            <a:ext cx="0" cy="4489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02101" y="3322372"/>
            <a:ext cx="0" cy="4489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53252" y="3324574"/>
            <a:ext cx="0" cy="4489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05322" y="3324574"/>
            <a:ext cx="0" cy="4489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49278" y="3324574"/>
            <a:ext cx="0" cy="4489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5413" y="3324574"/>
            <a:ext cx="0" cy="4489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453355" y="3322372"/>
            <a:ext cx="0" cy="4489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15045" y="29368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273547" y="2936855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05991" y="29190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63638" y="2919052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02422" y="29183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66859" y="2919052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598448" y="29368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356950" y="2936855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302525" y="29190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2087340" y="3709033"/>
            <a:ext cx="0" cy="35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58589" y="4118511"/>
            <a:ext cx="457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1.25</a:t>
            </a:r>
            <a:endParaRPr lang="en-US" sz="12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2936662" y="3709033"/>
            <a:ext cx="0" cy="35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07911" y="4118511"/>
            <a:ext cx="457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1.75</a:t>
            </a:r>
            <a:endParaRPr lang="en-US" sz="1200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783268" y="3709033"/>
            <a:ext cx="0" cy="35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54517" y="4118511"/>
            <a:ext cx="457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2.25</a:t>
            </a:r>
            <a:endParaRPr lang="en-US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629874" y="3709033"/>
            <a:ext cx="0" cy="35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01123" y="4118511"/>
            <a:ext cx="457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2.75</a:t>
            </a:r>
            <a:endParaRPr lang="en-US" sz="1200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481100" y="3709033"/>
            <a:ext cx="0" cy="35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252349" y="4118511"/>
            <a:ext cx="457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r>
              <a:rPr lang="en-US" sz="1200" dirty="0" smtClean="0"/>
              <a:t>.25</a:t>
            </a:r>
            <a:endParaRPr lang="en-US" sz="1200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6327706" y="3709033"/>
            <a:ext cx="0" cy="35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098955" y="4118511"/>
            <a:ext cx="457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3.75</a:t>
            </a:r>
            <a:endParaRPr lang="en-US" sz="12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7174312" y="3709033"/>
            <a:ext cx="0" cy="35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945561" y="4118511"/>
            <a:ext cx="457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4.25</a:t>
            </a:r>
            <a:endParaRPr lang="en-US" sz="12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8029521" y="3709033"/>
            <a:ext cx="0" cy="35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800770" y="4118511"/>
            <a:ext cx="457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4.75</a:t>
            </a:r>
            <a:endParaRPr lang="en-US" sz="1200" dirty="0"/>
          </a:p>
        </p:txBody>
      </p:sp>
      <p:sp>
        <p:nvSpPr>
          <p:cNvPr id="61" name="5-Point Star 60"/>
          <p:cNvSpPr/>
          <p:nvPr/>
        </p:nvSpPr>
        <p:spPr>
          <a:xfrm>
            <a:off x="1744217" y="3029007"/>
            <a:ext cx="228751" cy="223407"/>
          </a:xfrm>
          <a:prstGeom prst="star5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5-Point Star 61"/>
          <p:cNvSpPr/>
          <p:nvPr/>
        </p:nvSpPr>
        <p:spPr>
          <a:xfrm>
            <a:off x="2683133" y="3025995"/>
            <a:ext cx="228751" cy="223407"/>
          </a:xfrm>
          <a:prstGeom prst="star5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3458091" y="3035550"/>
            <a:ext cx="228751" cy="223407"/>
          </a:xfrm>
          <a:prstGeom prst="star5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4399841" y="3035550"/>
            <a:ext cx="228751" cy="223407"/>
          </a:xfrm>
          <a:prstGeom prst="star5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5-Point Star 64"/>
          <p:cNvSpPr/>
          <p:nvPr/>
        </p:nvSpPr>
        <p:spPr>
          <a:xfrm>
            <a:off x="5137977" y="3022982"/>
            <a:ext cx="228751" cy="223407"/>
          </a:xfrm>
          <a:prstGeom prst="star5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5-Point Star 65"/>
          <p:cNvSpPr/>
          <p:nvPr/>
        </p:nvSpPr>
        <p:spPr>
          <a:xfrm>
            <a:off x="6098959" y="3035550"/>
            <a:ext cx="228751" cy="223407"/>
          </a:xfrm>
          <a:prstGeom prst="star5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6847625" y="3035550"/>
            <a:ext cx="228751" cy="223407"/>
          </a:xfrm>
          <a:prstGeom prst="star5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5-Point Star 67"/>
          <p:cNvSpPr/>
          <p:nvPr/>
        </p:nvSpPr>
        <p:spPr>
          <a:xfrm>
            <a:off x="7786720" y="3019055"/>
            <a:ext cx="228751" cy="223407"/>
          </a:xfrm>
          <a:prstGeom prst="star5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5-Point Star 68"/>
          <p:cNvSpPr/>
          <p:nvPr/>
        </p:nvSpPr>
        <p:spPr>
          <a:xfrm>
            <a:off x="8563462" y="3011223"/>
            <a:ext cx="228751" cy="223407"/>
          </a:xfrm>
          <a:prstGeom prst="star5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6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3438225" y="4475329"/>
            <a:ext cx="21553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438221" y="2307453"/>
            <a:ext cx="0" cy="2167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38225" y="2307451"/>
            <a:ext cx="21553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93524" y="2307453"/>
            <a:ext cx="0" cy="2167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758278" y="4475332"/>
            <a:ext cx="679947" cy="2965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758278" y="2307454"/>
            <a:ext cx="679947" cy="2965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913581" y="4475332"/>
            <a:ext cx="679947" cy="2965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913581" y="2307454"/>
            <a:ext cx="679947" cy="2965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2758277" y="4771899"/>
            <a:ext cx="21553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758274" y="2604022"/>
            <a:ext cx="0" cy="21678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58277" y="2604020"/>
            <a:ext cx="21553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13577" y="2604022"/>
            <a:ext cx="0" cy="21678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71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>
          <a:xfrm>
            <a:off x="2116819" y="2655709"/>
            <a:ext cx="1962865" cy="1923777"/>
          </a:xfrm>
          <a:prstGeom prst="cube">
            <a:avLst>
              <a:gd name="adj" fmla="val 127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/>
          <p:cNvSpPr/>
          <p:nvPr/>
        </p:nvSpPr>
        <p:spPr>
          <a:xfrm>
            <a:off x="5502170" y="2655709"/>
            <a:ext cx="1962865" cy="1923777"/>
          </a:xfrm>
          <a:prstGeom prst="cube">
            <a:avLst>
              <a:gd name="adj" fmla="val 127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6" idx="4"/>
            <a:endCxn id="27" idx="2"/>
          </p:cNvCxnSpPr>
          <p:nvPr/>
        </p:nvCxnSpPr>
        <p:spPr>
          <a:xfrm>
            <a:off x="3834071" y="3740399"/>
            <a:ext cx="166809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79684" y="3740402"/>
            <a:ext cx="1198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0101010101010</a:t>
            </a:r>
            <a:endParaRPr lang="en-US" sz="1200" dirty="0"/>
          </a:p>
        </p:txBody>
      </p:sp>
      <p:pic>
        <p:nvPicPr>
          <p:cNvPr id="31" name="Picture 30" descr="dark-blue-cogwheel-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84" y="3196187"/>
            <a:ext cx="1097570" cy="1088424"/>
          </a:xfrm>
          <a:prstGeom prst="rect">
            <a:avLst/>
          </a:prstGeom>
        </p:spPr>
      </p:pic>
      <p:pic>
        <p:nvPicPr>
          <p:cNvPr id="32" name="Picture 31" descr="dark-blue-cogwheel-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467" y="3196187"/>
            <a:ext cx="1097570" cy="10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5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ded Corner 1"/>
          <p:cNvSpPr/>
          <p:nvPr/>
        </p:nvSpPr>
        <p:spPr>
          <a:xfrm>
            <a:off x="3758954" y="1885671"/>
            <a:ext cx="2245107" cy="2976023"/>
          </a:xfrm>
          <a:prstGeom prst="foldedCorner">
            <a:avLst>
              <a:gd name="adj" fmla="val 24096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1010101010101010101010101010101010101010101010101010101010101010101010101010101010101010101010101010100101010101010101001010101010101010</a:t>
            </a:r>
          </a:p>
        </p:txBody>
      </p:sp>
      <p:pic>
        <p:nvPicPr>
          <p:cNvPr id="3" name="Picture 2" descr="dark-blue-cogwheel-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153" y="4322929"/>
            <a:ext cx="414102" cy="41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7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-system-user-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197" y="1517477"/>
            <a:ext cx="3280499" cy="3690563"/>
          </a:xfrm>
          <a:prstGeom prst="rect">
            <a:avLst/>
          </a:prstGeom>
        </p:spPr>
      </p:pic>
      <p:pic>
        <p:nvPicPr>
          <p:cNvPr id="3" name="Picture 2" descr="dark-blue-cogwheel-h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41" y="1951903"/>
            <a:ext cx="1097570" cy="10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0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7027185" y="2594005"/>
            <a:ext cx="1962865" cy="1923777"/>
          </a:xfrm>
          <a:prstGeom prst="cube">
            <a:avLst>
              <a:gd name="adj" fmla="val 127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ark-blue-cogwheel-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481" y="3134484"/>
            <a:ext cx="1097570" cy="10884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5267" y="1412170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05267" y="1949402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05267" y="2493510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05267" y="3030742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05267" y="3555894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05267" y="4093126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05267" y="4637234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05267" y="5174466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205267" y="5728307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05267" y="6265538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753822" y="1412170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753822" y="1949402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753822" y="2493510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753822" y="3030742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753822" y="3555894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753822" y="4093126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753822" y="4637234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753822" y="5174466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753822" y="5728307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753822" y="6265538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1313656" y="1412170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1313656" y="1949402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313656" y="2493510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1313656" y="3030742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1313656" y="3555894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1313656" y="4093126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1313656" y="4637234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1313656" y="5174466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1313656" y="5728307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313656" y="6265538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1862211" y="1412170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1862211" y="1949402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1862211" y="2493510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1862211" y="3030742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1862211" y="3555894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1862211" y="4093126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1862211" y="4637234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1862211" y="5174466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1862211" y="5728307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1862211" y="6265538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2388637" y="1412170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2388637" y="1949402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2388637" y="2493510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2388637" y="3030742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2388637" y="3555894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2388637" y="4093126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2388637" y="4637234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2388637" y="5174466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2388637" y="5728307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2388637" y="6265538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2937192" y="1412170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2937192" y="1949402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2937192" y="2493510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2937192" y="3030742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2937192" y="3555894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2937192" y="4093126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2937192" y="4637234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2937192" y="5174466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2937192" y="5728307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2937192" y="6265538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3497026" y="1412170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3497026" y="1949402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3497026" y="2493510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3497026" y="3030742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3497026" y="3555894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3497026" y="4093126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70" name="Rectangle 69"/>
          <p:cNvSpPr/>
          <p:nvPr/>
        </p:nvSpPr>
        <p:spPr>
          <a:xfrm>
            <a:off x="3497026" y="4637234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3497026" y="5174466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>
          <a:xfrm>
            <a:off x="3497026" y="5728307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>
            <a:off x="3497026" y="6265538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74" name="Rectangle 73"/>
          <p:cNvSpPr/>
          <p:nvPr/>
        </p:nvSpPr>
        <p:spPr>
          <a:xfrm>
            <a:off x="4045581" y="1412170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75" name="Rectangle 74"/>
          <p:cNvSpPr/>
          <p:nvPr/>
        </p:nvSpPr>
        <p:spPr>
          <a:xfrm>
            <a:off x="4045581" y="1949402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4045581" y="2493510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77" name="Rectangle 76"/>
          <p:cNvSpPr/>
          <p:nvPr/>
        </p:nvSpPr>
        <p:spPr>
          <a:xfrm>
            <a:off x="4045581" y="3030742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78" name="Rectangle 77"/>
          <p:cNvSpPr/>
          <p:nvPr/>
        </p:nvSpPr>
        <p:spPr>
          <a:xfrm>
            <a:off x="4045581" y="3555894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79" name="Rectangle 78"/>
          <p:cNvSpPr/>
          <p:nvPr/>
        </p:nvSpPr>
        <p:spPr>
          <a:xfrm>
            <a:off x="4045581" y="4093126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80" name="Rectangle 79"/>
          <p:cNvSpPr/>
          <p:nvPr/>
        </p:nvSpPr>
        <p:spPr>
          <a:xfrm>
            <a:off x="4045581" y="4637234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81" name="Rectangle 80"/>
          <p:cNvSpPr/>
          <p:nvPr/>
        </p:nvSpPr>
        <p:spPr>
          <a:xfrm>
            <a:off x="4045581" y="5174466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82" name="Rectangle 81"/>
          <p:cNvSpPr/>
          <p:nvPr/>
        </p:nvSpPr>
        <p:spPr>
          <a:xfrm>
            <a:off x="4045581" y="5728307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83" name="Rectangle 82"/>
          <p:cNvSpPr/>
          <p:nvPr/>
        </p:nvSpPr>
        <p:spPr>
          <a:xfrm>
            <a:off x="4045581" y="6265538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104" name="Rectangle 103"/>
          <p:cNvSpPr/>
          <p:nvPr/>
        </p:nvSpPr>
        <p:spPr>
          <a:xfrm>
            <a:off x="4561587" y="1412170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105" name="Rectangle 104"/>
          <p:cNvSpPr/>
          <p:nvPr/>
        </p:nvSpPr>
        <p:spPr>
          <a:xfrm>
            <a:off x="4561587" y="1949402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106" name="Rectangle 105"/>
          <p:cNvSpPr/>
          <p:nvPr/>
        </p:nvSpPr>
        <p:spPr>
          <a:xfrm>
            <a:off x="4561587" y="2493510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107" name="Rectangle 106"/>
          <p:cNvSpPr/>
          <p:nvPr/>
        </p:nvSpPr>
        <p:spPr>
          <a:xfrm>
            <a:off x="4561587" y="3030742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108" name="Rectangle 107"/>
          <p:cNvSpPr/>
          <p:nvPr/>
        </p:nvSpPr>
        <p:spPr>
          <a:xfrm>
            <a:off x="4561587" y="3555894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109" name="Rectangle 108"/>
          <p:cNvSpPr/>
          <p:nvPr/>
        </p:nvSpPr>
        <p:spPr>
          <a:xfrm>
            <a:off x="4561587" y="4093126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110" name="Rectangle 109"/>
          <p:cNvSpPr/>
          <p:nvPr/>
        </p:nvSpPr>
        <p:spPr>
          <a:xfrm>
            <a:off x="4561587" y="4637234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111" name="Rectangle 110"/>
          <p:cNvSpPr/>
          <p:nvPr/>
        </p:nvSpPr>
        <p:spPr>
          <a:xfrm>
            <a:off x="4561587" y="5174466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112" name="Rectangle 111"/>
          <p:cNvSpPr/>
          <p:nvPr/>
        </p:nvSpPr>
        <p:spPr>
          <a:xfrm>
            <a:off x="4561587" y="5728307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113" name="Rectangle 112"/>
          <p:cNvSpPr/>
          <p:nvPr/>
        </p:nvSpPr>
        <p:spPr>
          <a:xfrm>
            <a:off x="4561587" y="6265538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114" name="Rectangle 113"/>
          <p:cNvSpPr/>
          <p:nvPr/>
        </p:nvSpPr>
        <p:spPr>
          <a:xfrm>
            <a:off x="5110142" y="1412170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115" name="Rectangle 114"/>
          <p:cNvSpPr/>
          <p:nvPr/>
        </p:nvSpPr>
        <p:spPr>
          <a:xfrm>
            <a:off x="5110142" y="1949402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116" name="Rectangle 115"/>
          <p:cNvSpPr/>
          <p:nvPr/>
        </p:nvSpPr>
        <p:spPr>
          <a:xfrm>
            <a:off x="5110142" y="2493510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117" name="Rectangle 116"/>
          <p:cNvSpPr/>
          <p:nvPr/>
        </p:nvSpPr>
        <p:spPr>
          <a:xfrm>
            <a:off x="5110142" y="3030742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118" name="Rectangle 117"/>
          <p:cNvSpPr/>
          <p:nvPr/>
        </p:nvSpPr>
        <p:spPr>
          <a:xfrm>
            <a:off x="5110142" y="3555894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119" name="Rectangle 118"/>
          <p:cNvSpPr/>
          <p:nvPr/>
        </p:nvSpPr>
        <p:spPr>
          <a:xfrm>
            <a:off x="5110142" y="4093126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120" name="Rectangle 119"/>
          <p:cNvSpPr/>
          <p:nvPr/>
        </p:nvSpPr>
        <p:spPr>
          <a:xfrm>
            <a:off x="5110142" y="4637234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121" name="Rectangle 120"/>
          <p:cNvSpPr/>
          <p:nvPr/>
        </p:nvSpPr>
        <p:spPr>
          <a:xfrm>
            <a:off x="5110142" y="5174466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122" name="Rectangle 121"/>
          <p:cNvSpPr/>
          <p:nvPr/>
        </p:nvSpPr>
        <p:spPr>
          <a:xfrm>
            <a:off x="5110142" y="5728307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123" name="Rectangle 122"/>
          <p:cNvSpPr/>
          <p:nvPr/>
        </p:nvSpPr>
        <p:spPr>
          <a:xfrm>
            <a:off x="5110142" y="6265538"/>
            <a:ext cx="410534" cy="410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</a:t>
            </a:r>
            <a:endParaRPr lang="en-US" sz="1200" dirty="0"/>
          </a:p>
        </p:txBody>
      </p:sp>
      <p:sp>
        <p:nvSpPr>
          <p:cNvPr id="124" name="Regular Pentagon 123"/>
          <p:cNvSpPr/>
          <p:nvPr/>
        </p:nvSpPr>
        <p:spPr>
          <a:xfrm>
            <a:off x="5901426" y="3437099"/>
            <a:ext cx="744093" cy="652087"/>
          </a:xfrm>
          <a:prstGeom prst="pen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2329518" y="93642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Points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727703" y="304624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027183" y="1850443"/>
            <a:ext cx="172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System Under Test</a:t>
            </a:r>
            <a:endParaRPr lang="en-US" dirty="0"/>
          </a:p>
        </p:txBody>
      </p:sp>
      <p:cxnSp>
        <p:nvCxnSpPr>
          <p:cNvPr id="235" name="Straight Arrow Connector 234"/>
          <p:cNvCxnSpPr>
            <a:stCxn id="124" idx="5"/>
            <a:endCxn id="2" idx="2"/>
          </p:cNvCxnSpPr>
          <p:nvPr/>
        </p:nvCxnSpPr>
        <p:spPr>
          <a:xfrm flipV="1">
            <a:off x="6645518" y="3678698"/>
            <a:ext cx="381667" cy="7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39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5164</TotalTime>
  <Words>126</Words>
  <Application>Microsoft Macintosh PowerPoint</Application>
  <PresentationFormat>On-screen Show (4:3)</PresentationFormat>
  <Paragraphs>123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Valtech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Lundin</dc:creator>
  <cp:lastModifiedBy>Mikael Lundin</cp:lastModifiedBy>
  <cp:revision>11</cp:revision>
  <dcterms:created xsi:type="dcterms:W3CDTF">2015-05-30T13:21:18Z</dcterms:created>
  <dcterms:modified xsi:type="dcterms:W3CDTF">2015-06-03T05:55:29Z</dcterms:modified>
</cp:coreProperties>
</file>