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/>
    <p:restoredTop sz="94632"/>
  </p:normalViewPr>
  <p:slideViewPr>
    <p:cSldViewPr snapToGrid="0">
      <p:cViewPr varScale="1">
        <p:scale>
          <a:sx n="132" d="100"/>
          <a:sy n="132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B30A8-18BF-A944-BFB4-DDCD781AA4AD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ED7B0-E5F7-F946-82AA-9E49599BC0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ED7B0-E5F7-F946-82AA-9E49599BC0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DD097-A9AC-1A70-34D2-2F53B499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23D9-024B-B5C5-F3F4-539697F8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5561E-DA0B-68D0-7CFE-A4F669E0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78495-746E-2626-A5E6-AEFD7330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1F5D7-D1DA-0F52-0179-0A83CC1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6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03EE7-FF97-B150-7D19-E51989F4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EF9739-3476-BCE2-FF75-ADF24033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B75A1-B71C-CAE4-AA05-E11C677D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7A21C-3C18-A546-F9CA-B73ADCD4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8BB77-A8BF-01FF-D287-77F261E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53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A2DDD5-E54F-2B70-BEB2-A5A239146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349A1A-819F-16F4-316C-8C6F2B97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605F8-B1D3-3B48-F3EB-3551A6D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169A8-95C9-55DD-75F1-3B2035C8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13785-69D2-BE84-7B2E-4EBF0EA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389B4-0057-AF7A-F3B6-1CFFABC9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4151B-6148-0D45-91D0-F2B83A3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14E87-27CC-2FEA-ADB7-D8AC3BA0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5D42D-A8B8-37AC-7212-0A0AC297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36033-4760-8FBB-9A48-721ADD4D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1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A537A-AD13-AB0D-B16E-380919E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79EFF-968E-E2E5-8B08-CA9BE39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1FEC8-5C90-E499-2CD3-81D3631F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6E102-53BA-7585-D438-FEA9F07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29ACE-1BC3-6F91-A857-010C38CB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EFB51-86C4-D448-8428-BC849C92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3DDD80-C9F3-4546-BD1F-9D6FC89E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9D24D7-5ACA-0B97-BCE5-D405AC5D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FEBF1F-6FE3-4A2E-8409-3E9A3EB3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94CA2A-2E40-083D-9D7D-F75FDE90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B15E5-8C74-8F3E-3A3E-C13BCAFB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1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DECC5-9FBA-3167-22EC-9BB990AF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D5E57A-A80B-8740-215D-3D395542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85115-D221-2504-A3B2-9A810E5A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765FAB-62DF-E543-2DAC-02DEEAB6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494FE2-AAD0-F05E-A972-CFCECCF63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C51C6E-C8DB-3AF7-1F72-EF4FC85B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A73C87-F496-3793-3EE9-3DF3E0F4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13C1CD-83B3-25DE-7E05-8CFC3A01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18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2239E-9FD5-9DEA-4452-95ADB4B9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49A06A-09A3-660E-DCF6-AA3F47B1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219048-CF23-EE1A-0FD1-0A904EDA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DF82E9-143B-FCF1-DDC7-604ACF9C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79DB66-9FC8-1186-6F4D-EF739054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9D4EE1-B090-B4C3-9C24-293FAE25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917CA5-469B-D11B-5845-BF525F86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4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8350F-00A7-EC31-EEE0-FA2F150D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20FDC-4E4E-D3C1-C6A7-49A61DDD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4C07D-2935-45E4-2B16-C9393BE2E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CE0917-46F9-039B-69DA-692B60F8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C913D-1A15-7E88-0E9C-37593E23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67E2D6-4CDB-BA8D-E9AC-083D1CF3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12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F9412-3AA5-9BC7-619D-B7B81BBF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9E3829-7DAD-E46A-C575-9A5362F3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819B08-7942-0814-EFB0-557EE982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E84F8-FB08-53CA-AE97-E0CC48BC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8F3978-F0D6-BDD7-5AF3-B8CDBE80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6DB440-4FF5-EC39-FEAE-1455A802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C4981-85CE-06A4-2F2D-650A4144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DE570-AD13-39CE-5CC2-DDDE20F8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13101-CF6A-C1A9-5607-8CCE88DB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36F3F-1EA1-774C-9291-D5712720C542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A33DF-885B-B9A4-19F9-FE2C0F3C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1C310-311A-77BF-BB04-04F51CF9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285BE-9FA9-3A43-8D0B-485AF2374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09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cancerrxgene.org/downloads/bulk_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92922157-346B-3827-491F-7259D125CEDB}"/>
              </a:ext>
            </a:extLst>
          </p:cNvPr>
          <p:cNvGrpSpPr/>
          <p:nvPr/>
        </p:nvGrpSpPr>
        <p:grpSpPr>
          <a:xfrm>
            <a:off x="170162" y="904865"/>
            <a:ext cx="11637676" cy="5837540"/>
            <a:chOff x="227913" y="510230"/>
            <a:chExt cx="11637676" cy="583754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679DBF3-A911-8439-4514-7E1CA1F7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16" y="510230"/>
              <a:ext cx="7813320" cy="2918769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1FE8D-FD01-F4F9-940D-F6C0FB79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990" y="3793132"/>
              <a:ext cx="2705100" cy="200660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DCA2123-DBA7-63BA-C7CC-80977358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8387" y="4049070"/>
              <a:ext cx="1689100" cy="2298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EEB17E2-BAFE-0579-A6A6-2FCD6095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757" y="2589686"/>
              <a:ext cx="5192832" cy="3079594"/>
            </a:xfrm>
            <a:prstGeom prst="rect">
              <a:avLst/>
            </a:prstGeom>
          </p:spPr>
        </p:pic>
        <p:cxnSp>
          <p:nvCxnSpPr>
            <p:cNvPr id="37" name="曲線コネクタ 36">
              <a:extLst>
                <a:ext uri="{FF2B5EF4-FFF2-40B4-BE49-F238E27FC236}">
                  <a16:creationId xmlns:a16="http://schemas.microsoft.com/office/drawing/2014/main" id="{73B2A8FB-2B29-BA63-D28F-BE02131B9332}"/>
                </a:ext>
              </a:extLst>
            </p:cNvPr>
            <p:cNvCxnSpPr>
              <a:cxnSpLocks/>
            </p:cNvCxnSpPr>
            <p:nvPr/>
          </p:nvCxnSpPr>
          <p:spPr>
            <a:xfrm>
              <a:off x="5261011" y="1401740"/>
              <a:ext cx="1688429" cy="1546551"/>
            </a:xfrm>
            <a:prstGeom prst="bentConnector3">
              <a:avLst>
                <a:gd name="adj1" fmla="val 97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カギ線コネクタ 68">
              <a:extLst>
                <a:ext uri="{FF2B5EF4-FFF2-40B4-BE49-F238E27FC236}">
                  <a16:creationId xmlns:a16="http://schemas.microsoft.com/office/drawing/2014/main" id="{810E2369-27C0-5500-B90F-B84375402A6C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03" y="1821332"/>
              <a:ext cx="2634362" cy="1827093"/>
            </a:xfrm>
            <a:prstGeom prst="bentConnector3">
              <a:avLst>
                <a:gd name="adj1" fmla="val 2552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カギ線コネクタ 69">
              <a:extLst>
                <a:ext uri="{FF2B5EF4-FFF2-40B4-BE49-F238E27FC236}">
                  <a16:creationId xmlns:a16="http://schemas.microsoft.com/office/drawing/2014/main" id="{6E6CD3E3-4601-2B61-37C4-F024A9A96E5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552" y="2108555"/>
              <a:ext cx="2556888" cy="2227372"/>
            </a:xfrm>
            <a:prstGeom prst="bentConnector3">
              <a:avLst>
                <a:gd name="adj1" fmla="val -420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9A8D1666-E109-5909-A52C-A3450E221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9634" y="5036850"/>
              <a:ext cx="2024881" cy="35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3E721A1-3E68-15A2-2866-2669ECF94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6808" y="5198420"/>
              <a:ext cx="1347537" cy="210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B009EDAD-D094-7955-8007-93278FF6CCD1}"/>
                </a:ext>
              </a:extLst>
            </p:cNvPr>
            <p:cNvCxnSpPr/>
            <p:nvPr/>
          </p:nvCxnSpPr>
          <p:spPr>
            <a:xfrm flipH="1">
              <a:off x="1722922" y="2734878"/>
              <a:ext cx="1443790" cy="990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角丸四角形吹き出し 114">
              <a:extLst>
                <a:ext uri="{FF2B5EF4-FFF2-40B4-BE49-F238E27FC236}">
                  <a16:creationId xmlns:a16="http://schemas.microsoft.com/office/drawing/2014/main" id="{2ED857E7-AEFE-4F99-B292-0D102A388102}"/>
                </a:ext>
              </a:extLst>
            </p:cNvPr>
            <p:cNvSpPr/>
            <p:nvPr/>
          </p:nvSpPr>
          <p:spPr>
            <a:xfrm>
              <a:off x="227913" y="3358447"/>
              <a:ext cx="954274" cy="400607"/>
            </a:xfrm>
            <a:prstGeom prst="wedgeRoundRectCallout">
              <a:avLst>
                <a:gd name="adj1" fmla="val 44729"/>
                <a:gd name="adj2" fmla="val 93735"/>
                <a:gd name="adj3" fmla="val 1666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Click here</a:t>
              </a:r>
              <a:endPara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27" name="右カーブ矢印 126">
              <a:extLst>
                <a:ext uri="{FF2B5EF4-FFF2-40B4-BE49-F238E27FC236}">
                  <a16:creationId xmlns:a16="http://schemas.microsoft.com/office/drawing/2014/main" id="{C6464548-B104-AD30-581E-27940205AA8D}"/>
                </a:ext>
              </a:extLst>
            </p:cNvPr>
            <p:cNvSpPr/>
            <p:nvPr/>
          </p:nvSpPr>
          <p:spPr>
            <a:xfrm>
              <a:off x="250256" y="4049070"/>
              <a:ext cx="346359" cy="821313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BA5DD83D-F634-FB40-3333-C41187604112}"/>
                </a:ext>
              </a:extLst>
            </p:cNvPr>
            <p:cNvSpPr txBox="1"/>
            <p:nvPr/>
          </p:nvSpPr>
          <p:spPr>
            <a:xfrm>
              <a:off x="8829180" y="2175015"/>
              <a:ext cx="3036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ja-JP" dirty="0" err="1"/>
                <a:t>gdsc_download_convert.py</a:t>
              </a:r>
              <a:endParaRPr kumimoji="1" lang="ja-JP" altLang="en-US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FA4BE18-47CD-63BF-74A4-588812856FDB}"/>
              </a:ext>
            </a:extLst>
          </p:cNvPr>
          <p:cNvSpPr txBox="1"/>
          <p:nvPr/>
        </p:nvSpPr>
        <p:spPr>
          <a:xfrm>
            <a:off x="275545" y="31372"/>
            <a:ext cx="728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GDSC Download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page</a:t>
            </a:r>
            <a:b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  <a:hlinkClick r:id="rId7"/>
              </a:rPr>
              <a:t>https://www.cancerrxgene.org/downloads/bulk_download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4799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Macintosh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MATSUDA Maiko</dc:creator>
  <cp:lastModifiedBy>MATSUDA Maiko</cp:lastModifiedBy>
  <cp:revision>2</cp:revision>
  <dcterms:created xsi:type="dcterms:W3CDTF">2025-04-16T01:34:04Z</dcterms:created>
  <dcterms:modified xsi:type="dcterms:W3CDTF">2025-04-16T02:42:08Z</dcterms:modified>
</cp:coreProperties>
</file>