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074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1308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543CD-B683-0D73-6094-F4E36991B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224D6F-32D8-6C2A-40E0-A6715DC47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82907A-FEC2-D4F4-2FB8-DC4C42060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5CF8-56AB-4FC3-AAB2-9DA96AD8583E}" type="datetimeFigureOut">
              <a:rPr lang="de-CH" smtClean="0"/>
              <a:t>24.08.2024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795616-BDF3-85E6-8B9D-2F476299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A4947B-7C29-EA0E-0544-5B64BBC8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FF14-CB44-47E6-B228-FBB32513DD2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379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65567-5FC4-E5C4-7B99-D69F049B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BE005C-0688-B86C-25AE-06A7A7077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7D618B-7454-5B3F-98C8-6B795141B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5CF8-56AB-4FC3-AAB2-9DA96AD8583E}" type="datetimeFigureOut">
              <a:rPr lang="de-CH" smtClean="0"/>
              <a:t>24.08.2024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9706EC-BF0C-E73C-FDF8-8E9AD3D63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426F0E-7B00-EA6B-BCEA-E94E1969A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FF14-CB44-47E6-B228-FBB32513DD2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818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D595BF-0460-CB0B-6B5F-6D0AC0C3D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6F43C5-A17F-FB59-7AD2-272512559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1381E0-C06D-7F4B-9A9C-83D0FF4A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5CF8-56AB-4FC3-AAB2-9DA96AD8583E}" type="datetimeFigureOut">
              <a:rPr lang="de-CH" smtClean="0"/>
              <a:t>24.08.2024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D8B9E6-22FD-3F77-9F81-6596CFDB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D09AC4-732C-5AEA-B823-01E98403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FF14-CB44-47E6-B228-FBB32513DD2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449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E137EB-1DD9-FA20-64BE-7CE8F8B70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234F4C-FBE1-0CDB-569B-D9C3D66B2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BD38C4-B885-64DC-A2E6-E73FB792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5CF8-56AB-4FC3-AAB2-9DA96AD8583E}" type="datetimeFigureOut">
              <a:rPr lang="de-CH" smtClean="0"/>
              <a:t>24.08.2024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331F6C-3E63-3BBD-57BF-DC3F23C6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095765-134D-99E9-5680-17D12BB8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FF14-CB44-47E6-B228-FBB32513DD2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587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D94DE-7325-43E5-D474-E3E26D54E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E3BB00-5088-1F4C-FA00-F4DAB5BFA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7A2E96-09DB-5D38-A696-F9A780C9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5CF8-56AB-4FC3-AAB2-9DA96AD8583E}" type="datetimeFigureOut">
              <a:rPr lang="de-CH" smtClean="0"/>
              <a:t>24.08.2024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5639D4-8732-4AEE-64BC-0BDC3153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DE8740-4A80-8C9A-5C28-8857AED3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FF14-CB44-47E6-B228-FBB32513DD2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026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959D4-FF42-A61F-FEDD-77E737992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5C3191-1578-A467-4533-CF8258EA5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559C09-6E0F-3473-47AF-B3B044F72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3EC819-B0BE-BC30-BF69-ABD53F344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5CF8-56AB-4FC3-AAB2-9DA96AD8583E}" type="datetimeFigureOut">
              <a:rPr lang="de-CH" smtClean="0"/>
              <a:t>24.08.2024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9F7BC8-E059-D6CF-B466-F44DB195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1BAEDF-D681-C5F3-F240-33F9AF1C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FF14-CB44-47E6-B228-FBB32513DD2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507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C3B86F-D306-E8E8-DC80-C63670702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4C1F68-97C0-159F-0BAD-6768FDCBB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5CFCE8-3FA9-1E74-A8D5-7E450D6C0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FD1788-7BC4-3770-E0E4-CB6AA113A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785D434-4832-09FD-8C81-9410471E9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D505C08-7022-861A-7829-3EB29496B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5CF8-56AB-4FC3-AAB2-9DA96AD8583E}" type="datetimeFigureOut">
              <a:rPr lang="de-CH" smtClean="0"/>
              <a:t>24.08.2024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A4E51D8-4BDE-76A0-DB61-D29E0EDA0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2AA4F7-6511-48CB-FB3F-D8F69016D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FF14-CB44-47E6-B228-FBB32513DD2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843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67A12-D702-235E-38B1-D04B6892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E3F9CF-B4E5-6EAC-A4F9-9B8B05D3E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5CF8-56AB-4FC3-AAB2-9DA96AD8583E}" type="datetimeFigureOut">
              <a:rPr lang="de-CH" smtClean="0"/>
              <a:t>24.08.2024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A16140-647E-F7AD-2A60-FDC96F55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55972B-6E4A-358D-E824-92DBAFB7A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FF14-CB44-47E6-B228-FBB32513DD2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174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40AD014-8FCF-79DE-ABAF-3DC7667D3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5CF8-56AB-4FC3-AAB2-9DA96AD8583E}" type="datetimeFigureOut">
              <a:rPr lang="de-CH" smtClean="0"/>
              <a:t>24.08.2024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B75EB4-7F11-B40D-F013-5F22F8EB4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BA2B76-F981-6227-3F5A-FC639BD11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FF14-CB44-47E6-B228-FBB32513DD2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356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5CD9E8-A559-6BEB-4D33-BD26A1C83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031A30-4793-86DB-7160-67DD87C65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D17E0C-0A63-C278-8010-849AA322D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DA249A-896C-236E-C452-DB1CBA56B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5CF8-56AB-4FC3-AAB2-9DA96AD8583E}" type="datetimeFigureOut">
              <a:rPr lang="de-CH" smtClean="0"/>
              <a:t>24.08.2024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DAC747-2A5B-2121-DA6A-D7AC5207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FCA868-46C6-D00D-D43E-03FAEFC7D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FF14-CB44-47E6-B228-FBB32513DD2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7250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ED23F9-36CD-2943-8224-C600898E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EEE699A-DD5C-DAC0-D6E4-CF9A80539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EBFE60-6135-514E-89FA-615920AB4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9A2F81-A3FC-F36A-756F-5DD6EB4F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5CF8-56AB-4FC3-AAB2-9DA96AD8583E}" type="datetimeFigureOut">
              <a:rPr lang="de-CH" smtClean="0"/>
              <a:t>24.08.2024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7D313A-4554-9EB9-827E-1125774B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20A204-A8B6-FFEC-B4D3-19C329D0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FF14-CB44-47E6-B228-FBB32513DD2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426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3C1034B-0D46-EE23-2531-A56C6D53F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12EB46-79FB-9A95-98FA-6A013AE73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2033BF-6058-33D0-D0D3-62882B354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665CF8-56AB-4FC3-AAB2-9DA96AD8583E}" type="datetimeFigureOut">
              <a:rPr lang="de-CH" smtClean="0"/>
              <a:t>24.08.2024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7E6356-44CC-B149-9CCD-BB9493E87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5808E3-9973-D042-85D2-EE4F5E655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A8FF14-CB44-47E6-B228-FBB32513DD2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539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00FF00"/>
          </a:fgClr>
          <a:bgClr>
            <a:srgbClr val="E2007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Logo, Schrift enthält.&#10;&#10;Automatisch generierte Beschreibung">
            <a:extLst>
              <a:ext uri="{FF2B5EF4-FFF2-40B4-BE49-F238E27FC236}">
                <a16:creationId xmlns:a16="http://schemas.microsoft.com/office/drawing/2014/main" id="{39FC1476-361E-8CEF-8B01-EDC8EA694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35" y="2040468"/>
            <a:ext cx="4233863" cy="42338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70E02F7-E303-0879-C6AD-1CAFA6A8ABAF}"/>
              </a:ext>
            </a:extLst>
          </p:cNvPr>
          <p:cNvSpPr/>
          <p:nvPr/>
        </p:nvSpPr>
        <p:spPr>
          <a:xfrm>
            <a:off x="818535" y="579968"/>
            <a:ext cx="10515599" cy="1325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Hack </a:t>
            </a:r>
            <a:r>
              <a:rPr lang="de-CH" sz="4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</a:t>
            </a:r>
            <a:r>
              <a:rPr lang="de-CH" sz="4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CH" sz="4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de-CH" sz="4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planet… </a:t>
            </a:r>
            <a:r>
              <a:rPr lang="de-CH" sz="4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</a:t>
            </a:r>
            <a:r>
              <a:rPr lang="de-CH" sz="4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CH" sz="4000" b="1" dirty="0" err="1">
                <a:solidFill>
                  <a:srgbClr val="E2007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Perpetum</a:t>
            </a:r>
            <a:endParaRPr lang="de-CH" sz="4000" b="1" dirty="0">
              <a:solidFill>
                <a:srgbClr val="E2007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C0D183A-0BA2-BF52-0CE9-F3E6D4F838DC}"/>
              </a:ext>
            </a:extLst>
          </p:cNvPr>
          <p:cNvSpPr/>
          <p:nvPr/>
        </p:nvSpPr>
        <p:spPr>
          <a:xfrm>
            <a:off x="5257185" y="2040468"/>
            <a:ext cx="6076949" cy="17176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de-DE" dirty="0">
                <a:solidFill>
                  <a:srgbClr val="E2007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Was die Grafik nicht zeigt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45% der Geräte funktionierten noch 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Recycling ist nicht klimaneutral</a:t>
            </a:r>
          </a:p>
          <a:p>
            <a:pPr algn="ctr"/>
            <a:endParaRPr lang="de-CH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BF48B0E-7BE5-6A99-118F-CB8B652EF72F}"/>
              </a:ext>
            </a:extLst>
          </p:cNvPr>
          <p:cNvSpPr/>
          <p:nvPr/>
        </p:nvSpPr>
        <p:spPr>
          <a:xfrm>
            <a:off x="5257185" y="3891493"/>
            <a:ext cx="6076949" cy="238283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>
              <a:buNone/>
            </a:pPr>
            <a:r>
              <a:rPr lang="de-DE" dirty="0">
                <a:solidFill>
                  <a:srgbClr val="E2007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Die Lösung? </a:t>
            </a:r>
            <a:r>
              <a:rPr lang="de-DE" b="1" dirty="0" err="1">
                <a:solidFill>
                  <a:srgbClr val="E2007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Perpetum</a:t>
            </a:r>
            <a:r>
              <a:rPr lang="de-DE" b="1" dirty="0">
                <a:solidFill>
                  <a:srgbClr val="E2007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!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Verlängerung der Nutzungsdauer</a:t>
            </a:r>
            <a:r>
              <a:rPr lang="de-DE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von Elektronikgeräten.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Förderung von </a:t>
            </a:r>
            <a:r>
              <a:rPr lang="de-DE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Device-Communities</a:t>
            </a:r>
            <a:r>
              <a:rPr lang="de-DE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und </a:t>
            </a:r>
            <a:r>
              <a:rPr lang="de-DE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Sharing Economy</a:t>
            </a:r>
            <a:r>
              <a:rPr lang="de-DE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Unterstützung von </a:t>
            </a:r>
            <a:r>
              <a:rPr lang="de-DE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umweltbewussten Bürgern</a:t>
            </a:r>
            <a:r>
              <a:rPr lang="de-DE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bei der nachhaltigen Nutzung von Elektronik.</a:t>
            </a:r>
          </a:p>
          <a:p>
            <a:pPr algn="ctr"/>
            <a:endParaRPr lang="de-CH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D28BCCD-F07B-6012-A042-7724A31D3513}"/>
              </a:ext>
            </a:extLst>
          </p:cNvPr>
          <p:cNvSpPr/>
          <p:nvPr/>
        </p:nvSpPr>
        <p:spPr>
          <a:xfrm>
            <a:off x="704235" y="3891493"/>
            <a:ext cx="1323975" cy="132397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Explosion: 14 Zacken 13">
            <a:extLst>
              <a:ext uri="{FF2B5EF4-FFF2-40B4-BE49-F238E27FC236}">
                <a16:creationId xmlns:a16="http://schemas.microsoft.com/office/drawing/2014/main" id="{86F0EEC8-8922-DD3D-019A-89F7D07F3429}"/>
              </a:ext>
            </a:extLst>
          </p:cNvPr>
          <p:cNvSpPr/>
          <p:nvPr/>
        </p:nvSpPr>
        <p:spPr>
          <a:xfrm>
            <a:off x="9251688" y="1242749"/>
            <a:ext cx="2693120" cy="2100000"/>
          </a:xfrm>
          <a:prstGeom prst="irregularSeal2">
            <a:avLst/>
          </a:prstGeom>
          <a:blipFill dpi="0" rotWithShape="1">
            <a:blip r:embed="rId3"/>
            <a:srcRect/>
            <a:tile tx="0" ty="139700" sx="100000" sy="100000" flip="none" algn="tl"/>
          </a:blipFill>
          <a:ln w="7302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1699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Roboto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 Egli</dc:creator>
  <cp:lastModifiedBy>Leo Egli</cp:lastModifiedBy>
  <cp:revision>1</cp:revision>
  <dcterms:created xsi:type="dcterms:W3CDTF">2024-08-24T18:27:39Z</dcterms:created>
  <dcterms:modified xsi:type="dcterms:W3CDTF">2024-08-24T19:26:50Z</dcterms:modified>
</cp:coreProperties>
</file>