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2970" autoAdjust="0"/>
  </p:normalViewPr>
  <p:slideViewPr>
    <p:cSldViewPr snapToGrid="0">
      <p:cViewPr varScale="1">
        <p:scale>
          <a:sx n="110" d="100"/>
          <a:sy n="110" d="100"/>
        </p:scale>
        <p:origin x="1073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5/6/2025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5B4B-DD96-0D9F-3E79-CC1F1D8AB9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cap="none" dirty="0"/>
              <a:t>PawnHub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C9358-6144-4B18-627F-0EC94F4B60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End-user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1055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D710-E5D1-9EC6-695E-D90F74045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sdfasfsd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8C9C1-9221-BBC4-4D27-45E9F51326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sdfasdfadsf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B8F5E-7F22-1899-27C3-DE4B4B319C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0967726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Menő sötét alakzatok</Template>
  <TotalTime>3</TotalTime>
  <Words>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Source Sans Pro</vt:lpstr>
      <vt:lpstr>FunkyShapesDarkVTI</vt:lpstr>
      <vt:lpstr>PawnHub</vt:lpstr>
      <vt:lpstr>sdfasfsd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Bálint Mikó</dc:creator>
  <cp:lastModifiedBy>Bálint Mikó</cp:lastModifiedBy>
  <cp:revision>1</cp:revision>
  <dcterms:created xsi:type="dcterms:W3CDTF">2025-05-06T14:33:13Z</dcterms:created>
  <dcterms:modified xsi:type="dcterms:W3CDTF">2025-05-06T14:36:51Z</dcterms:modified>
</cp:coreProperties>
</file>