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970" autoAdjust="0"/>
  </p:normalViewPr>
  <p:slideViewPr>
    <p:cSldViewPr snapToGrid="0">
      <p:cViewPr varScale="1">
        <p:scale>
          <a:sx n="110" d="100"/>
          <a:sy n="110" d="100"/>
        </p:scale>
        <p:origin x="19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5/6/2025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5B4B-DD96-0D9F-3E79-CC1F1D8AB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none" dirty="0"/>
              <a:t>PawnHub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9358-6144-4B18-627F-0EC94F4B6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End-user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055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56E40-5BC3-420F-5E32-CF5A1873E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E5985-CAB1-5B39-C955-D3F37E2D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0"/>
            <a:ext cx="1149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7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D8F5-03EA-0FEE-6C78-8F938E45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0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A1C9D-C168-4E86-1189-765A1239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0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92400-9E5D-9C59-476B-2C5859FF0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88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710-E5D1-9EC6-695E-D90F740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PawnHub?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C9C1-9221-BBC4-4D27-45E9F5132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hu-HU" sz="3200" dirty="0"/>
              <a:t>Web app connecting customers with pawnshops</a:t>
            </a:r>
          </a:p>
          <a:p>
            <a:r>
              <a:rPr lang="hu-HU" sz="3200" dirty="0"/>
              <a:t>Simplifies browsing, listing, and managing pawned items</a:t>
            </a:r>
          </a:p>
          <a:p>
            <a:r>
              <a:rPr lang="hu-HU" sz="3200" dirty="0"/>
              <a:t>Modern, user-friendly alternative to traditional pawnshops</a:t>
            </a:r>
          </a:p>
          <a:p>
            <a:r>
              <a:rPr lang="hu-HU" sz="3200" dirty="0"/>
              <a:t>Streamlines communication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909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2F70D-E0FA-B3B5-B673-3E5C5CFA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1F7-2889-8183-C819-A9EC57922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none" spc="0" dirty="0"/>
              <a:t>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71EC0-8C65-A015-FFBA-59841A77C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spc="0" dirty="0"/>
              <a:t>Creating a Customer or a Shop account</a:t>
            </a:r>
          </a:p>
        </p:txBody>
      </p:sp>
    </p:spTree>
    <p:extLst>
      <p:ext uri="{BB962C8B-B14F-4D97-AF65-F5344CB8AC3E}">
        <p14:creationId xmlns:p14="http://schemas.microsoft.com/office/powerpoint/2010/main" val="17298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9364F-F49A-61CD-2E6C-047AEB4A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0"/>
            <a:ext cx="1149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55E26-AA98-7104-E836-0156379F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9DD4C-485A-DEAD-02E4-0F7378F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7" y="0"/>
            <a:ext cx="11900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4AE060-5979-01C2-E94D-9735FD3C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15" y="0"/>
            <a:ext cx="10261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1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F72F8-657C-B7E3-D346-E64AB0D2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CCFEF-0704-D198-69A2-D95FAD4D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11" y="0"/>
            <a:ext cx="866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9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34A8-375B-F513-9D83-63A1E7B8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39531-06DF-BB6E-0C33-D6B784A2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1976235"/>
            <a:ext cx="450595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25999-31AF-D658-FEF3-D9BA52D9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8923-43BF-EC3D-1CEC-33E0E88E5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none" spc="0" dirty="0"/>
              <a:t>Log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7820-CD46-987D-9136-4CEA44684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spc="0" dirty="0"/>
              <a:t>Logging </a:t>
            </a:r>
            <a:r>
              <a:rPr lang="hu-HU" cap="none" spc="0"/>
              <a:t>in to your PawnHub account</a:t>
            </a:r>
            <a:endParaRPr lang="hu-HU" cap="none" spc="0" dirty="0"/>
          </a:p>
        </p:txBody>
      </p:sp>
    </p:spTree>
    <p:extLst>
      <p:ext uri="{BB962C8B-B14F-4D97-AF65-F5344CB8AC3E}">
        <p14:creationId xmlns:p14="http://schemas.microsoft.com/office/powerpoint/2010/main" val="303602226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Menő sötét alakzatok</Template>
  <TotalTime>28</TotalTime>
  <Words>49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Source Sans Pro</vt:lpstr>
      <vt:lpstr>FunkyShapesDarkVTI</vt:lpstr>
      <vt:lpstr>PawnHub</vt:lpstr>
      <vt:lpstr>What is PawnHub?</vt:lpstr>
      <vt:lpstr>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Bálint Mikó</dc:creator>
  <cp:lastModifiedBy>Bálint Mikó</cp:lastModifiedBy>
  <cp:revision>5</cp:revision>
  <dcterms:created xsi:type="dcterms:W3CDTF">2025-05-06T14:33:13Z</dcterms:created>
  <dcterms:modified xsi:type="dcterms:W3CDTF">2025-05-06T15:01:18Z</dcterms:modified>
</cp:coreProperties>
</file>