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94" r:id="rId6"/>
    <p:sldId id="263" r:id="rId7"/>
    <p:sldId id="271" r:id="rId8"/>
    <p:sldId id="274" r:id="rId9"/>
  </p:sldIdLst>
  <p:sldSz cx="9144000" cy="5143500" type="screen16x9"/>
  <p:notesSz cx="6858000" cy="9144000"/>
  <p:embeddedFontLst>
    <p:embeddedFont>
      <p:font typeface="Roboto Light" panose="02000000000000000000" pitchFamily="2" charset="0"/>
      <p:regular r:id="rId11"/>
      <p:italic r:id="rId12"/>
    </p:embeddedFont>
    <p:embeddedFont>
      <p:font typeface="Roboto Mono Thin" panose="020B0604020202020204" charset="0"/>
      <p:regular r:id="rId13"/>
      <p:bold r:id="rId14"/>
      <p:italic r:id="rId15"/>
      <p:boldItalic r:id="rId16"/>
    </p:embeddedFont>
    <p:embeddedFont>
      <p:font typeface="Roboto Thin" panose="02000000000000000000" pitchFamily="2" charset="0"/>
      <p:regular r:id="rId17"/>
      <p:italic r:id="rId18"/>
    </p:embeddedFont>
    <p:embeddedFont>
      <p:font typeface="Roboto Black" panose="02000000000000000000" pitchFamily="2" charset="0"/>
      <p:bold r:id="rId19"/>
      <p:boldItalic r:id="rId20"/>
    </p:embeddedFont>
    <p:embeddedFont>
      <p:font typeface="Bree Serif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6BECD-E5AC-4C9A-BD79-2A6701E9C5FE}">
  <a:tblStyle styleId="{A9D6BECD-E5AC-4C9A-BD79-2A6701E9C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751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0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50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52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24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17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62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87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37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6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4390318" y="3670025"/>
            <a:ext cx="4506794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Capstone Project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E-learning </a:t>
            </a:r>
            <a:r>
              <a:rPr lang="en-US" dirty="0" err="1" smtClean="0">
                <a:solidFill>
                  <a:schemeClr val="accent1"/>
                </a:solidFill>
              </a:rPr>
              <a:t>Jasa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Kursus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771414" y="4181150"/>
            <a:ext cx="5435881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 smtClean="0"/>
              <a:t>Nama Kelompok : Miko Christian  B</a:t>
            </a:r>
            <a:r>
              <a:rPr lang="en-US" sz="1800" b="1" dirty="0" err="1" smtClean="0"/>
              <a:t>i</a:t>
            </a:r>
            <a:r>
              <a:rPr lang="es" sz="1800" b="1" dirty="0" smtClean="0"/>
              <a:t>ntang Pratama</a:t>
            </a:r>
            <a:endParaRPr lang="es" sz="18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 smtClean="0"/>
              <a:t>Chandra Rahmadani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 smtClean="0"/>
              <a:t>Achmad Yugo Marhadi</a:t>
            </a:r>
            <a:endParaRPr lang="es" sz="1800" b="1" dirty="0" smtClean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699" y="1092027"/>
            <a:ext cx="4010603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/>
              <a:t>Tentang Project Kami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119975" y="1846198"/>
            <a:ext cx="5024025" cy="1822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E-learning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Kursus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Resource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Adapun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pengkodean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kami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pengkodean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Azure yang kami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695600" y="1698627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1" y="2388376"/>
            <a:ext cx="1393242" cy="738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76" y="2173373"/>
            <a:ext cx="1707927" cy="8824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1648104" y="1300285"/>
            <a:ext cx="1090361" cy="109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04" y="1299340"/>
            <a:ext cx="1091826" cy="1091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Latar Belakang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2233624" y="5015449"/>
            <a:ext cx="5085121" cy="421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buClr>
                <a:schemeClr val="dk1"/>
              </a:buClr>
              <a:buSzPts val="1100"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E-learning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inovasi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E-learning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menyertakan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tatap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penyampaian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instruksi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sinkron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asinkron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sekolah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kursus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/>
              <a:t/>
            </a:r>
            <a:br>
              <a:rPr lang="en-US" sz="1600" b="1" dirty="0"/>
            </a:b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extBox 25"/>
          <p:cNvSpPr txBox="1"/>
          <p:nvPr/>
        </p:nvSpPr>
        <p:spPr>
          <a:xfrm>
            <a:off x="1274837" y="1611862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74836" y="2668581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74836" y="3930694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Solusi yang Sudah Ada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913231" y="1710812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/>
              <a:t>Kondisi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dimana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aplikasi</a:t>
            </a:r>
            <a:r>
              <a:rPr lang="en-US" sz="1400" b="1" dirty="0" smtClean="0"/>
              <a:t> web </a:t>
            </a:r>
            <a:r>
              <a:rPr lang="en-US" sz="1400" b="1" dirty="0" err="1" smtClean="0"/>
              <a:t>terdapat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dua</a:t>
            </a:r>
            <a:r>
              <a:rPr lang="en-US" sz="1400" b="1" dirty="0" smtClean="0"/>
              <a:t> user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mengakses</a:t>
            </a:r>
            <a:r>
              <a:rPr lang="en-US" sz="1400" b="1" dirty="0" smtClean="0"/>
              <a:t>. Di </a:t>
            </a:r>
            <a:r>
              <a:rPr lang="en-US" sz="1400" b="1" dirty="0" err="1" smtClean="0"/>
              <a:t>sisi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pengajar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di </a:t>
            </a:r>
            <a:r>
              <a:rPr lang="en-US" sz="1400" b="1" dirty="0" err="1" smtClean="0"/>
              <a:t>sisi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pelajar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siswa</a:t>
            </a:r>
            <a:r>
              <a:rPr lang="en-US" sz="1400" b="1" dirty="0" smtClean="0"/>
              <a:t>.</a:t>
            </a:r>
            <a:endParaRPr sz="1400" b="1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540631" y="3581091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/>
              <a:t>Terdapat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fungsi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mengupload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materi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pengajar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fungsi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view </a:t>
            </a:r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pelajar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siswa</a:t>
            </a:r>
            <a:r>
              <a:rPr lang="en-US" sz="1400" b="1" dirty="0" smtClean="0"/>
              <a:t>.</a:t>
            </a:r>
            <a:endParaRPr sz="1400" b="1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819931" y="1602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DUA SISI USER</a:t>
            </a:r>
            <a:endParaRPr sz="1600"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598808" y="1602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DATABASE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447331" y="349459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FITUR MATERI</a:t>
            </a:r>
            <a:endParaRPr sz="16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>
          <a:xfrm>
            <a:off x="6254402" y="1710812"/>
            <a:ext cx="2420406" cy="502500"/>
          </a:xfrm>
        </p:spPr>
        <p:txBody>
          <a:bodyPr/>
          <a:lstStyle/>
          <a:p>
            <a:r>
              <a:rPr lang="en-US" sz="1400" b="1" dirty="0" err="1" smtClean="0"/>
              <a:t>Terdapat</a:t>
            </a:r>
            <a:r>
              <a:rPr lang="en-US" sz="1400" b="1" dirty="0" smtClean="0"/>
              <a:t> data </a:t>
            </a:r>
            <a:r>
              <a:rPr lang="en-US" sz="1400" b="1" dirty="0" err="1" smtClean="0"/>
              <a:t>pengajar</a:t>
            </a:r>
            <a:r>
              <a:rPr lang="en-US" sz="1400" b="1" dirty="0" smtClean="0"/>
              <a:t> (guru), data </a:t>
            </a:r>
            <a:r>
              <a:rPr lang="en-US" sz="1400" b="1" dirty="0" err="1" smtClean="0"/>
              <a:t>siswa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data </a:t>
            </a:r>
            <a:r>
              <a:rPr lang="en-US" sz="1400" b="1" dirty="0" err="1" smtClean="0"/>
              <a:t>pembelajaran</a:t>
            </a:r>
            <a:r>
              <a:rPr lang="en-US" sz="1400" b="1" dirty="0"/>
              <a:t> </a:t>
            </a:r>
            <a:r>
              <a:rPr lang="en-US" sz="1400" b="1" dirty="0" err="1" smtClean="0"/>
              <a:t>dalam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sebuah</a:t>
            </a:r>
            <a:r>
              <a:rPr lang="en-US" sz="1400" b="1" dirty="0" smtClean="0"/>
              <a:t> database.</a:t>
            </a:r>
            <a:endParaRPr lang="en-US" sz="1400" b="1" dirty="0"/>
          </a:p>
        </p:txBody>
      </p:sp>
      <p:sp>
        <p:nvSpPr>
          <p:cNvPr id="23" name="Google Shape;419;p28"/>
          <p:cNvSpPr/>
          <p:nvPr/>
        </p:nvSpPr>
        <p:spPr>
          <a:xfrm>
            <a:off x="3265555" y="1347217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21;p28"/>
          <p:cNvSpPr/>
          <p:nvPr/>
        </p:nvSpPr>
        <p:spPr>
          <a:xfrm>
            <a:off x="3024732" y="3079407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5" name="Google Shape;420;p28"/>
          <p:cNvSpPr/>
          <p:nvPr/>
        </p:nvSpPr>
        <p:spPr>
          <a:xfrm>
            <a:off x="3393917" y="1463697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6" name="Google Shape;423;p28"/>
          <p:cNvSpPr/>
          <p:nvPr/>
        </p:nvSpPr>
        <p:spPr>
          <a:xfrm>
            <a:off x="3547652" y="1602100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24;p28"/>
          <p:cNvSpPr/>
          <p:nvPr/>
        </p:nvSpPr>
        <p:spPr>
          <a:xfrm>
            <a:off x="3667647" y="1700200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31;p28"/>
          <p:cNvSpPr/>
          <p:nvPr/>
        </p:nvSpPr>
        <p:spPr>
          <a:xfrm>
            <a:off x="4141778" y="1948062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2;p28"/>
          <p:cNvSpPr/>
          <p:nvPr/>
        </p:nvSpPr>
        <p:spPr>
          <a:xfrm>
            <a:off x="4791644" y="1948069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30;p28"/>
          <p:cNvSpPr/>
          <p:nvPr/>
        </p:nvSpPr>
        <p:spPr>
          <a:xfrm>
            <a:off x="4141777" y="219762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5;p28"/>
          <p:cNvSpPr/>
          <p:nvPr/>
        </p:nvSpPr>
        <p:spPr>
          <a:xfrm>
            <a:off x="3882954" y="2442952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6;p28"/>
          <p:cNvSpPr/>
          <p:nvPr/>
        </p:nvSpPr>
        <p:spPr>
          <a:xfrm>
            <a:off x="3997335" y="2500526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3" name="Google Shape;427;p28"/>
          <p:cNvSpPr/>
          <p:nvPr/>
        </p:nvSpPr>
        <p:spPr>
          <a:xfrm>
            <a:off x="3997335" y="2644345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5" name="Google Shape;428;p28"/>
          <p:cNvSpPr/>
          <p:nvPr/>
        </p:nvSpPr>
        <p:spPr>
          <a:xfrm>
            <a:off x="3554106" y="2442951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29;p28"/>
          <p:cNvSpPr/>
          <p:nvPr/>
        </p:nvSpPr>
        <p:spPr>
          <a:xfrm>
            <a:off x="3617315" y="2571655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33;p28"/>
          <p:cNvSpPr/>
          <p:nvPr/>
        </p:nvSpPr>
        <p:spPr>
          <a:xfrm>
            <a:off x="5007614" y="181944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5;p28"/>
          <p:cNvSpPr/>
          <p:nvPr/>
        </p:nvSpPr>
        <p:spPr>
          <a:xfrm>
            <a:off x="5308780" y="1997591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9" name="Google Shape;434;p28"/>
          <p:cNvSpPr/>
          <p:nvPr/>
        </p:nvSpPr>
        <p:spPr>
          <a:xfrm>
            <a:off x="5060431" y="1864848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Solusi yang Diusulkan</a:t>
            </a:r>
            <a:endParaRPr dirty="0"/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/>
              <a:t>Dalam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/>
              <a:t>e-learning </a:t>
            </a:r>
            <a:r>
              <a:rPr lang="en-US" sz="1400" b="1" dirty="0" err="1" smtClean="0"/>
              <a:t>ini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terdapat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jenis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akun</a:t>
            </a:r>
            <a:r>
              <a:rPr lang="en-US" sz="1400" b="1" dirty="0"/>
              <a:t> </a:t>
            </a:r>
            <a:r>
              <a:rPr lang="en-US" sz="1400" b="1" dirty="0" err="1" smtClean="0"/>
              <a:t>yaitu</a:t>
            </a:r>
            <a:r>
              <a:rPr lang="en-US" sz="1400" b="1" dirty="0" smtClean="0"/>
              <a:t> administrator, guru/</a:t>
            </a:r>
            <a:r>
              <a:rPr lang="en-US" sz="1400" b="1" dirty="0" err="1" smtClean="0"/>
              <a:t>pengajar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pelajar</a:t>
            </a:r>
            <a:r>
              <a:rPr lang="en-US" sz="1400" b="1" dirty="0" smtClean="0"/>
              <a:t>/</a:t>
            </a:r>
            <a:r>
              <a:rPr lang="en-US" sz="1400" b="1" dirty="0" err="1" smtClean="0"/>
              <a:t>siswa</a:t>
            </a:r>
            <a:r>
              <a:rPr lang="en-US" sz="1400" b="1" dirty="0" smtClean="0"/>
              <a:t>.</a:t>
            </a:r>
            <a:endParaRPr sz="1400" b="1" dirty="0"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P</a:t>
            </a:r>
            <a:r>
              <a:rPr lang="en-US" sz="1400" b="1" dirty="0" err="1" smtClean="0"/>
              <a:t>engajar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mengupload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materi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kursus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pembelajaran</a:t>
            </a:r>
            <a:r>
              <a:rPr lang="en-US" sz="1400" b="1" dirty="0" smtClean="0"/>
              <a:t> yang </a:t>
            </a:r>
            <a:r>
              <a:rPr lang="en-US" sz="1400" b="1" dirty="0" err="1" smtClean="0"/>
              <a:t>muncul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sesuai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dengan</a:t>
            </a:r>
            <a:r>
              <a:rPr lang="en-US" sz="1400" b="1" dirty="0"/>
              <a:t> </a:t>
            </a:r>
            <a:r>
              <a:rPr lang="en-US" sz="1400" b="1" dirty="0" err="1" smtClean="0"/>
              <a:t>kursus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pembelajaran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masing-masing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pengajar</a:t>
            </a:r>
            <a:r>
              <a:rPr lang="en-US" sz="1400" b="1" dirty="0" smtClean="0"/>
              <a:t>.</a:t>
            </a:r>
            <a:endParaRPr sz="1400" b="1"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3 JENIS AKUN</a:t>
            </a:r>
            <a:endParaRPr sz="1600"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HAK ADMINISTRATOR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 smtClean="0"/>
              <a:t>PEMBAGIAN KELAS</a:t>
            </a:r>
            <a:endParaRPr sz="1600"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>
          <a:xfrm>
            <a:off x="5996950" y="3340125"/>
            <a:ext cx="2420406" cy="502500"/>
          </a:xfrm>
        </p:spPr>
        <p:txBody>
          <a:bodyPr/>
          <a:lstStyle/>
          <a:p>
            <a:r>
              <a:rPr lang="en-US" sz="1400" b="1" dirty="0" err="1" smtClean="0"/>
              <a:t>Pada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sisi</a:t>
            </a:r>
            <a:r>
              <a:rPr lang="en-US" sz="1400" b="1" dirty="0" smtClean="0"/>
              <a:t> administrator, </a:t>
            </a:r>
            <a:r>
              <a:rPr lang="en-US" sz="1400" b="1" dirty="0" err="1" smtClean="0"/>
              <a:t>terdapat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fungsi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untuk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melakukan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pengaturan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aplikasi</a:t>
            </a:r>
            <a:r>
              <a:rPr lang="en-US" sz="1400" b="1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32289" y="2286565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3144" y="2286565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7153" y="2286564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408;p28"/>
          <p:cNvSpPr/>
          <p:nvPr/>
        </p:nvSpPr>
        <p:spPr>
          <a:xfrm>
            <a:off x="1552681" y="232432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410;p28"/>
          <p:cNvSpPr/>
          <p:nvPr/>
        </p:nvSpPr>
        <p:spPr>
          <a:xfrm>
            <a:off x="1683602" y="2438138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5" name="Google Shape;409;p28"/>
          <p:cNvSpPr/>
          <p:nvPr/>
        </p:nvSpPr>
        <p:spPr>
          <a:xfrm>
            <a:off x="4389705" y="232432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17" name="Google Shape;412;p28"/>
          <p:cNvGrpSpPr/>
          <p:nvPr/>
        </p:nvGrpSpPr>
        <p:grpSpPr>
          <a:xfrm rot="10800000" flipH="1">
            <a:off x="4450592" y="2454416"/>
            <a:ext cx="302125" cy="163726"/>
            <a:chOff x="1319675" y="779200"/>
            <a:chExt cx="2343875" cy="1270175"/>
          </a:xfrm>
        </p:grpSpPr>
        <p:sp>
          <p:nvSpPr>
            <p:cNvPr id="18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4" name="Google Shape;411;p28"/>
          <p:cNvSpPr/>
          <p:nvPr/>
        </p:nvSpPr>
        <p:spPr>
          <a:xfrm>
            <a:off x="7227136" y="228902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5" name="Google Shape;416;p28"/>
          <p:cNvGrpSpPr/>
          <p:nvPr/>
        </p:nvGrpSpPr>
        <p:grpSpPr>
          <a:xfrm>
            <a:off x="7306202" y="2419105"/>
            <a:ext cx="265768" cy="163730"/>
            <a:chOff x="1319675" y="2389025"/>
            <a:chExt cx="2224000" cy="1370125"/>
          </a:xfrm>
        </p:grpSpPr>
        <p:sp>
          <p:nvSpPr>
            <p:cNvPr id="26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20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ANALISIS SWOT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-119550" y="153302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/>
                </a:solidFill>
              </a:rPr>
              <a:t>STRENGTHS/KEKUATAN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4613897" y="153302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/>
                </a:solidFill>
              </a:rPr>
              <a:t>OPPORTUNITIES/PELUANG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2288019" y="153302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/>
                </a:solidFill>
              </a:rPr>
              <a:t>WEAKNESS/KELEMAHAN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8" name="Google Shape;557;p29"/>
          <p:cNvSpPr txBox="1">
            <a:spLocks/>
          </p:cNvSpPr>
          <p:nvPr/>
        </p:nvSpPr>
        <p:spPr>
          <a:xfrm>
            <a:off x="6687648" y="155554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THREATS/ANCAMAN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550" y="1847262"/>
            <a:ext cx="24324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Website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memungkinkan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pengguna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dapat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membagi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kelas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pada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sebuah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kursus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pembelajaran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tersedia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akses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handphone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tablet.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75746" y="1847262"/>
            <a:ext cx="243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Membutuhkan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koneksi</a:t>
            </a:r>
            <a:r>
              <a:rPr lang="en-US" dirty="0" smtClean="0">
                <a:solidFill>
                  <a:schemeClr val="bg1"/>
                </a:solidFill>
              </a:rPr>
              <a:t> internet yang </a:t>
            </a:r>
            <a:r>
              <a:rPr lang="en-US" dirty="0" err="1" smtClean="0">
                <a:solidFill>
                  <a:schemeClr val="bg1"/>
                </a:solidFill>
              </a:rPr>
              <a:t>bagus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akun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orang </a:t>
            </a:r>
            <a:r>
              <a:rPr lang="en-US" dirty="0" err="1" smtClean="0">
                <a:solidFill>
                  <a:schemeClr val="bg1"/>
                </a:solidFill>
              </a:rPr>
              <a:t>ingin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mengakses</a:t>
            </a:r>
            <a:r>
              <a:rPr lang="en-US" dirty="0" smtClean="0">
                <a:solidFill>
                  <a:schemeClr val="bg1"/>
                </a:solidFill>
              </a:rPr>
              <a:t> website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87250" y="1841563"/>
            <a:ext cx="243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Banyaknya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usaha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jasa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kursus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menginginkan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pembelajaran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mudah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0631" y="1846708"/>
            <a:ext cx="2432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Adanya</a:t>
            </a:r>
            <a:r>
              <a:rPr lang="en-US" dirty="0" smtClean="0">
                <a:solidFill>
                  <a:schemeClr val="bg1"/>
                </a:solidFill>
              </a:rPr>
              <a:t> website </a:t>
            </a:r>
            <a:r>
              <a:rPr lang="en-US" dirty="0" err="1" smtClean="0">
                <a:solidFill>
                  <a:schemeClr val="bg1"/>
                </a:solidFill>
              </a:rPr>
              <a:t>sistem</a:t>
            </a:r>
            <a:r>
              <a:rPr lang="en-US" dirty="0" smtClean="0">
                <a:solidFill>
                  <a:schemeClr val="bg1"/>
                </a:solidFill>
              </a:rPr>
              <a:t>        e-learning </a:t>
            </a:r>
            <a:r>
              <a:rPr lang="en-US" dirty="0" err="1" smtClean="0">
                <a:solidFill>
                  <a:schemeClr val="bg1"/>
                </a:solidFill>
              </a:rPr>
              <a:t>lainnya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lengkap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canggih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</a:t>
            </a:r>
            <a:r>
              <a:rPr lang="en-US" dirty="0" err="1" smtClean="0">
                <a:solidFill>
                  <a:schemeClr val="bg1"/>
                </a:solidFill>
              </a:rPr>
              <a:t>ibandingan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dengan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milik</a:t>
            </a:r>
            <a:r>
              <a:rPr lang="en-US" dirty="0" smtClean="0">
                <a:solidFill>
                  <a:schemeClr val="bg1"/>
                </a:solidFill>
              </a:rPr>
              <a:t> kami.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WAKTU PENGERJAAN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 txBox="1">
            <a:spLocks noGrp="1"/>
          </p:cNvSpPr>
          <p:nvPr>
            <p:ph type="subTitle" idx="4294967295"/>
          </p:nvPr>
        </p:nvSpPr>
        <p:spPr>
          <a:xfrm>
            <a:off x="3232868" y="4046700"/>
            <a:ext cx="1677602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Melakukan pengkodingan, melakukan percobaan azure resorces, dan menyusun presentasi ppt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13794" y="1202822"/>
            <a:ext cx="852050" cy="218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 smtClean="0"/>
              <a:t>3-10 NOV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3" name="Google Shape;1043;p37"/>
          <p:cNvSpPr txBox="1">
            <a:spLocks noGrp="1"/>
          </p:cNvSpPr>
          <p:nvPr>
            <p:ph type="subTitle" idx="4294967295"/>
          </p:nvPr>
        </p:nvSpPr>
        <p:spPr>
          <a:xfrm>
            <a:off x="4280923" y="1233124"/>
            <a:ext cx="1633567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/>
              <a:t>Melakukan perbaikan/revisi jika terdapat bug, dan ingin melakukan pengeditan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4" name="Google Shape;1044;p37"/>
          <p:cNvSpPr txBox="1">
            <a:spLocks noGrp="1"/>
          </p:cNvSpPr>
          <p:nvPr>
            <p:ph type="subTitle" idx="4294967295"/>
          </p:nvPr>
        </p:nvSpPr>
        <p:spPr>
          <a:xfrm>
            <a:off x="5327502" y="3965975"/>
            <a:ext cx="1680468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/>
              <a:t>Sudah ditahap finishing, melakukan pengecekan dan jika sudah, siap dipresentasikan </a:t>
            </a:r>
            <a:r>
              <a:rPr lang="es" sz="1000" dirty="0" smtClean="0"/>
              <a:t>dalam bentuk pitching video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5" name="Google Shape;1045;p37"/>
          <p:cNvSpPr txBox="1">
            <a:spLocks noGrp="1"/>
          </p:cNvSpPr>
          <p:nvPr>
            <p:ph type="subTitle" idx="4294967295"/>
          </p:nvPr>
        </p:nvSpPr>
        <p:spPr>
          <a:xfrm>
            <a:off x="2125606" y="1372112"/>
            <a:ext cx="18594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FFFFF"/>
                </a:solidFill>
              </a:rPr>
              <a:t>Melakukan brainstorming dengan kelompok dan pengumpulan data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FINAL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VERSION</a:t>
            </a:r>
            <a:endParaRPr sz="1000" dirty="0">
              <a:solidFill>
                <a:srgbClr val="FFFFFF"/>
              </a:solidFill>
            </a:endParaRPr>
          </a:p>
        </p:txBody>
      </p:sp>
      <p:grpSp>
        <p:nvGrpSpPr>
          <p:cNvPr id="1048" name="Google Shape;1048;p37"/>
          <p:cNvGrpSpPr/>
          <p:nvPr/>
        </p:nvGrpSpPr>
        <p:grpSpPr>
          <a:xfrm>
            <a:off x="2912392" y="2880009"/>
            <a:ext cx="222293" cy="237986"/>
            <a:chOff x="5029650" y="894850"/>
            <a:chExt cx="1559950" cy="1670075"/>
          </a:xfrm>
        </p:grpSpPr>
        <p:sp>
          <p:nvSpPr>
            <p:cNvPr id="1049" name="Google Shape;1049;p37"/>
            <p:cNvSpPr/>
            <p:nvPr/>
          </p:nvSpPr>
          <p:spPr>
            <a:xfrm>
              <a:off x="5029650" y="2203275"/>
              <a:ext cx="243300" cy="361650"/>
            </a:xfrm>
            <a:custGeom>
              <a:avLst/>
              <a:gdLst/>
              <a:ahLst/>
              <a:cxnLst/>
              <a:rect l="l" t="t" r="r" b="b"/>
              <a:pathLst>
                <a:path w="9732" h="14466" extrusionOk="0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356750" y="1941900"/>
              <a:ext cx="241675" cy="623025"/>
            </a:xfrm>
            <a:custGeom>
              <a:avLst/>
              <a:gdLst/>
              <a:ahLst/>
              <a:cxnLst/>
              <a:rect l="l" t="t" r="r" b="b"/>
              <a:pathLst>
                <a:path w="9667" h="24921" extrusionOk="0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836725" y="894850"/>
              <a:ext cx="752875" cy="1670075"/>
            </a:xfrm>
            <a:custGeom>
              <a:avLst/>
              <a:gdLst/>
              <a:ahLst/>
              <a:cxnLst/>
              <a:rect l="l" t="t" r="r" b="b"/>
              <a:pathLst>
                <a:path w="30115" h="66803" extrusionOk="0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680575" y="1678900"/>
              <a:ext cx="243300" cy="886025"/>
            </a:xfrm>
            <a:custGeom>
              <a:avLst/>
              <a:gdLst/>
              <a:ahLst/>
              <a:cxnLst/>
              <a:rect l="l" t="t" r="r" b="b"/>
              <a:pathLst>
                <a:path w="9732" h="35441" extrusionOk="0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1054" name="Google Shape;1054;p37"/>
            <p:cNvSpPr/>
            <p:nvPr/>
          </p:nvSpPr>
          <p:spPr>
            <a:xfrm>
              <a:off x="849600" y="1051000"/>
              <a:ext cx="1449800" cy="1414800"/>
            </a:xfrm>
            <a:custGeom>
              <a:avLst/>
              <a:gdLst/>
              <a:ahLst/>
              <a:cxnLst/>
              <a:rect l="l" t="t" r="r" b="b"/>
              <a:pathLst>
                <a:path w="57992" h="56592" extrusionOk="0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36175" y="2326550"/>
              <a:ext cx="677250" cy="795600"/>
            </a:xfrm>
            <a:custGeom>
              <a:avLst/>
              <a:gdLst/>
              <a:ahLst/>
              <a:cxnLst/>
              <a:rect l="l" t="t" r="r" b="b"/>
              <a:pathLst>
                <a:path w="27090" h="31824" extrusionOk="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1727350" y="2349550"/>
              <a:ext cx="687125" cy="782450"/>
            </a:xfrm>
            <a:custGeom>
              <a:avLst/>
              <a:gdLst/>
              <a:ahLst/>
              <a:cxnLst/>
              <a:rect l="l" t="t" r="r" b="b"/>
              <a:pathLst>
                <a:path w="27485" h="31298" extrusionOk="0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1291750" y="1488225"/>
              <a:ext cx="565475" cy="535900"/>
            </a:xfrm>
            <a:custGeom>
              <a:avLst/>
              <a:gdLst/>
              <a:ahLst/>
              <a:cxnLst/>
              <a:rect l="l" t="t" r="r" b="b"/>
              <a:pathLst>
                <a:path w="22619" h="21436" extrusionOk="0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37"/>
          <p:cNvGrpSpPr/>
          <p:nvPr/>
        </p:nvGrpSpPr>
        <p:grpSpPr>
          <a:xfrm>
            <a:off x="3967854" y="2918775"/>
            <a:ext cx="160902" cy="226360"/>
            <a:chOff x="2790850" y="955650"/>
            <a:chExt cx="1984000" cy="2791125"/>
          </a:xfrm>
        </p:grpSpPr>
        <p:sp>
          <p:nvSpPr>
            <p:cNvPr id="1059" name="Google Shape;1059;p37"/>
            <p:cNvSpPr/>
            <p:nvPr/>
          </p:nvSpPr>
          <p:spPr>
            <a:xfrm>
              <a:off x="3259325" y="955650"/>
              <a:ext cx="1048750" cy="1364350"/>
            </a:xfrm>
            <a:custGeom>
              <a:avLst/>
              <a:gdLst/>
              <a:ahLst/>
              <a:cxnLst/>
              <a:rect l="l" t="t" r="r" b="b"/>
              <a:pathLst>
                <a:path w="41950" h="54574" extrusionOk="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790850" y="2370925"/>
              <a:ext cx="1984000" cy="1375850"/>
            </a:xfrm>
            <a:custGeom>
              <a:avLst/>
              <a:gdLst/>
              <a:ahLst/>
              <a:cxnLst/>
              <a:rect l="l" t="t" r="r" b="b"/>
              <a:pathLst>
                <a:path w="79360" h="55034" extrusionOk="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" name="Google Shape;1012;p37"/>
          <p:cNvGrpSpPr/>
          <p:nvPr/>
        </p:nvGrpSpPr>
        <p:grpSpPr>
          <a:xfrm>
            <a:off x="4988556" y="2888300"/>
            <a:ext cx="235606" cy="294716"/>
            <a:chOff x="2905736" y="2888729"/>
            <a:chExt cx="235606" cy="294716"/>
          </a:xfrm>
        </p:grpSpPr>
        <p:sp>
          <p:nvSpPr>
            <p:cNvPr id="62" name="Google Shape;1013;p37"/>
            <p:cNvSpPr/>
            <p:nvPr/>
          </p:nvSpPr>
          <p:spPr>
            <a:xfrm>
              <a:off x="2956513" y="2888729"/>
              <a:ext cx="184830" cy="184830"/>
            </a:xfrm>
            <a:custGeom>
              <a:avLst/>
              <a:gdLst/>
              <a:ahLst/>
              <a:cxnLst/>
              <a:rect l="l" t="t" r="r" b="b"/>
              <a:pathLst>
                <a:path w="11579" h="11579" extrusionOk="0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4;p37"/>
            <p:cNvSpPr/>
            <p:nvPr/>
          </p:nvSpPr>
          <p:spPr>
            <a:xfrm>
              <a:off x="2978158" y="2928683"/>
              <a:ext cx="123231" cy="105400"/>
            </a:xfrm>
            <a:custGeom>
              <a:avLst/>
              <a:gdLst/>
              <a:ahLst/>
              <a:cxnLst/>
              <a:rect l="l" t="t" r="r" b="b"/>
              <a:pathLst>
                <a:path w="7720" h="6603" extrusionOk="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5;p37"/>
            <p:cNvSpPr/>
            <p:nvPr/>
          </p:nvSpPr>
          <p:spPr>
            <a:xfrm>
              <a:off x="2905736" y="3051898"/>
              <a:ext cx="130717" cy="131547"/>
            </a:xfrm>
            <a:custGeom>
              <a:avLst/>
              <a:gdLst/>
              <a:ahLst/>
              <a:cxnLst/>
              <a:rect l="l" t="t" r="r" b="b"/>
              <a:pathLst>
                <a:path w="8189" h="8241" extrusionOk="0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6;p37"/>
            <p:cNvSpPr/>
            <p:nvPr/>
          </p:nvSpPr>
          <p:spPr>
            <a:xfrm>
              <a:off x="2923215" y="3081030"/>
              <a:ext cx="84936" cy="72550"/>
            </a:xfrm>
            <a:custGeom>
              <a:avLst/>
              <a:gdLst/>
              <a:ahLst/>
              <a:cxnLst/>
              <a:rect l="l" t="t" r="r" b="b"/>
              <a:pathLst>
                <a:path w="5321" h="4545" extrusionOk="0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1039;p37"/>
          <p:cNvSpPr txBox="1">
            <a:spLocks/>
          </p:cNvSpPr>
          <p:nvPr/>
        </p:nvSpPr>
        <p:spPr>
          <a:xfrm>
            <a:off x="3632730" y="4815700"/>
            <a:ext cx="852050" cy="2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 smtClean="0"/>
              <a:t>11-21 NOV</a:t>
            </a:r>
            <a:endParaRPr lang="en-US" sz="1000" dirty="0"/>
          </a:p>
        </p:txBody>
      </p:sp>
      <p:sp>
        <p:nvSpPr>
          <p:cNvPr id="67" name="Google Shape;1039;p37"/>
          <p:cNvSpPr txBox="1">
            <a:spLocks/>
          </p:cNvSpPr>
          <p:nvPr/>
        </p:nvSpPr>
        <p:spPr>
          <a:xfrm>
            <a:off x="4705723" y="1124084"/>
            <a:ext cx="852050" cy="2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 smtClean="0"/>
              <a:t>21-31 NOV</a:t>
            </a:r>
            <a:endParaRPr lang="en-US" sz="1000" dirty="0"/>
          </a:p>
        </p:txBody>
      </p:sp>
      <p:sp>
        <p:nvSpPr>
          <p:cNvPr id="68" name="Google Shape;1039;p37"/>
          <p:cNvSpPr txBox="1">
            <a:spLocks/>
          </p:cNvSpPr>
          <p:nvPr/>
        </p:nvSpPr>
        <p:spPr>
          <a:xfrm>
            <a:off x="5764916" y="4835735"/>
            <a:ext cx="852050" cy="2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000" dirty="0" smtClean="0"/>
              <a:t>1-9 DES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SEKIAN DAN TERIMAKASIH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341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Light</vt:lpstr>
      <vt:lpstr>Roboto Mono Thin</vt:lpstr>
      <vt:lpstr>Roboto Thin</vt:lpstr>
      <vt:lpstr>Roboto Black</vt:lpstr>
      <vt:lpstr>Times New Roman</vt:lpstr>
      <vt:lpstr>Arial</vt:lpstr>
      <vt:lpstr>Bree Serif</vt:lpstr>
      <vt:lpstr>WEB PROPOSAL</vt:lpstr>
      <vt:lpstr>Capstone Project  E-learning Jasa Kursus</vt:lpstr>
      <vt:lpstr>Tentang Project Kami</vt:lpstr>
      <vt:lpstr>Latar Belakang</vt:lpstr>
      <vt:lpstr>Solusi yang Sudah Ada</vt:lpstr>
      <vt:lpstr>Solusi yang Diusulkan</vt:lpstr>
      <vt:lpstr>ANALISIS SWOT</vt:lpstr>
      <vt:lpstr>WAKTU PENGERJAAN</vt:lpstr>
      <vt:lpstr>SEKIAN DAN 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E-learning Jasa Kursus</dc:title>
  <dc:creator>HP</dc:creator>
  <cp:lastModifiedBy>Miko Christian Bintang Pratama</cp:lastModifiedBy>
  <cp:revision>17</cp:revision>
  <dcterms:modified xsi:type="dcterms:W3CDTF">2022-12-13T16:07:04Z</dcterms:modified>
</cp:coreProperties>
</file>