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Student </a:t>
            </a:r>
            <a:r>
              <a:rPr lang="hr-HR" dirty="0" err="1" smtClean="0"/>
              <a:t>preformance</a:t>
            </a:r>
            <a:r>
              <a:rPr lang="hr-HR" dirty="0"/>
              <a:t/>
            </a:r>
            <a:br>
              <a:rPr lang="hr-HR" dirty="0"/>
            </a:b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Exams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Projektni prijedlog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5724395"/>
            <a:ext cx="16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PMF - MO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7996348" y="5724395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Epsilon</a:t>
            </a:r>
            <a:r>
              <a:rPr lang="hr-HR" dirty="0" smtClean="0"/>
              <a:t> </a:t>
            </a:r>
            <a:r>
              <a:rPr lang="el-GR" dirty="0" smtClean="0">
                <a:latin typeface="Calibri" panose="020F0502020204030204" pitchFamily="34" charset="0"/>
              </a:rPr>
              <a:t>ε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53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205"/>
          </a:xfrm>
        </p:spPr>
        <p:txBody>
          <a:bodyPr/>
          <a:lstStyle/>
          <a:p>
            <a:r>
              <a:rPr lang="hr-HR" dirty="0" smtClean="0"/>
              <a:t>Uvod i opis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8489"/>
            <a:ext cx="8596668" cy="4362874"/>
          </a:xfrm>
        </p:spPr>
        <p:txBody>
          <a:bodyPr/>
          <a:lstStyle/>
          <a:p>
            <a:r>
              <a:rPr lang="hr-HR" dirty="0" smtClean="0"/>
              <a:t>Naš data set:</a:t>
            </a:r>
          </a:p>
          <a:p>
            <a:pPr lvl="1"/>
            <a:r>
              <a:rPr lang="hr-HR" dirty="0"/>
              <a:t>https://www.kaggle.com/spscientist/students-performance-in-exams</a:t>
            </a:r>
          </a:p>
          <a:p>
            <a:pPr lvl="1"/>
            <a:r>
              <a:rPr lang="hr-HR" dirty="0" smtClean="0"/>
              <a:t>Tablica studenata s rezultatima iz ispita</a:t>
            </a:r>
          </a:p>
          <a:p>
            <a:pPr lvl="1"/>
            <a:r>
              <a:rPr lang="hr-HR" dirty="0" smtClean="0"/>
              <a:t>Ispiti iz Matematike, pisanja i čitanja</a:t>
            </a:r>
          </a:p>
          <a:p>
            <a:r>
              <a:rPr lang="hr-HR" dirty="0" smtClean="0"/>
              <a:t>Atributi studenata:</a:t>
            </a:r>
          </a:p>
          <a:p>
            <a:pPr lvl="1"/>
            <a:r>
              <a:rPr lang="hr-HR" dirty="0" smtClean="0"/>
              <a:t>Spol (M/Ž)</a:t>
            </a:r>
          </a:p>
          <a:p>
            <a:pPr lvl="1"/>
            <a:r>
              <a:rPr lang="hr-HR" dirty="0" smtClean="0"/>
              <a:t>Rasna grupa (A,B,C,D ili E)</a:t>
            </a:r>
          </a:p>
          <a:p>
            <a:pPr lvl="1"/>
            <a:r>
              <a:rPr lang="hr-HR" dirty="0" smtClean="0"/>
              <a:t>Stupanj obrazovanja</a:t>
            </a:r>
          </a:p>
          <a:p>
            <a:pPr lvl="1"/>
            <a:r>
              <a:rPr lang="hr-HR" dirty="0" err="1" smtClean="0"/>
              <a:t>Lunch</a:t>
            </a:r>
            <a:r>
              <a:rPr lang="hr-HR" dirty="0" smtClean="0"/>
              <a:t> (</a:t>
            </a:r>
            <a:r>
              <a:rPr lang="hr-HR" dirty="0" err="1" smtClean="0"/>
              <a:t>tandard</a:t>
            </a:r>
            <a:r>
              <a:rPr lang="hr-HR" dirty="0" smtClean="0"/>
              <a:t> ili free/</a:t>
            </a:r>
            <a:r>
              <a:rPr lang="hr-HR" dirty="0" err="1" smtClean="0"/>
              <a:t>reduced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Priprema (none ili </a:t>
            </a:r>
            <a:r>
              <a:rPr lang="hr-HR" dirty="0" err="1" smtClean="0"/>
              <a:t>completed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32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6258"/>
          </a:xfrm>
        </p:spPr>
        <p:txBody>
          <a:bodyPr/>
          <a:lstStyle/>
          <a:p>
            <a:r>
              <a:rPr lang="hr-HR" dirty="0" smtClean="0"/>
              <a:t>Cilj i metode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Cilj: Naučiti prediktor koji za poznate atribute daje očekivani broj bodova</a:t>
            </a:r>
          </a:p>
          <a:p>
            <a:r>
              <a:rPr lang="hr-HR" dirty="0" smtClean="0"/>
              <a:t>Mjera uspješnosti:</a:t>
            </a:r>
          </a:p>
          <a:p>
            <a:pPr lvl="1"/>
            <a:r>
              <a:rPr lang="hr-HR" dirty="0" smtClean="0"/>
              <a:t>Recipročna vrijednost prosjeka razlika predviđenog i stvarnog broja bodova</a:t>
            </a:r>
          </a:p>
          <a:p>
            <a:r>
              <a:rPr lang="hr-HR" dirty="0" smtClean="0"/>
              <a:t>Metode:</a:t>
            </a:r>
          </a:p>
          <a:p>
            <a:pPr lvl="1"/>
            <a:r>
              <a:rPr lang="hr-HR" dirty="0" smtClean="0"/>
              <a:t>Logistička regresija</a:t>
            </a:r>
          </a:p>
          <a:p>
            <a:pPr lvl="1"/>
            <a:r>
              <a:rPr lang="hr-HR" dirty="0" smtClean="0"/>
              <a:t>Slučajne šume</a:t>
            </a:r>
          </a:p>
          <a:p>
            <a:pPr lvl="1"/>
            <a:r>
              <a:rPr lang="hr-HR" dirty="0" smtClean="0"/>
              <a:t>SVM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skupa za učenje i testiranje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Nasumično izbacivanje</a:t>
            </a:r>
          </a:p>
          <a:p>
            <a:pPr lvl="1"/>
            <a:r>
              <a:rPr lang="hr-HR" dirty="0" smtClean="0"/>
              <a:t>Slučajnim odabirom odaberemo 20% podataka iz matrice za skup za testiranje</a:t>
            </a:r>
          </a:p>
          <a:p>
            <a:pPr lvl="1"/>
            <a:r>
              <a:rPr lang="hr-HR" dirty="0" smtClean="0"/>
              <a:t>Preostalih 80% koristimo za učenje</a:t>
            </a:r>
          </a:p>
          <a:p>
            <a:r>
              <a:rPr lang="hr-HR" dirty="0" smtClean="0"/>
              <a:t>Ciljano (pametno) izbacivanje</a:t>
            </a:r>
          </a:p>
          <a:p>
            <a:pPr lvl="1"/>
            <a:r>
              <a:rPr lang="hr-HR" dirty="0" smtClean="0"/>
              <a:t>I dalje biramo donekle nasumično</a:t>
            </a:r>
          </a:p>
          <a:p>
            <a:pPr lvl="1"/>
            <a:r>
              <a:rPr lang="hr-HR" dirty="0" smtClean="0"/>
              <a:t>Tako da se u skupu za testiranje ne nalaze nikoja dva studenta koja imaju sve atribute iste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13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1290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151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Student preformance in Exams</vt:lpstr>
      <vt:lpstr>Uvod i opis</vt:lpstr>
      <vt:lpstr>Cilj i metode</vt:lpstr>
      <vt:lpstr>Odabir skupa za učenje i testiranje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preformance in Exams</dc:title>
  <dc:creator>Asus</dc:creator>
  <cp:lastModifiedBy>Asus</cp:lastModifiedBy>
  <cp:revision>9</cp:revision>
  <dcterms:created xsi:type="dcterms:W3CDTF">2021-04-12T20:52:34Z</dcterms:created>
  <dcterms:modified xsi:type="dcterms:W3CDTF">2021-04-12T22:26:52Z</dcterms:modified>
</cp:coreProperties>
</file>