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7" r:id="rId6"/>
    <p:sldId id="258" r:id="rId7"/>
    <p:sldId id="263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EC2"/>
    <a:srgbClr val="BC8C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763-0611-4DDB-ADEC-5CF5E0DF4AA6}" type="datetimeFigureOut">
              <a:rPr lang="pl-PL" smtClean="0"/>
              <a:pPr/>
              <a:t>2012-12-05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3279-104D-480D-8013-55865AC86A1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763-0611-4DDB-ADEC-5CF5E0DF4AA6}" type="datetimeFigureOut">
              <a:rPr lang="pl-PL" smtClean="0"/>
              <a:pPr/>
              <a:t>2012-12-05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3279-104D-480D-8013-55865AC86A1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763-0611-4DDB-ADEC-5CF5E0DF4AA6}" type="datetimeFigureOut">
              <a:rPr lang="pl-PL" smtClean="0"/>
              <a:pPr/>
              <a:t>2012-12-05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3279-104D-480D-8013-55865AC86A1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763-0611-4DDB-ADEC-5CF5E0DF4AA6}" type="datetimeFigureOut">
              <a:rPr lang="pl-PL" smtClean="0"/>
              <a:pPr/>
              <a:t>2012-12-05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3279-104D-480D-8013-55865AC86A1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763-0611-4DDB-ADEC-5CF5E0DF4AA6}" type="datetimeFigureOut">
              <a:rPr lang="pl-PL" smtClean="0"/>
              <a:pPr/>
              <a:t>2012-12-05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3279-104D-480D-8013-55865AC86A1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763-0611-4DDB-ADEC-5CF5E0DF4AA6}" type="datetimeFigureOut">
              <a:rPr lang="pl-PL" smtClean="0"/>
              <a:pPr/>
              <a:t>2012-12-05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3279-104D-480D-8013-55865AC86A1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763-0611-4DDB-ADEC-5CF5E0DF4AA6}" type="datetimeFigureOut">
              <a:rPr lang="pl-PL" smtClean="0"/>
              <a:pPr/>
              <a:t>2012-12-05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3279-104D-480D-8013-55865AC86A1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763-0611-4DDB-ADEC-5CF5E0DF4AA6}" type="datetimeFigureOut">
              <a:rPr lang="pl-PL" smtClean="0"/>
              <a:pPr/>
              <a:t>2012-12-05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3279-104D-480D-8013-55865AC86A1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763-0611-4DDB-ADEC-5CF5E0DF4AA6}" type="datetimeFigureOut">
              <a:rPr lang="pl-PL" smtClean="0"/>
              <a:pPr/>
              <a:t>2012-12-05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3279-104D-480D-8013-55865AC86A1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763-0611-4DDB-ADEC-5CF5E0DF4AA6}" type="datetimeFigureOut">
              <a:rPr lang="pl-PL" smtClean="0"/>
              <a:pPr/>
              <a:t>2012-12-05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3279-104D-480D-8013-55865AC86A1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E763-0611-4DDB-ADEC-5CF5E0DF4AA6}" type="datetimeFigureOut">
              <a:rPr lang="pl-PL" smtClean="0"/>
              <a:pPr/>
              <a:t>2012-12-05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3279-104D-480D-8013-55865AC86A1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E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E763-0611-4DDB-ADEC-5CF5E0DF4AA6}" type="datetimeFigureOut">
              <a:rPr lang="pl-PL" smtClean="0"/>
              <a:pPr/>
              <a:t>2012-12-05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3279-104D-480D-8013-55865AC86A10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Kostka Rubika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Mikołaj </a:t>
            </a:r>
            <a:r>
              <a:rPr lang="pl-PL" dirty="0" err="1" smtClean="0"/>
              <a:t>Gołuński</a:t>
            </a:r>
            <a:endParaRPr lang="pl-PL" dirty="0" smtClean="0"/>
          </a:p>
          <a:p>
            <a:r>
              <a:rPr lang="pl-PL" dirty="0" smtClean="0"/>
              <a:t>Dariusz Kotas</a:t>
            </a:r>
            <a:endParaRPr lang="pl-P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Uzyskanie danych dla kostki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Obraz z kamerki internetowej</a:t>
            </a:r>
          </a:p>
          <a:p>
            <a:pPr lvl="2"/>
            <a:r>
              <a:rPr lang="pl-PL" dirty="0" smtClean="0"/>
              <a:t>Wbudowana obsługa </a:t>
            </a:r>
            <a:r>
              <a:rPr lang="pl-PL" dirty="0" smtClean="0"/>
              <a:t>kamerki</a:t>
            </a:r>
            <a:endParaRPr lang="pl-PL" dirty="0" smtClean="0"/>
          </a:p>
          <a:p>
            <a:pPr lvl="2"/>
            <a:endParaRPr lang="pl-PL" dirty="0" smtClean="0"/>
          </a:p>
          <a:p>
            <a:r>
              <a:rPr lang="pl-PL" dirty="0" smtClean="0"/>
              <a:t>Wcześniej przygotowane zdjęcia</a:t>
            </a:r>
          </a:p>
          <a:p>
            <a:pPr lvl="2"/>
            <a:r>
              <a:rPr lang="pl-PL" dirty="0" smtClean="0"/>
              <a:t>Wczytanie plików </a:t>
            </a:r>
            <a:r>
              <a:rPr lang="pl-PL" dirty="0" err="1" smtClean="0"/>
              <a:t>.jp</a:t>
            </a:r>
            <a:r>
              <a:rPr lang="pl-PL" dirty="0" smtClean="0"/>
              <a:t>g</a:t>
            </a:r>
          </a:p>
          <a:p>
            <a:pPr lvl="2"/>
            <a:endParaRPr lang="pl-PL" dirty="0" smtClean="0"/>
          </a:p>
          <a:p>
            <a:r>
              <a:rPr lang="pl-PL" dirty="0" smtClean="0"/>
              <a:t>Losowo generowana kostka</a:t>
            </a:r>
          </a:p>
          <a:p>
            <a:pPr lvl="2"/>
            <a:r>
              <a:rPr lang="pl-PL" dirty="0" smtClean="0"/>
              <a:t>Losowa permutacja grupy kostki</a:t>
            </a:r>
          </a:p>
        </p:txBody>
      </p:sp>
      <p:pic>
        <p:nvPicPr>
          <p:cNvPr id="4" name="Obraz 3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3501008"/>
            <a:ext cx="1011224" cy="1800200"/>
          </a:xfrm>
          <a:prstGeom prst="rect">
            <a:avLst/>
          </a:prstGeom>
        </p:spPr>
      </p:pic>
      <p:pic>
        <p:nvPicPr>
          <p:cNvPr id="5" name="Obraz 4" descr="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4328" y="3501008"/>
            <a:ext cx="1011224" cy="1800200"/>
          </a:xfrm>
          <a:prstGeom prst="rect">
            <a:avLst/>
          </a:prstGeom>
        </p:spPr>
      </p:pic>
      <p:pic>
        <p:nvPicPr>
          <p:cNvPr id="1026" name="Picture 2" descr="C:\Users\Mikołaj\Dropbox\Shared\kostka\PermutationGrou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5661248"/>
            <a:ext cx="4752528" cy="288032"/>
          </a:xfrm>
          <a:prstGeom prst="rect">
            <a:avLst/>
          </a:prstGeom>
          <a:noFill/>
        </p:spPr>
      </p:pic>
      <p:pic>
        <p:nvPicPr>
          <p:cNvPr id="2050" name="Picture 2" descr="C:\Users\Mikołaj\Dropbox\Shared\kostka\interfejs kamerk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196752"/>
            <a:ext cx="1617233" cy="208823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Obróbka obrazów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Znalezienie kolorów środków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Dopasowanie reszty pól do tych kolorów</a:t>
            </a:r>
          </a:p>
          <a:p>
            <a:endParaRPr lang="pl-PL" dirty="0" smtClean="0"/>
          </a:p>
          <a:p>
            <a:r>
              <a:rPr lang="pl-PL" dirty="0" smtClean="0"/>
              <a:t>Przekształcenie kolorów na symbole</a:t>
            </a:r>
          </a:p>
        </p:txBody>
      </p:sp>
      <p:pic>
        <p:nvPicPr>
          <p:cNvPr id="2050" name="Picture 2" descr="C:\Users\Mikołaj\Dropbox\Shared\kostka\srodk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1260578" y="2204864"/>
            <a:ext cx="6622845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 kostki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Definicja ruchów i przekształceń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Algorytm rozwiązania przyjazny</a:t>
            </a:r>
            <a:br>
              <a:rPr lang="pl-PL" dirty="0" smtClean="0"/>
            </a:br>
            <a:r>
              <a:rPr lang="pl-PL" dirty="0" smtClean="0"/>
              <a:t>dla człowieka</a:t>
            </a:r>
            <a:br>
              <a:rPr lang="pl-PL" dirty="0" smtClean="0"/>
            </a:br>
            <a:r>
              <a:rPr lang="pl-PL" dirty="0" smtClean="0"/>
              <a:t>(wysoce nieoptymalny)</a:t>
            </a:r>
            <a:endParaRPr lang="pl-PL" dirty="0"/>
          </a:p>
        </p:txBody>
      </p:sp>
      <p:pic>
        <p:nvPicPr>
          <p:cNvPr id="3074" name="Picture 2" descr="C:\Users\Mikołaj\Dropbox\Shared\kostka\cyk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2856"/>
            <a:ext cx="4680520" cy="1731294"/>
          </a:xfrm>
          <a:prstGeom prst="rect">
            <a:avLst/>
          </a:prstGeom>
          <a:noFill/>
        </p:spPr>
      </p:pic>
      <p:pic>
        <p:nvPicPr>
          <p:cNvPr id="3075" name="Picture 3" descr="C:\Users\Mikołaj\Dropbox\Shared\kostka\hintz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071752"/>
            <a:ext cx="2088232" cy="323756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Wizualizacja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dirty="0" smtClean="0"/>
              <a:t>Problemy:</a:t>
            </a:r>
          </a:p>
          <a:p>
            <a:r>
              <a:rPr lang="pl-PL" dirty="0" smtClean="0"/>
              <a:t>3 możliwe obroty dla każdego pola</a:t>
            </a:r>
          </a:p>
          <a:p>
            <a:r>
              <a:rPr lang="pl-PL" dirty="0" smtClean="0"/>
              <a:t>30 pól ma „stałych” sąsiadów</a:t>
            </a:r>
          </a:p>
          <a:p>
            <a:r>
              <a:rPr lang="pl-PL" dirty="0" smtClean="0"/>
              <a:t>kostka powinna pamiętać, że została obrócona</a:t>
            </a:r>
          </a:p>
          <a:p>
            <a:r>
              <a:rPr lang="pl-PL" dirty="0" smtClean="0"/>
              <a:t>wszystko powinno się ruszać</a:t>
            </a:r>
          </a:p>
          <a:p>
            <a:endParaRPr lang="pl-PL" dirty="0"/>
          </a:p>
        </p:txBody>
      </p:sp>
      <p:pic>
        <p:nvPicPr>
          <p:cNvPr id="1026" name="Picture 2" descr="C:\Users\Darek\Dropbox\Shared\kostka\Beznazwy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2357430"/>
            <a:ext cx="3043789" cy="3325621"/>
          </a:xfrm>
          <a:prstGeom prst="rect">
            <a:avLst/>
          </a:prstGeom>
          <a:noFill/>
        </p:spPr>
      </p:pic>
      <p:sp>
        <p:nvSpPr>
          <p:cNvPr id="11" name="Łuk 10"/>
          <p:cNvSpPr/>
          <p:nvPr/>
        </p:nvSpPr>
        <p:spPr>
          <a:xfrm>
            <a:off x="5500694" y="2071678"/>
            <a:ext cx="3071834" cy="2786082"/>
          </a:xfrm>
          <a:prstGeom prst="arc">
            <a:avLst/>
          </a:prstGeom>
          <a:ln cap="flat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Łuk 12"/>
          <p:cNvSpPr/>
          <p:nvPr/>
        </p:nvSpPr>
        <p:spPr>
          <a:xfrm rot="7233513">
            <a:off x="5466087" y="3208361"/>
            <a:ext cx="2405404" cy="2786082"/>
          </a:xfrm>
          <a:prstGeom prst="arc">
            <a:avLst/>
          </a:prstGeom>
          <a:ln cap="flat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Łuk 13"/>
          <p:cNvSpPr/>
          <p:nvPr/>
        </p:nvSpPr>
        <p:spPr>
          <a:xfrm flipH="1">
            <a:off x="4643438" y="2143116"/>
            <a:ext cx="1428760" cy="3857652"/>
          </a:xfrm>
          <a:prstGeom prst="arc">
            <a:avLst/>
          </a:prstGeom>
          <a:ln cap="flat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6" name="Łącznik prosty ze strzałką 15"/>
          <p:cNvCxnSpPr/>
          <p:nvPr/>
        </p:nvCxnSpPr>
        <p:spPr>
          <a:xfrm rot="5400000">
            <a:off x="6000760" y="3500438"/>
            <a:ext cx="285752" cy="14287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/>
          <p:nvPr/>
        </p:nvCxnSpPr>
        <p:spPr>
          <a:xfrm rot="5400000">
            <a:off x="6607983" y="3679033"/>
            <a:ext cx="428628" cy="21431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rot="10800000" flipV="1">
            <a:off x="6929454" y="4071942"/>
            <a:ext cx="428628" cy="14287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rot="16200000" flipH="1">
            <a:off x="7108049" y="3607595"/>
            <a:ext cx="357190" cy="28575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Wizualizacja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dirty="0" smtClean="0"/>
              <a:t>Przyjęte rozwiązania:</a:t>
            </a:r>
          </a:p>
          <a:p>
            <a:r>
              <a:rPr lang="pl-PL" dirty="0" smtClean="0"/>
              <a:t>Każde pole porusza się osobno</a:t>
            </a:r>
          </a:p>
          <a:p>
            <a:r>
              <a:rPr lang="pl-PL" dirty="0" smtClean="0"/>
              <a:t>Pola mają inną postać podczas obrotu i w spoczynku</a:t>
            </a:r>
          </a:p>
          <a:p>
            <a:r>
              <a:rPr lang="pl-PL" dirty="0" smtClean="0"/>
              <a:t>Kostka obrotów i kostka widoczna</a:t>
            </a:r>
          </a:p>
          <a:p>
            <a:r>
              <a:rPr lang="pl-PL" dirty="0" smtClean="0"/>
              <a:t>Każdy obrót ma trzy fazy:</a:t>
            </a:r>
          </a:p>
          <a:p>
            <a:pPr marL="914400" lvl="1" indent="-514350"/>
            <a:r>
              <a:rPr lang="pl-PL" dirty="0" smtClean="0"/>
              <a:t>Zmiana pól stacjonarnych na ruchome</a:t>
            </a:r>
          </a:p>
          <a:p>
            <a:pPr marL="914400" lvl="1" indent="-514350"/>
            <a:r>
              <a:rPr lang="pl-PL" dirty="0" smtClean="0"/>
              <a:t>Powolny obrót ruchomych pól w zadanym kierunku (animacja)</a:t>
            </a:r>
          </a:p>
          <a:p>
            <a:pPr marL="914400" lvl="1" indent="-514350"/>
            <a:r>
              <a:rPr lang="pl-PL" dirty="0" smtClean="0"/>
              <a:t>Wyzerowanie kąta obrotu i przypisanie nowych pozycji do pól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kołaj\Dropbox\Shared\kostka\kostka-rubika-4x4x4.jpg"/>
          <p:cNvPicPr>
            <a:picLocks noChangeAspect="1" noChangeArrowheads="1"/>
          </p:cNvPicPr>
          <p:nvPr/>
        </p:nvPicPr>
        <p:blipFill>
          <a:blip r:embed="rId2" cstate="print"/>
          <a:srcRect l="7840" t="6127" r="7741" b="6934"/>
          <a:stretch>
            <a:fillRect/>
          </a:stretch>
        </p:blipFill>
        <p:spPr bwMode="auto">
          <a:xfrm>
            <a:off x="971600" y="2564904"/>
            <a:ext cx="3006594" cy="3096344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pic>
        <p:nvPicPr>
          <p:cNvPr id="1027" name="Picture 3" descr="C:\Users\Mikołaj\Dropbox\Shared\kostka\petaminx1[1].jpg"/>
          <p:cNvPicPr>
            <a:picLocks noChangeAspect="1" noChangeArrowheads="1"/>
          </p:cNvPicPr>
          <p:nvPr/>
        </p:nvPicPr>
        <p:blipFill>
          <a:blip r:embed="rId3" cstate="print"/>
          <a:srcRect l="24386" t="9689" r="22065" b="10885"/>
          <a:stretch>
            <a:fillRect/>
          </a:stretch>
        </p:blipFill>
        <p:spPr bwMode="auto">
          <a:xfrm>
            <a:off x="4788024" y="2420888"/>
            <a:ext cx="3456384" cy="341772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138</Words>
  <Application>Microsoft Office PowerPoint</Application>
  <PresentationFormat>Pokaz na ekranie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Kostka Rubika</vt:lpstr>
      <vt:lpstr>Uzyskanie danych dla kostki</vt:lpstr>
      <vt:lpstr>Obróbka obrazów</vt:lpstr>
      <vt:lpstr>Rozwiązanie kostki</vt:lpstr>
      <vt:lpstr>Wizualizacja</vt:lpstr>
      <vt:lpstr>Wizualizacja</vt:lpstr>
      <vt:lpstr>Dziękujemy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Darek</dc:creator>
  <cp:lastModifiedBy>Mikołaj</cp:lastModifiedBy>
  <cp:revision>19</cp:revision>
  <dcterms:created xsi:type="dcterms:W3CDTF">2012-12-05T20:14:32Z</dcterms:created>
  <dcterms:modified xsi:type="dcterms:W3CDTF">2012-12-05T22:21:48Z</dcterms:modified>
</cp:coreProperties>
</file>