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58" r:id="rId6"/>
    <p:sldId id="260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69"/>
    <a:srgbClr val="B8DADB"/>
    <a:srgbClr val="1786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E6B9-1C32-DF94-F9C4-B6E97628B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9AAF6-6AA6-A52F-B68F-1119B0D99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3A30-B068-A7AA-9A9F-70AD9685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C8C0-3D68-162A-2A66-A63093E9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3D0D-E87C-DFC6-6840-D12238D7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9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6062-40A1-01EF-B403-09824397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1F268-89A5-36FC-4DAD-049A309C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EB01-EE41-DCEE-D12B-A23D232C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2162-9AFA-58B1-56C5-84BA8EC6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BD71-5FA1-0292-2CE4-56FBC274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6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61F67-9A39-D893-3746-AED2EFA7B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C1905-C852-3831-EA63-AA99F7C4E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FE75-FC9F-54B0-C5D5-348EA996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AAD89-D629-8AB8-57C1-8FDA47CE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6ADD-71CC-66F4-BA66-66F8F21A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30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C17A-700B-8941-D130-FBF63FBF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3AF1-0715-69BA-41D7-81B24BADA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ED250-35C1-7B82-B5A1-6C2B1313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32BE6-CAE3-984F-25F5-0ADDB45A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7C9FA-3929-A480-695F-8DDF2E8A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67CC-E6AC-9EE3-CEFF-30C71BA7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9548-FD55-6812-8160-B5E98114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9113-CCBD-11EB-AAA1-3F0ED754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A3D8F-908C-B4EB-80A7-FC207592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6B1E-C124-3F58-F878-5F241406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1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306C2-B9A8-6670-71D8-3197214C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12205-930B-7ED8-0B7A-AF278781F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B63D8-11A7-823E-FDD0-B11EC085F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BDB28-B285-1E39-8F68-6AA33E30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E9934-5EA7-72AF-3613-1E7F6ED3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86785-FE40-4C97-BCDE-859FA4E1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4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80D7-1A23-2F2C-34DF-E6C04443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7C352-B92B-A04B-A413-ECF3EB82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FB496-0817-E613-5F84-D201C1387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56FF2-7120-14D0-4E35-24B027F60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DC4C5-5845-32B2-9DD5-81DDBD0D0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62FC0-B3E6-F8E5-C935-7A77B666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CE0B1-43C4-3B9B-4C59-0E114976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B3FBB-6DAA-2C40-FF8F-FA487A68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29AF-9182-138D-749E-64373C94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4083C-CBB2-32C9-9445-2C831F4A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FA775-DBA4-3EC3-FCC4-2AD6E40C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F1E42-DB98-A545-0937-894FC9A4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75C7B-578D-ED86-3F27-0DEA0389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1EF79-E968-EE70-8A68-015E12DC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B4347-27BD-ED0B-CB2F-055DF1CC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2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AD5B-30EC-9246-C6D4-E254861F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2032-4F3D-650F-1D17-A0D44FED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1554-4DD9-1B4A-FB20-C9C43743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5071E-78D1-8CE3-1F50-04B732E8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8D26-2824-41FB-EC4A-0D6781AF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DA393-B115-E490-64BF-E8067B58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7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80C1-806D-7C13-28D5-B3A6CE45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4498A-93A6-96E6-7F67-05BB1C329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91DD2-B45B-8147-B9DE-B019BC6BF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33515-B170-95C8-9406-A0AD0AEA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FC92-6520-93BF-BA79-C87754F3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7D2AB-4FF4-25E9-F2DC-645E69DF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3144E-A783-8735-079D-B99D6D01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808DB-3F70-0E9D-A741-5EF909648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C7CE7-5A9B-C4BB-4A4A-6EE3C3339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6CF0-F643-4281-B61C-23DBCE66FDE2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D349C-3C10-21A6-251C-EEC9F4C31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8F0DF-B24C-648A-94AE-4FB70E0A7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BFD99-9D7A-4619-AA28-6E4046D60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5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068145-FFF0-52FF-0E5C-8C616486C05A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8C73F-9A32-6129-415E-B880EAB17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7392"/>
            <a:ext cx="9144000" cy="1138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D69"/>
                </a:solidFill>
                <a:effectLst/>
                <a:latin typeface="+mn-lt"/>
              </a:rPr>
              <a:t>TAKE THE MOST OUT OF: </a:t>
            </a:r>
            <a:endParaRPr lang="en-US" dirty="0">
              <a:solidFill>
                <a:srgbClr val="002D69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54700-661E-F26A-6C62-AAF509C86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399" y="3023857"/>
            <a:ext cx="8077200" cy="1655762"/>
          </a:xfrm>
        </p:spPr>
        <p:txBody>
          <a:bodyPr/>
          <a:lstStyle/>
          <a:p>
            <a:r>
              <a:rPr lang="en-US" dirty="0">
                <a:effectLst/>
              </a:rPr>
              <a:t>Text Data Augmentation Strategies for intent clustering and induction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based</a:t>
            </a:r>
            <a:r>
              <a:rPr lang="pl-PL" dirty="0">
                <a:effectLst/>
              </a:rPr>
              <a:t> on DSTC 11 </a:t>
            </a:r>
            <a:r>
              <a:rPr lang="pl-PL" dirty="0" err="1">
                <a:effectLst/>
              </a:rPr>
              <a:t>Track</a:t>
            </a:r>
            <a:r>
              <a:rPr lang="pl-PL" dirty="0">
                <a:effectLst/>
              </a:rPr>
              <a:t> 2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0FF6C-966E-D2A9-5A9E-906888303C2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Wojciech J. Gajda">
            <a:extLst>
              <a:ext uri="{FF2B5EF4-FFF2-40B4-BE49-F238E27FC236}">
                <a16:creationId xmlns:a16="http://schemas.microsoft.com/office/drawing/2014/main" id="{6A329D74-7A87-321D-A563-F627E6B5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791" y="4600780"/>
            <a:ext cx="1450530" cy="205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logo Govtech Polska">
            <a:extLst>
              <a:ext uri="{FF2B5EF4-FFF2-40B4-BE49-F238E27FC236}">
                <a16:creationId xmlns:a16="http://schemas.microsoft.com/office/drawing/2014/main" id="{DE617224-39B7-45AB-2ADA-14B8DEFE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73" y="4884202"/>
            <a:ext cx="2651570" cy="1485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11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8BB150-2922-FF2C-2545-19F5959F3B6C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5E2C-1682-ADA7-72FA-6684A88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solidFill>
                  <a:srgbClr val="002D69"/>
                </a:solidFill>
              </a:rPr>
              <a:t>FUTURE WORK</a:t>
            </a:r>
            <a:endParaRPr lang="en-US" sz="4800" dirty="0">
              <a:solidFill>
                <a:srgbClr val="002D6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C396-E00A-D2F3-28A9-F5AF9189DB4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9BFD1F-113E-6DF1-3AF1-12E4BFEA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Examine described method in DSTC11 Track 2 on the entire dataset with number of experiments with different configurations. Further investigation of other augmentation methods including: generative LLMs, character, word, sentence level, and synonym replacement. Utilization of DA for the winning systems of DSTC11.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351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8BB150-2922-FF2C-2545-19F5959F3B6C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5E2C-1682-ADA7-72FA-6684A88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solidFill>
                  <a:srgbClr val="002D69"/>
                </a:solidFill>
              </a:rPr>
              <a:t>REFERENCES</a:t>
            </a:r>
            <a:endParaRPr lang="en-US" sz="4800" dirty="0">
              <a:solidFill>
                <a:srgbClr val="002D6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C396-E00A-D2F3-28A9-F5AF9189DB4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9BFD1F-113E-6DF1-3AF1-12E4BFEA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>
                <a:effectLst/>
              </a:rPr>
              <a:t>Gung</a:t>
            </a:r>
            <a:r>
              <a:rPr lang="pl-PL" dirty="0">
                <a:effectLst/>
              </a:rPr>
              <a:t>, J., </a:t>
            </a:r>
            <a:r>
              <a:rPr lang="pl-PL" dirty="0" err="1">
                <a:effectLst/>
              </a:rPr>
              <a:t>Moeng</a:t>
            </a:r>
            <a:r>
              <a:rPr lang="pl-PL" dirty="0">
                <a:effectLst/>
              </a:rPr>
              <a:t>, E., </a:t>
            </a:r>
            <a:r>
              <a:rPr lang="pl-PL" dirty="0" err="1">
                <a:effectLst/>
              </a:rPr>
              <a:t>Rose</a:t>
            </a:r>
            <a:r>
              <a:rPr lang="pl-PL" dirty="0">
                <a:effectLst/>
              </a:rPr>
              <a:t>, W., Gupta, A., </a:t>
            </a:r>
            <a:r>
              <a:rPr lang="pl-PL" dirty="0" err="1">
                <a:effectLst/>
              </a:rPr>
              <a:t>Zhang</a:t>
            </a:r>
            <a:r>
              <a:rPr lang="pl-PL" dirty="0">
                <a:effectLst/>
              </a:rPr>
              <a:t>, Y., &amp; </a:t>
            </a:r>
            <a:r>
              <a:rPr lang="pl-PL" dirty="0" err="1">
                <a:effectLst/>
              </a:rPr>
              <a:t>Mansour</a:t>
            </a:r>
            <a:r>
              <a:rPr lang="pl-PL" dirty="0">
                <a:effectLst/>
              </a:rPr>
              <a:t>, S. (2023). </a:t>
            </a:r>
            <a:r>
              <a:rPr lang="pl-PL" dirty="0" err="1">
                <a:effectLst/>
              </a:rPr>
              <a:t>NatCS</a:t>
            </a:r>
            <a:r>
              <a:rPr lang="pl-PL" dirty="0">
                <a:effectLst/>
              </a:rPr>
              <a:t>: </a:t>
            </a:r>
            <a:r>
              <a:rPr lang="pl-PL" dirty="0" err="1">
                <a:effectLst/>
              </a:rPr>
              <a:t>Eliciting</a:t>
            </a:r>
            <a:r>
              <a:rPr lang="pl-PL" dirty="0">
                <a:effectLst/>
              </a:rPr>
              <a:t> Natural </a:t>
            </a:r>
            <a:r>
              <a:rPr lang="pl-PL" dirty="0" err="1">
                <a:effectLst/>
              </a:rPr>
              <a:t>Customer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Support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Dialogues</a:t>
            </a:r>
            <a:r>
              <a:rPr lang="pl-PL" dirty="0">
                <a:effectLst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>
                <a:effectLst/>
              </a:rPr>
              <a:t>Gung</a:t>
            </a:r>
            <a:r>
              <a:rPr lang="pl-PL" dirty="0">
                <a:effectLst/>
              </a:rPr>
              <a:t>, J., </a:t>
            </a:r>
            <a:r>
              <a:rPr lang="pl-PL" dirty="0" err="1">
                <a:effectLst/>
              </a:rPr>
              <a:t>Shu</a:t>
            </a:r>
            <a:r>
              <a:rPr lang="pl-PL" dirty="0">
                <a:effectLst/>
              </a:rPr>
              <a:t>, R., </a:t>
            </a:r>
            <a:r>
              <a:rPr lang="pl-PL" dirty="0" err="1">
                <a:effectLst/>
              </a:rPr>
              <a:t>Moeng</a:t>
            </a:r>
            <a:r>
              <a:rPr lang="pl-PL" dirty="0">
                <a:effectLst/>
              </a:rPr>
              <a:t>, E., </a:t>
            </a:r>
            <a:r>
              <a:rPr lang="pl-PL" dirty="0" err="1">
                <a:effectLst/>
              </a:rPr>
              <a:t>Rose</a:t>
            </a:r>
            <a:r>
              <a:rPr lang="pl-PL" dirty="0">
                <a:effectLst/>
              </a:rPr>
              <a:t>, W., Romeo, S., </a:t>
            </a:r>
            <a:r>
              <a:rPr lang="pl-PL" dirty="0" err="1">
                <a:effectLst/>
              </a:rPr>
              <a:t>Benajiba</a:t>
            </a:r>
            <a:r>
              <a:rPr lang="pl-PL" dirty="0">
                <a:effectLst/>
              </a:rPr>
              <a:t>, Y., … </a:t>
            </a:r>
            <a:r>
              <a:rPr lang="pl-PL" dirty="0" err="1">
                <a:effectLst/>
              </a:rPr>
              <a:t>Zhang</a:t>
            </a:r>
            <a:r>
              <a:rPr lang="pl-PL" dirty="0">
                <a:effectLst/>
              </a:rPr>
              <a:t>, Y. (2023). </a:t>
            </a:r>
            <a:r>
              <a:rPr lang="pl-PL" dirty="0" err="1">
                <a:effectLst/>
              </a:rPr>
              <a:t>Intent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Induction</a:t>
            </a:r>
            <a:r>
              <a:rPr lang="pl-PL" dirty="0">
                <a:effectLst/>
              </a:rPr>
              <a:t> from </a:t>
            </a:r>
            <a:r>
              <a:rPr lang="pl-PL" dirty="0" err="1">
                <a:effectLst/>
              </a:rPr>
              <a:t>Conversations</a:t>
            </a:r>
            <a:r>
              <a:rPr lang="pl-PL" dirty="0">
                <a:effectLst/>
              </a:rPr>
              <a:t> for </a:t>
            </a:r>
            <a:r>
              <a:rPr lang="pl-PL" dirty="0" err="1">
                <a:effectLst/>
              </a:rPr>
              <a:t>Task-Oriented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Dialogue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Track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at</a:t>
            </a:r>
            <a:r>
              <a:rPr lang="pl-PL" dirty="0">
                <a:effectLst/>
              </a:rPr>
              <a:t> DSTC 11.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effectLst/>
              </a:rPr>
              <a:t>Bayer, M., </a:t>
            </a:r>
            <a:r>
              <a:rPr lang="pl-PL" dirty="0" err="1">
                <a:effectLst/>
              </a:rPr>
              <a:t>Kaufhold</a:t>
            </a:r>
            <a:r>
              <a:rPr lang="pl-PL" dirty="0">
                <a:effectLst/>
              </a:rPr>
              <a:t>, M., Reuter, C. 2022. A </a:t>
            </a:r>
            <a:r>
              <a:rPr lang="pl-PL" dirty="0" err="1">
                <a:effectLst/>
              </a:rPr>
              <a:t>Survey</a:t>
            </a:r>
            <a:r>
              <a:rPr lang="pl-PL" dirty="0">
                <a:effectLst/>
              </a:rPr>
              <a:t> on Data </a:t>
            </a:r>
            <a:r>
              <a:rPr lang="pl-PL" dirty="0" err="1">
                <a:effectLst/>
              </a:rPr>
              <a:t>Augmentation</a:t>
            </a:r>
            <a:r>
              <a:rPr lang="pl-PL" dirty="0">
                <a:effectLst/>
              </a:rPr>
              <a:t> for </a:t>
            </a:r>
            <a:r>
              <a:rPr lang="pl-PL" dirty="0" err="1">
                <a:effectLst/>
              </a:rPr>
              <a:t>Text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Classification</a:t>
            </a:r>
            <a:r>
              <a:rPr lang="pl-PL" dirty="0">
                <a:effectLst/>
              </a:rPr>
              <a:t>. ACM </a:t>
            </a:r>
            <a:r>
              <a:rPr lang="pl-PL" dirty="0" err="1">
                <a:effectLst/>
              </a:rPr>
              <a:t>Comput</a:t>
            </a:r>
            <a:r>
              <a:rPr lang="pl-PL" dirty="0">
                <a:effectLst/>
              </a:rPr>
              <a:t>. </a:t>
            </a:r>
            <a:r>
              <a:rPr lang="pl-PL" dirty="0" err="1">
                <a:effectLst/>
              </a:rPr>
              <a:t>Surv</a:t>
            </a:r>
            <a:r>
              <a:rPr lang="pl-PL" dirty="0">
                <a:effectLst/>
              </a:rPr>
              <a:t>. 55, 7, </a:t>
            </a:r>
            <a:r>
              <a:rPr lang="pl-PL" dirty="0" err="1">
                <a:effectLst/>
              </a:rPr>
              <a:t>Article</a:t>
            </a:r>
            <a:r>
              <a:rPr lang="pl-PL" dirty="0">
                <a:effectLst/>
              </a:rPr>
              <a:t> 146 (</a:t>
            </a:r>
            <a:r>
              <a:rPr lang="pl-PL" dirty="0" err="1">
                <a:effectLst/>
              </a:rPr>
              <a:t>July</a:t>
            </a:r>
            <a:r>
              <a:rPr lang="pl-PL" dirty="0">
                <a:effectLst/>
              </a:rPr>
              <a:t> 2023).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effectLst/>
              </a:rPr>
              <a:t>Lim, S. K., </a:t>
            </a:r>
            <a:r>
              <a:rPr lang="pl-PL" dirty="0" err="1">
                <a:effectLst/>
              </a:rPr>
              <a:t>Loo</a:t>
            </a:r>
            <a:r>
              <a:rPr lang="pl-PL" dirty="0">
                <a:effectLst/>
              </a:rPr>
              <a:t>, Y., Tran, N.-T., </a:t>
            </a:r>
            <a:r>
              <a:rPr lang="pl-PL" dirty="0" err="1">
                <a:effectLst/>
              </a:rPr>
              <a:t>Cheung</a:t>
            </a:r>
            <a:r>
              <a:rPr lang="pl-PL" dirty="0">
                <a:effectLst/>
              </a:rPr>
              <a:t>, N.-M., </a:t>
            </a:r>
            <a:r>
              <a:rPr lang="pl-PL" dirty="0" err="1">
                <a:effectLst/>
              </a:rPr>
              <a:t>Roig</a:t>
            </a:r>
            <a:r>
              <a:rPr lang="pl-PL" dirty="0">
                <a:effectLst/>
              </a:rPr>
              <a:t>, G., &amp; </a:t>
            </a:r>
            <a:r>
              <a:rPr lang="pl-PL" dirty="0" err="1">
                <a:effectLst/>
              </a:rPr>
              <a:t>Elovici</a:t>
            </a:r>
            <a:r>
              <a:rPr lang="pl-PL" dirty="0">
                <a:effectLst/>
              </a:rPr>
              <a:t>, Y. (2018). DOPING: </a:t>
            </a:r>
            <a:r>
              <a:rPr lang="pl-PL" dirty="0" err="1">
                <a:effectLst/>
              </a:rPr>
              <a:t>Generative</a:t>
            </a:r>
            <a:r>
              <a:rPr lang="pl-PL" dirty="0">
                <a:effectLst/>
              </a:rPr>
              <a:t> Data </a:t>
            </a:r>
            <a:r>
              <a:rPr lang="pl-PL" dirty="0" err="1">
                <a:effectLst/>
              </a:rPr>
              <a:t>Augmentation</a:t>
            </a:r>
            <a:r>
              <a:rPr lang="pl-PL" dirty="0">
                <a:effectLst/>
              </a:rPr>
              <a:t> for </a:t>
            </a:r>
            <a:r>
              <a:rPr lang="pl-PL" dirty="0" err="1">
                <a:effectLst/>
              </a:rPr>
              <a:t>Unsupervised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Anomaly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Detection</a:t>
            </a:r>
            <a:r>
              <a:rPr lang="pl-PL" dirty="0">
                <a:effectLst/>
              </a:rPr>
              <a:t> with GAN.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>
                <a:effectLst/>
              </a:rPr>
              <a:t>Tiedemann</a:t>
            </a:r>
            <a:r>
              <a:rPr lang="pl-PL" dirty="0">
                <a:effectLst/>
              </a:rPr>
              <a:t>, J., &amp; </a:t>
            </a:r>
            <a:r>
              <a:rPr lang="pl-PL" dirty="0" err="1">
                <a:effectLst/>
              </a:rPr>
              <a:t>Thottingal</a:t>
            </a:r>
            <a:r>
              <a:rPr lang="pl-PL" dirty="0">
                <a:effectLst/>
              </a:rPr>
              <a:t>, S. (2020). OPUS-MT — </a:t>
            </a:r>
            <a:r>
              <a:rPr lang="pl-PL" dirty="0" err="1">
                <a:effectLst/>
              </a:rPr>
              <a:t>Building</a:t>
            </a:r>
            <a:r>
              <a:rPr lang="pl-PL" dirty="0">
                <a:effectLst/>
              </a:rPr>
              <a:t> open </a:t>
            </a:r>
            <a:r>
              <a:rPr lang="pl-PL" dirty="0" err="1">
                <a:effectLst/>
              </a:rPr>
              <a:t>translation</a:t>
            </a:r>
            <a:r>
              <a:rPr lang="pl-PL" dirty="0">
                <a:effectLst/>
              </a:rPr>
              <a:t> services for the World. </a:t>
            </a:r>
            <a:r>
              <a:rPr lang="pl-PL" dirty="0" err="1">
                <a:effectLst/>
              </a:rPr>
              <a:t>Proceedings</a:t>
            </a:r>
            <a:r>
              <a:rPr lang="pl-PL" dirty="0">
                <a:effectLst/>
              </a:rPr>
              <a:t> of the 22nd </a:t>
            </a:r>
            <a:r>
              <a:rPr lang="pl-PL" dirty="0" err="1">
                <a:effectLst/>
              </a:rPr>
              <a:t>Annual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Conferenec</a:t>
            </a:r>
            <a:r>
              <a:rPr lang="pl-PL" dirty="0">
                <a:effectLst/>
              </a:rPr>
              <a:t> of the </a:t>
            </a:r>
            <a:r>
              <a:rPr lang="pl-PL" dirty="0" err="1">
                <a:effectLst/>
              </a:rPr>
              <a:t>European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Association</a:t>
            </a:r>
            <a:r>
              <a:rPr lang="pl-PL" dirty="0">
                <a:effectLst/>
              </a:rPr>
              <a:t> for Machine </a:t>
            </a:r>
            <a:r>
              <a:rPr lang="pl-PL" dirty="0" err="1">
                <a:effectLst/>
              </a:rPr>
              <a:t>Translation</a:t>
            </a:r>
            <a:r>
              <a:rPr lang="pl-PL" dirty="0">
                <a:effectLst/>
              </a:rPr>
              <a:t> (EAMT). </a:t>
            </a:r>
            <a:r>
              <a:rPr lang="pl-PL" dirty="0" err="1">
                <a:effectLst/>
              </a:rPr>
              <a:t>Lisbon</a:t>
            </a:r>
            <a:r>
              <a:rPr lang="pl-PL" dirty="0">
                <a:effectLst/>
              </a:rPr>
              <a:t>, Portugal.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effectLst/>
              </a:rPr>
              <a:t>Ido, Y., </a:t>
            </a:r>
            <a:r>
              <a:rPr lang="pl-PL" dirty="0" err="1">
                <a:effectLst/>
              </a:rPr>
              <a:t>Sharkov</a:t>
            </a:r>
            <a:r>
              <a:rPr lang="pl-PL" dirty="0">
                <a:effectLst/>
              </a:rPr>
              <a:t>, S., Yang, E. Data </a:t>
            </a:r>
            <a:r>
              <a:rPr lang="pl-PL" dirty="0" err="1">
                <a:effectLst/>
              </a:rPr>
              <a:t>augmentation</a:t>
            </a:r>
            <a:r>
              <a:rPr lang="pl-PL" dirty="0">
                <a:effectLst/>
              </a:rPr>
              <a:t> with </a:t>
            </a:r>
            <a:r>
              <a:rPr lang="pl-PL" dirty="0" err="1">
                <a:effectLst/>
              </a:rPr>
              <a:t>adversarial</a:t>
            </a:r>
            <a:r>
              <a:rPr lang="pl-PL" dirty="0">
                <a:effectLst/>
              </a:rPr>
              <a:t> </a:t>
            </a:r>
            <a:r>
              <a:rPr lang="pl-PL" dirty="0" err="1">
                <a:effectLst/>
              </a:rPr>
              <a:t>examples</a:t>
            </a:r>
            <a:r>
              <a:rPr lang="pl-PL" dirty="0">
                <a:effectLst/>
              </a:rPr>
              <a:t> and ... - Stanford University. </a:t>
            </a:r>
            <a:br>
              <a:rPr lang="pl-PL" dirty="0">
                <a:effectLst/>
              </a:rPr>
            </a:br>
            <a:br>
              <a:rPr lang="pl-PL" dirty="0">
                <a:effectLst/>
              </a:rPr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743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8BB150-2922-FF2C-2545-19F5959F3B6C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5E2C-1682-ADA7-72FA-6684A88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2D69"/>
                </a:solidFill>
                <a:effectLst/>
              </a:rPr>
              <a:t>DSTC11 TRACK 2</a:t>
            </a:r>
            <a:endParaRPr lang="en-US" sz="4800" dirty="0">
              <a:solidFill>
                <a:srgbClr val="002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0C08-11B1-2D8D-3B7C-5E8E3DA3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29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>
                <a:effectLst/>
              </a:rPr>
              <a:t>„</a:t>
            </a:r>
            <a:r>
              <a:rPr lang="en-US" dirty="0">
                <a:effectLst/>
              </a:rPr>
              <a:t>This track aims to evaluate methods for the automatic induction of customer intents in the realistic setting of customer service interactions between human agents and customers.</a:t>
            </a:r>
            <a:r>
              <a:rPr lang="pl-PL" dirty="0">
                <a:effectLst/>
              </a:rPr>
              <a:t>”</a:t>
            </a:r>
          </a:p>
          <a:p>
            <a:pPr marL="0" indent="0">
              <a:buNone/>
            </a:pPr>
            <a:endParaRPr lang="pl-PL" dirty="0">
              <a:effectLst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>
              <a:effectLst/>
            </a:endParaRP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pl-PL" dirty="0">
              <a:effectLst/>
            </a:endParaRPr>
          </a:p>
          <a:p>
            <a:pPr marL="0" indent="0">
              <a:buNone/>
            </a:pPr>
            <a:endParaRPr lang="pl-PL" dirty="0">
              <a:effectLst/>
            </a:endParaRPr>
          </a:p>
          <a:p>
            <a:pPr marL="0" indent="0">
              <a:buNone/>
            </a:pPr>
            <a:endParaRPr lang="pl-PL" dirty="0">
              <a:effectLst/>
            </a:endParaRPr>
          </a:p>
          <a:p>
            <a:pPr marL="0" indent="0">
              <a:buNone/>
            </a:pPr>
            <a:r>
              <a:rPr lang="en-US" sz="1700" dirty="0">
                <a:effectLst/>
              </a:rPr>
              <a:t>Organizers: James Gung, Raphael Shu, Jason Krone, Salvatore Romeo, </a:t>
            </a:r>
            <a:r>
              <a:rPr lang="en-US" sz="1700" dirty="0" err="1">
                <a:effectLst/>
              </a:rPr>
              <a:t>Arshit</a:t>
            </a:r>
            <a:r>
              <a:rPr lang="en-US" sz="1700" dirty="0">
                <a:effectLst/>
              </a:rPr>
              <a:t> Gupta, Yassine </a:t>
            </a:r>
            <a:r>
              <a:rPr lang="en-US" sz="1700" dirty="0" err="1">
                <a:effectLst/>
              </a:rPr>
              <a:t>Benajiba</a:t>
            </a:r>
            <a:r>
              <a:rPr lang="en-US" sz="1700" dirty="0">
                <a:effectLst/>
              </a:rPr>
              <a:t>, Saab Mansour and Yi Zhang [1] [2]</a:t>
            </a:r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C396-E00A-D2F3-28A9-F5AF9189DB4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Obraz 3" descr="Obraz zawierający tekst, Czcionka, numer, linia&#10;&#10;Opis wygenerowany automatycznie">
            <a:extLst>
              <a:ext uri="{FF2B5EF4-FFF2-40B4-BE49-F238E27FC236}">
                <a16:creationId xmlns:a16="http://schemas.microsoft.com/office/drawing/2014/main" id="{7D8486B2-BA46-5725-AEE7-075897AC4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8" y="3011156"/>
            <a:ext cx="6756400" cy="215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9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8BB150-2922-FF2C-2545-19F5959F3B6C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5E2C-1682-ADA7-72FA-6684A88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err="1">
                <a:solidFill>
                  <a:srgbClr val="002D69"/>
                </a:solidFill>
                <a:effectLst/>
              </a:rPr>
              <a:t>Task</a:t>
            </a:r>
            <a:r>
              <a:rPr lang="pl-PL" sz="4800" dirty="0">
                <a:solidFill>
                  <a:srgbClr val="002D69"/>
                </a:solidFill>
                <a:effectLst/>
              </a:rPr>
              <a:t> 1 </a:t>
            </a:r>
            <a:r>
              <a:rPr lang="pl-PL" sz="4800" dirty="0" err="1">
                <a:solidFill>
                  <a:srgbClr val="002D69"/>
                </a:solidFill>
                <a:effectLst/>
              </a:rPr>
              <a:t>Intent</a:t>
            </a:r>
            <a:r>
              <a:rPr lang="pl-PL" sz="4800" dirty="0">
                <a:solidFill>
                  <a:srgbClr val="002D69"/>
                </a:solidFill>
                <a:effectLst/>
              </a:rPr>
              <a:t> Clustering</a:t>
            </a:r>
            <a:endParaRPr lang="en-US" sz="4800" dirty="0">
              <a:solidFill>
                <a:srgbClr val="002D6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C396-E00A-D2F3-28A9-F5AF9189DB4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CB92EA-D594-13B3-3ADB-4C617D76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32" y="1677698"/>
            <a:ext cx="9279734" cy="449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89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8BB150-2922-FF2C-2545-19F5959F3B6C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5E2C-1682-ADA7-72FA-6684A88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 err="1">
                <a:solidFill>
                  <a:srgbClr val="002D69"/>
                </a:solidFill>
                <a:effectLst/>
              </a:rPr>
              <a:t>Task</a:t>
            </a:r>
            <a:r>
              <a:rPr lang="pl-PL" sz="4800" dirty="0">
                <a:solidFill>
                  <a:srgbClr val="002D69"/>
                </a:solidFill>
                <a:effectLst/>
              </a:rPr>
              <a:t> 2 Open </a:t>
            </a:r>
            <a:r>
              <a:rPr lang="pl-PL" sz="4800" dirty="0" err="1">
                <a:solidFill>
                  <a:srgbClr val="002D69"/>
                </a:solidFill>
                <a:effectLst/>
              </a:rPr>
              <a:t>Intent</a:t>
            </a:r>
            <a:r>
              <a:rPr lang="pl-PL" sz="4800" dirty="0">
                <a:solidFill>
                  <a:srgbClr val="002D69"/>
                </a:solidFill>
                <a:effectLst/>
              </a:rPr>
              <a:t> </a:t>
            </a:r>
            <a:r>
              <a:rPr lang="pl-PL" sz="4800" dirty="0" err="1">
                <a:solidFill>
                  <a:srgbClr val="002D69"/>
                </a:solidFill>
                <a:effectLst/>
              </a:rPr>
              <a:t>Induction</a:t>
            </a:r>
            <a:endParaRPr lang="en-US" sz="4800" dirty="0">
              <a:solidFill>
                <a:srgbClr val="002D6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C396-E00A-D2F3-28A9-F5AF9189DB4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95B47194-EEDF-B1AA-7632-30C7AD4C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435225"/>
            <a:ext cx="12192000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62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8BB150-2922-FF2C-2545-19F5959F3B6C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5E2C-1682-ADA7-72FA-6684A88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solidFill>
                  <a:srgbClr val="002D69"/>
                </a:solidFill>
              </a:rPr>
              <a:t>IDEA</a:t>
            </a:r>
            <a:endParaRPr lang="en-US" sz="4800" dirty="0">
              <a:solidFill>
                <a:srgbClr val="002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0C08-11B1-2D8D-3B7C-5E8E3DA3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68"/>
            <a:ext cx="4546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idea behind exploiting the DA came from observing the influence of the methods in supervised tasks. The methods are widely known to improve various language models in NLP challenges [3]. </a:t>
            </a:r>
            <a:r>
              <a:rPr lang="en-US" b="1" dirty="0">
                <a:effectLst/>
              </a:rPr>
              <a:t>Utilizing DA is expected to improve the overall quality of the dataset thus it may be beneficial to use in clustering.</a:t>
            </a: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C396-E00A-D2F3-28A9-F5AF9189DB4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E2F69A1-FB2C-A265-7D2D-AC5FC7257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02" r="30580"/>
          <a:stretch/>
        </p:blipFill>
        <p:spPr>
          <a:xfrm>
            <a:off x="5518149" y="1932525"/>
            <a:ext cx="6438900" cy="37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6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8BB150-2922-FF2C-2545-19F5959F3B6C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5E2C-1682-ADA7-72FA-6684A88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solidFill>
                  <a:srgbClr val="002D69"/>
                </a:solidFill>
              </a:rPr>
              <a:t>APPROACH</a:t>
            </a:r>
            <a:endParaRPr lang="en-US" sz="4800" dirty="0">
              <a:solidFill>
                <a:srgbClr val="002D6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0C08-11B1-2D8D-3B7C-5E8E3DA31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73" y="1690688"/>
            <a:ext cx="4521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The adopted solution is to modify only the given datasets, not the clustering algorithm. The text augmentation method is back-translation 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-&gt;de-&gt;</a:t>
            </a:r>
            <a:r>
              <a:rPr lang="en-US" dirty="0" err="1">
                <a:effectLst/>
              </a:rPr>
              <a:t>en</a:t>
            </a:r>
            <a:r>
              <a:rPr lang="en-US" dirty="0">
                <a:effectLst/>
              </a:rPr>
              <a:t>, with the utilization of Opus-MT [5]. </a:t>
            </a:r>
            <a:endParaRPr lang="pl-PL" dirty="0">
              <a:effectLst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C396-E00A-D2F3-28A9-F5AF9189DB4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D657291-7EE5-8900-2B35-7E88ED0D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4904"/>
          <a:stretch/>
        </p:blipFill>
        <p:spPr>
          <a:xfrm>
            <a:off x="5359400" y="1137619"/>
            <a:ext cx="5994400" cy="1300781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A96EACEE-A417-EE03-7D60-D91C5360FE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000"/>
          <a:stretch/>
        </p:blipFill>
        <p:spPr>
          <a:xfrm>
            <a:off x="5359400" y="2463182"/>
            <a:ext cx="5978894" cy="387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1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8BB150-2922-FF2C-2545-19F5959F3B6C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5E2C-1682-ADA7-72FA-6684A88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solidFill>
                  <a:srgbClr val="002D69"/>
                </a:solidFill>
              </a:rPr>
              <a:t>RESULTS</a:t>
            </a:r>
            <a:endParaRPr lang="en-US" sz="4800" dirty="0">
              <a:solidFill>
                <a:srgbClr val="002D6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C396-E00A-D2F3-28A9-F5AF9189DB4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Obraz 6" descr="Obraz zawierający tekst, zrzut ekranu, numer, Czcionka&#10;&#10;Opis wygenerowany automatycznie">
            <a:extLst>
              <a:ext uri="{FF2B5EF4-FFF2-40B4-BE49-F238E27FC236}">
                <a16:creationId xmlns:a16="http://schemas.microsoft.com/office/drawing/2014/main" id="{90141CF6-AA19-6071-6726-DB6AC9CC4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4" y="1690688"/>
            <a:ext cx="11704949" cy="464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6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8BB150-2922-FF2C-2545-19F5959F3B6C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5E2C-1682-ADA7-72FA-6684A88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solidFill>
                  <a:srgbClr val="002D69"/>
                </a:solidFill>
              </a:rPr>
              <a:t>RESULTS</a:t>
            </a:r>
            <a:endParaRPr lang="en-US" sz="4800" dirty="0">
              <a:solidFill>
                <a:srgbClr val="002D6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C396-E00A-D2F3-28A9-F5AF9189DB4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671B833A-3602-1006-7FB5-8308C57B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5" y="1558925"/>
            <a:ext cx="5924550" cy="4933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3E25C-671A-3376-A716-7DE0BAC59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700" y="1416247"/>
            <a:ext cx="4521200" cy="435133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The results showed an improvement in the performance of the clustering and induction methods</a:t>
            </a:r>
            <a:r>
              <a:rPr lang="en-US" dirty="0"/>
              <a:t> (see </a:t>
            </a:r>
            <a:r>
              <a:rPr lang="en-US" b="1" dirty="0"/>
              <a:t>Table 1, Figure 6, 7</a:t>
            </a:r>
            <a:r>
              <a:rPr lang="en-US" dirty="0"/>
              <a:t>), which means that the data augmentation is beneficial to use in unsupervised techniques alike in the supervised methods.</a:t>
            </a:r>
          </a:p>
        </p:txBody>
      </p:sp>
    </p:spTree>
    <p:extLst>
      <p:ext uri="{BB962C8B-B14F-4D97-AF65-F5344CB8AC3E}">
        <p14:creationId xmlns:p14="http://schemas.microsoft.com/office/powerpoint/2010/main" val="80870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8BB150-2922-FF2C-2545-19F5959F3B6C}"/>
              </a:ext>
            </a:extLst>
          </p:cNvPr>
          <p:cNvSpPr/>
          <p:nvPr/>
        </p:nvSpPr>
        <p:spPr>
          <a:xfrm>
            <a:off x="-641455" y="5767585"/>
            <a:ext cx="13932107" cy="2450704"/>
          </a:xfrm>
          <a:custGeom>
            <a:avLst/>
            <a:gdLst>
              <a:gd name="connsiteX0" fmla="*/ 703347 w 13338482"/>
              <a:gd name="connsiteY0" fmla="*/ 101638 h 1958772"/>
              <a:gd name="connsiteX1" fmla="*/ 1084347 w 13338482"/>
              <a:gd name="connsiteY1" fmla="*/ 228638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703347 w 13338482"/>
              <a:gd name="connsiteY0" fmla="*/ 101638 h 1958772"/>
              <a:gd name="connsiteX1" fmla="*/ 1300857 w 13338482"/>
              <a:gd name="connsiteY1" fmla="*/ 134895 h 1958772"/>
              <a:gd name="connsiteX2" fmla="*/ 2201947 w 13338482"/>
              <a:gd name="connsiteY2" fmla="*/ 482638 h 1958772"/>
              <a:gd name="connsiteX3" fmla="*/ 4716547 w 13338482"/>
              <a:gd name="connsiteY3" fmla="*/ 660438 h 1958772"/>
              <a:gd name="connsiteX4" fmla="*/ 6621547 w 13338482"/>
              <a:gd name="connsiteY4" fmla="*/ 558838 h 1958772"/>
              <a:gd name="connsiteX5" fmla="*/ 8361447 w 13338482"/>
              <a:gd name="connsiteY5" fmla="*/ 304838 h 1958772"/>
              <a:gd name="connsiteX6" fmla="*/ 9682247 w 13338482"/>
              <a:gd name="connsiteY6" fmla="*/ 76238 h 1958772"/>
              <a:gd name="connsiteX7" fmla="*/ 10990347 w 13338482"/>
              <a:gd name="connsiteY7" fmla="*/ 38 h 1958772"/>
              <a:gd name="connsiteX8" fmla="*/ 12311147 w 13338482"/>
              <a:gd name="connsiteY8" fmla="*/ 76238 h 1958772"/>
              <a:gd name="connsiteX9" fmla="*/ 13187447 w 13338482"/>
              <a:gd name="connsiteY9" fmla="*/ 482638 h 1958772"/>
              <a:gd name="connsiteX10" fmla="*/ 13250947 w 13338482"/>
              <a:gd name="connsiteY10" fmla="*/ 1104938 h 1958772"/>
              <a:gd name="connsiteX11" fmla="*/ 12755647 w 13338482"/>
              <a:gd name="connsiteY11" fmla="*/ 1485938 h 1958772"/>
              <a:gd name="connsiteX12" fmla="*/ 7459747 w 13338482"/>
              <a:gd name="connsiteY12" fmla="*/ 1943138 h 1958772"/>
              <a:gd name="connsiteX13" fmla="*/ 817647 w 13338482"/>
              <a:gd name="connsiteY13" fmla="*/ 1739938 h 1958772"/>
              <a:gd name="connsiteX14" fmla="*/ 93747 w 13338482"/>
              <a:gd name="connsiteY14" fmla="*/ 685838 h 1958772"/>
              <a:gd name="connsiteX15" fmla="*/ 703347 w 13338482"/>
              <a:gd name="connsiteY15" fmla="*/ 101638 h 1958772"/>
              <a:gd name="connsiteX0" fmla="*/ 542439 w 13329131"/>
              <a:gd name="connsiteY0" fmla="*/ 203193 h 1958772"/>
              <a:gd name="connsiteX1" fmla="*/ 1291506 w 13329131"/>
              <a:gd name="connsiteY1" fmla="*/ 134895 h 1958772"/>
              <a:gd name="connsiteX2" fmla="*/ 2192596 w 13329131"/>
              <a:gd name="connsiteY2" fmla="*/ 482638 h 1958772"/>
              <a:gd name="connsiteX3" fmla="*/ 4707196 w 13329131"/>
              <a:gd name="connsiteY3" fmla="*/ 660438 h 1958772"/>
              <a:gd name="connsiteX4" fmla="*/ 6612196 w 13329131"/>
              <a:gd name="connsiteY4" fmla="*/ 558838 h 1958772"/>
              <a:gd name="connsiteX5" fmla="*/ 8352096 w 13329131"/>
              <a:gd name="connsiteY5" fmla="*/ 304838 h 1958772"/>
              <a:gd name="connsiteX6" fmla="*/ 9672896 w 13329131"/>
              <a:gd name="connsiteY6" fmla="*/ 76238 h 1958772"/>
              <a:gd name="connsiteX7" fmla="*/ 10980996 w 13329131"/>
              <a:gd name="connsiteY7" fmla="*/ 38 h 1958772"/>
              <a:gd name="connsiteX8" fmla="*/ 12301796 w 13329131"/>
              <a:gd name="connsiteY8" fmla="*/ 76238 h 1958772"/>
              <a:gd name="connsiteX9" fmla="*/ 13178096 w 13329131"/>
              <a:gd name="connsiteY9" fmla="*/ 482638 h 1958772"/>
              <a:gd name="connsiteX10" fmla="*/ 13241596 w 13329131"/>
              <a:gd name="connsiteY10" fmla="*/ 1104938 h 1958772"/>
              <a:gd name="connsiteX11" fmla="*/ 12746296 w 13329131"/>
              <a:gd name="connsiteY11" fmla="*/ 1485938 h 1958772"/>
              <a:gd name="connsiteX12" fmla="*/ 7450396 w 13329131"/>
              <a:gd name="connsiteY12" fmla="*/ 1943138 h 1958772"/>
              <a:gd name="connsiteX13" fmla="*/ 808296 w 13329131"/>
              <a:gd name="connsiteY13" fmla="*/ 1739938 h 1958772"/>
              <a:gd name="connsiteX14" fmla="*/ 84396 w 13329131"/>
              <a:gd name="connsiteY14" fmla="*/ 685838 h 1958772"/>
              <a:gd name="connsiteX15" fmla="*/ 542439 w 13329131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294578 w 13431113"/>
              <a:gd name="connsiteY2" fmla="*/ 482638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09178 w 13431113"/>
              <a:gd name="connsiteY3" fmla="*/ 660438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03193 h 1958772"/>
              <a:gd name="connsiteX1" fmla="*/ 1393488 w 13431113"/>
              <a:gd name="connsiteY1" fmla="*/ 134895 h 1958772"/>
              <a:gd name="connsiteX2" fmla="*/ 2640994 w 13431113"/>
              <a:gd name="connsiteY2" fmla="*/ 576381 h 1958772"/>
              <a:gd name="connsiteX3" fmla="*/ 4830829 w 13431113"/>
              <a:gd name="connsiteY3" fmla="*/ 769805 h 1958772"/>
              <a:gd name="connsiteX4" fmla="*/ 6714178 w 13431113"/>
              <a:gd name="connsiteY4" fmla="*/ 558838 h 1958772"/>
              <a:gd name="connsiteX5" fmla="*/ 8454078 w 13431113"/>
              <a:gd name="connsiteY5" fmla="*/ 304838 h 1958772"/>
              <a:gd name="connsiteX6" fmla="*/ 9774878 w 13431113"/>
              <a:gd name="connsiteY6" fmla="*/ 76238 h 1958772"/>
              <a:gd name="connsiteX7" fmla="*/ 11082978 w 13431113"/>
              <a:gd name="connsiteY7" fmla="*/ 38 h 1958772"/>
              <a:gd name="connsiteX8" fmla="*/ 12403778 w 13431113"/>
              <a:gd name="connsiteY8" fmla="*/ 76238 h 1958772"/>
              <a:gd name="connsiteX9" fmla="*/ 13280078 w 13431113"/>
              <a:gd name="connsiteY9" fmla="*/ 482638 h 1958772"/>
              <a:gd name="connsiteX10" fmla="*/ 13343578 w 13431113"/>
              <a:gd name="connsiteY10" fmla="*/ 1104938 h 1958772"/>
              <a:gd name="connsiteX11" fmla="*/ 12848278 w 13431113"/>
              <a:gd name="connsiteY11" fmla="*/ 1485938 h 1958772"/>
              <a:gd name="connsiteX12" fmla="*/ 7552378 w 13431113"/>
              <a:gd name="connsiteY12" fmla="*/ 1943138 h 1958772"/>
              <a:gd name="connsiteX13" fmla="*/ 910278 w 13431113"/>
              <a:gd name="connsiteY13" fmla="*/ 1739938 h 1958772"/>
              <a:gd name="connsiteX14" fmla="*/ 23996 w 13431113"/>
              <a:gd name="connsiteY14" fmla="*/ 756145 h 1958772"/>
              <a:gd name="connsiteX15" fmla="*/ 644421 w 13431113"/>
              <a:gd name="connsiteY15" fmla="*/ 203193 h 1958772"/>
              <a:gd name="connsiteX0" fmla="*/ 644421 w 13431113"/>
              <a:gd name="connsiteY0" fmla="*/ 281274 h 2036853"/>
              <a:gd name="connsiteX1" fmla="*/ 1393488 w 13431113"/>
              <a:gd name="connsiteY1" fmla="*/ 212976 h 2036853"/>
              <a:gd name="connsiteX2" fmla="*/ 2640994 w 13431113"/>
              <a:gd name="connsiteY2" fmla="*/ 654462 h 2036853"/>
              <a:gd name="connsiteX3" fmla="*/ 4830829 w 13431113"/>
              <a:gd name="connsiteY3" fmla="*/ 847886 h 2036853"/>
              <a:gd name="connsiteX4" fmla="*/ 6714178 w 13431113"/>
              <a:gd name="connsiteY4" fmla="*/ 636919 h 2036853"/>
              <a:gd name="connsiteX5" fmla="*/ 8454078 w 13431113"/>
              <a:gd name="connsiteY5" fmla="*/ 382919 h 2036853"/>
              <a:gd name="connsiteX6" fmla="*/ 9774878 w 13431113"/>
              <a:gd name="connsiteY6" fmla="*/ 154319 h 2036853"/>
              <a:gd name="connsiteX7" fmla="*/ 11115455 w 13431113"/>
              <a:gd name="connsiteY7" fmla="*/ 0 h 2036853"/>
              <a:gd name="connsiteX8" fmla="*/ 12403778 w 13431113"/>
              <a:gd name="connsiteY8" fmla="*/ 154319 h 2036853"/>
              <a:gd name="connsiteX9" fmla="*/ 13280078 w 13431113"/>
              <a:gd name="connsiteY9" fmla="*/ 560719 h 2036853"/>
              <a:gd name="connsiteX10" fmla="*/ 13343578 w 13431113"/>
              <a:gd name="connsiteY10" fmla="*/ 1183019 h 2036853"/>
              <a:gd name="connsiteX11" fmla="*/ 12848278 w 13431113"/>
              <a:gd name="connsiteY11" fmla="*/ 1564019 h 2036853"/>
              <a:gd name="connsiteX12" fmla="*/ 7552378 w 13431113"/>
              <a:gd name="connsiteY12" fmla="*/ 2021219 h 2036853"/>
              <a:gd name="connsiteX13" fmla="*/ 910278 w 13431113"/>
              <a:gd name="connsiteY13" fmla="*/ 1818019 h 2036853"/>
              <a:gd name="connsiteX14" fmla="*/ 23996 w 13431113"/>
              <a:gd name="connsiteY14" fmla="*/ 834226 h 2036853"/>
              <a:gd name="connsiteX15" fmla="*/ 644421 w 13431113"/>
              <a:gd name="connsiteY15" fmla="*/ 281274 h 2036853"/>
              <a:gd name="connsiteX0" fmla="*/ 644421 w 13431113"/>
              <a:gd name="connsiteY0" fmla="*/ 282602 h 2038181"/>
              <a:gd name="connsiteX1" fmla="*/ 1393488 w 13431113"/>
              <a:gd name="connsiteY1" fmla="*/ 214304 h 2038181"/>
              <a:gd name="connsiteX2" fmla="*/ 2640994 w 13431113"/>
              <a:gd name="connsiteY2" fmla="*/ 655790 h 2038181"/>
              <a:gd name="connsiteX3" fmla="*/ 4830829 w 13431113"/>
              <a:gd name="connsiteY3" fmla="*/ 849214 h 2038181"/>
              <a:gd name="connsiteX4" fmla="*/ 6714178 w 13431113"/>
              <a:gd name="connsiteY4" fmla="*/ 638247 h 2038181"/>
              <a:gd name="connsiteX5" fmla="*/ 8454078 w 13431113"/>
              <a:gd name="connsiteY5" fmla="*/ 384247 h 2038181"/>
              <a:gd name="connsiteX6" fmla="*/ 9774878 w 13431113"/>
              <a:gd name="connsiteY6" fmla="*/ 155647 h 2038181"/>
              <a:gd name="connsiteX7" fmla="*/ 11115455 w 13431113"/>
              <a:gd name="connsiteY7" fmla="*/ 1328 h 2038181"/>
              <a:gd name="connsiteX8" fmla="*/ 12436254 w 13431113"/>
              <a:gd name="connsiteY8" fmla="*/ 241578 h 2038181"/>
              <a:gd name="connsiteX9" fmla="*/ 13280078 w 13431113"/>
              <a:gd name="connsiteY9" fmla="*/ 562047 h 2038181"/>
              <a:gd name="connsiteX10" fmla="*/ 13343578 w 13431113"/>
              <a:gd name="connsiteY10" fmla="*/ 1184347 h 2038181"/>
              <a:gd name="connsiteX11" fmla="*/ 12848278 w 13431113"/>
              <a:gd name="connsiteY11" fmla="*/ 1565347 h 2038181"/>
              <a:gd name="connsiteX12" fmla="*/ 7552378 w 13431113"/>
              <a:gd name="connsiteY12" fmla="*/ 2022547 h 2038181"/>
              <a:gd name="connsiteX13" fmla="*/ 910278 w 13431113"/>
              <a:gd name="connsiteY13" fmla="*/ 1819347 h 2038181"/>
              <a:gd name="connsiteX14" fmla="*/ 23996 w 13431113"/>
              <a:gd name="connsiteY14" fmla="*/ 835554 h 2038181"/>
              <a:gd name="connsiteX15" fmla="*/ 644421 w 13431113"/>
              <a:gd name="connsiteY15" fmla="*/ 282602 h 2038181"/>
              <a:gd name="connsiteX0" fmla="*/ 644421 w 13459390"/>
              <a:gd name="connsiteY0" fmla="*/ 282602 h 2038181"/>
              <a:gd name="connsiteX1" fmla="*/ 1393488 w 13459390"/>
              <a:gd name="connsiteY1" fmla="*/ 214304 h 2038181"/>
              <a:gd name="connsiteX2" fmla="*/ 2640994 w 13459390"/>
              <a:gd name="connsiteY2" fmla="*/ 655790 h 2038181"/>
              <a:gd name="connsiteX3" fmla="*/ 4830829 w 13459390"/>
              <a:gd name="connsiteY3" fmla="*/ 849214 h 2038181"/>
              <a:gd name="connsiteX4" fmla="*/ 6714178 w 13459390"/>
              <a:gd name="connsiteY4" fmla="*/ 638247 h 2038181"/>
              <a:gd name="connsiteX5" fmla="*/ 8454078 w 13459390"/>
              <a:gd name="connsiteY5" fmla="*/ 384247 h 2038181"/>
              <a:gd name="connsiteX6" fmla="*/ 9774878 w 13459390"/>
              <a:gd name="connsiteY6" fmla="*/ 155647 h 2038181"/>
              <a:gd name="connsiteX7" fmla="*/ 11115455 w 13459390"/>
              <a:gd name="connsiteY7" fmla="*/ 1328 h 2038181"/>
              <a:gd name="connsiteX8" fmla="*/ 12436254 w 13459390"/>
              <a:gd name="connsiteY8" fmla="*/ 241578 h 2038181"/>
              <a:gd name="connsiteX9" fmla="*/ 12825407 w 13459390"/>
              <a:gd name="connsiteY9" fmla="*/ 718285 h 2038181"/>
              <a:gd name="connsiteX10" fmla="*/ 13343578 w 13459390"/>
              <a:gd name="connsiteY10" fmla="*/ 1184347 h 2038181"/>
              <a:gd name="connsiteX11" fmla="*/ 12848278 w 13459390"/>
              <a:gd name="connsiteY11" fmla="*/ 1565347 h 2038181"/>
              <a:gd name="connsiteX12" fmla="*/ 7552378 w 13459390"/>
              <a:gd name="connsiteY12" fmla="*/ 2022547 h 2038181"/>
              <a:gd name="connsiteX13" fmla="*/ 910278 w 13459390"/>
              <a:gd name="connsiteY13" fmla="*/ 1819347 h 2038181"/>
              <a:gd name="connsiteX14" fmla="*/ 23996 w 13459390"/>
              <a:gd name="connsiteY14" fmla="*/ 835554 h 2038181"/>
              <a:gd name="connsiteX15" fmla="*/ 644421 w 13459390"/>
              <a:gd name="connsiteY15" fmla="*/ 282602 h 2038181"/>
              <a:gd name="connsiteX0" fmla="*/ 644421 w 13236933"/>
              <a:gd name="connsiteY0" fmla="*/ 282602 h 2038181"/>
              <a:gd name="connsiteX1" fmla="*/ 1393488 w 13236933"/>
              <a:gd name="connsiteY1" fmla="*/ 214304 h 2038181"/>
              <a:gd name="connsiteX2" fmla="*/ 2640994 w 13236933"/>
              <a:gd name="connsiteY2" fmla="*/ 655790 h 2038181"/>
              <a:gd name="connsiteX3" fmla="*/ 4830829 w 13236933"/>
              <a:gd name="connsiteY3" fmla="*/ 849214 h 2038181"/>
              <a:gd name="connsiteX4" fmla="*/ 6714178 w 13236933"/>
              <a:gd name="connsiteY4" fmla="*/ 638247 h 2038181"/>
              <a:gd name="connsiteX5" fmla="*/ 8454078 w 13236933"/>
              <a:gd name="connsiteY5" fmla="*/ 384247 h 2038181"/>
              <a:gd name="connsiteX6" fmla="*/ 9774878 w 13236933"/>
              <a:gd name="connsiteY6" fmla="*/ 155647 h 2038181"/>
              <a:gd name="connsiteX7" fmla="*/ 11115455 w 13236933"/>
              <a:gd name="connsiteY7" fmla="*/ 1328 h 2038181"/>
              <a:gd name="connsiteX8" fmla="*/ 12436254 w 13236933"/>
              <a:gd name="connsiteY8" fmla="*/ 241578 h 2038181"/>
              <a:gd name="connsiteX9" fmla="*/ 12825407 w 13236933"/>
              <a:gd name="connsiteY9" fmla="*/ 718285 h 2038181"/>
              <a:gd name="connsiteX10" fmla="*/ 12834780 w 13236933"/>
              <a:gd name="connsiteY10" fmla="*/ 1223407 h 2038181"/>
              <a:gd name="connsiteX11" fmla="*/ 12848278 w 13236933"/>
              <a:gd name="connsiteY11" fmla="*/ 1565347 h 2038181"/>
              <a:gd name="connsiteX12" fmla="*/ 7552378 w 13236933"/>
              <a:gd name="connsiteY12" fmla="*/ 2022547 h 2038181"/>
              <a:gd name="connsiteX13" fmla="*/ 910278 w 13236933"/>
              <a:gd name="connsiteY13" fmla="*/ 1819347 h 2038181"/>
              <a:gd name="connsiteX14" fmla="*/ 23996 w 13236933"/>
              <a:gd name="connsiteY14" fmla="*/ 835554 h 2038181"/>
              <a:gd name="connsiteX15" fmla="*/ 644421 w 13236933"/>
              <a:gd name="connsiteY15" fmla="*/ 282602 h 2038181"/>
              <a:gd name="connsiteX0" fmla="*/ 644421 w 12920708"/>
              <a:gd name="connsiteY0" fmla="*/ 282602 h 2035506"/>
              <a:gd name="connsiteX1" fmla="*/ 1393488 w 12920708"/>
              <a:gd name="connsiteY1" fmla="*/ 214304 h 2035506"/>
              <a:gd name="connsiteX2" fmla="*/ 2640994 w 12920708"/>
              <a:gd name="connsiteY2" fmla="*/ 655790 h 2035506"/>
              <a:gd name="connsiteX3" fmla="*/ 4830829 w 12920708"/>
              <a:gd name="connsiteY3" fmla="*/ 849214 h 2035506"/>
              <a:gd name="connsiteX4" fmla="*/ 6714178 w 12920708"/>
              <a:gd name="connsiteY4" fmla="*/ 638247 h 2035506"/>
              <a:gd name="connsiteX5" fmla="*/ 8454078 w 12920708"/>
              <a:gd name="connsiteY5" fmla="*/ 384247 h 2035506"/>
              <a:gd name="connsiteX6" fmla="*/ 9774878 w 12920708"/>
              <a:gd name="connsiteY6" fmla="*/ 155647 h 2035506"/>
              <a:gd name="connsiteX7" fmla="*/ 11115455 w 12920708"/>
              <a:gd name="connsiteY7" fmla="*/ 1328 h 2035506"/>
              <a:gd name="connsiteX8" fmla="*/ 12436254 w 12920708"/>
              <a:gd name="connsiteY8" fmla="*/ 241578 h 2035506"/>
              <a:gd name="connsiteX9" fmla="*/ 12825407 w 12920708"/>
              <a:gd name="connsiteY9" fmla="*/ 718285 h 2035506"/>
              <a:gd name="connsiteX10" fmla="*/ 12834780 w 12920708"/>
              <a:gd name="connsiteY10" fmla="*/ 1223407 h 2035506"/>
              <a:gd name="connsiteX11" fmla="*/ 11852333 w 12920708"/>
              <a:gd name="connsiteY11" fmla="*/ 1604406 h 2035506"/>
              <a:gd name="connsiteX12" fmla="*/ 7552378 w 12920708"/>
              <a:gd name="connsiteY12" fmla="*/ 2022547 h 2035506"/>
              <a:gd name="connsiteX13" fmla="*/ 910278 w 12920708"/>
              <a:gd name="connsiteY13" fmla="*/ 1819347 h 2035506"/>
              <a:gd name="connsiteX14" fmla="*/ 23996 w 12920708"/>
              <a:gd name="connsiteY14" fmla="*/ 835554 h 2035506"/>
              <a:gd name="connsiteX15" fmla="*/ 644421 w 12920708"/>
              <a:gd name="connsiteY15" fmla="*/ 282602 h 2035506"/>
              <a:gd name="connsiteX0" fmla="*/ 644421 w 12858934"/>
              <a:gd name="connsiteY0" fmla="*/ 282602 h 2035506"/>
              <a:gd name="connsiteX1" fmla="*/ 1393488 w 12858934"/>
              <a:gd name="connsiteY1" fmla="*/ 214304 h 2035506"/>
              <a:gd name="connsiteX2" fmla="*/ 2640994 w 12858934"/>
              <a:gd name="connsiteY2" fmla="*/ 655790 h 2035506"/>
              <a:gd name="connsiteX3" fmla="*/ 4830829 w 12858934"/>
              <a:gd name="connsiteY3" fmla="*/ 849214 h 2035506"/>
              <a:gd name="connsiteX4" fmla="*/ 6714178 w 12858934"/>
              <a:gd name="connsiteY4" fmla="*/ 638247 h 2035506"/>
              <a:gd name="connsiteX5" fmla="*/ 8454078 w 12858934"/>
              <a:gd name="connsiteY5" fmla="*/ 384247 h 2035506"/>
              <a:gd name="connsiteX6" fmla="*/ 9774878 w 12858934"/>
              <a:gd name="connsiteY6" fmla="*/ 155647 h 2035506"/>
              <a:gd name="connsiteX7" fmla="*/ 11115455 w 12858934"/>
              <a:gd name="connsiteY7" fmla="*/ 1328 h 2035506"/>
              <a:gd name="connsiteX8" fmla="*/ 12436254 w 12858934"/>
              <a:gd name="connsiteY8" fmla="*/ 241578 h 2035506"/>
              <a:gd name="connsiteX9" fmla="*/ 12825407 w 12858934"/>
              <a:gd name="connsiteY9" fmla="*/ 718285 h 2035506"/>
              <a:gd name="connsiteX10" fmla="*/ 11708930 w 12858934"/>
              <a:gd name="connsiteY10" fmla="*/ 1356209 h 2035506"/>
              <a:gd name="connsiteX11" fmla="*/ 11852333 w 12858934"/>
              <a:gd name="connsiteY11" fmla="*/ 1604406 h 2035506"/>
              <a:gd name="connsiteX12" fmla="*/ 7552378 w 12858934"/>
              <a:gd name="connsiteY12" fmla="*/ 2022547 h 2035506"/>
              <a:gd name="connsiteX13" fmla="*/ 910278 w 12858934"/>
              <a:gd name="connsiteY13" fmla="*/ 1819347 h 2035506"/>
              <a:gd name="connsiteX14" fmla="*/ 23996 w 12858934"/>
              <a:gd name="connsiteY14" fmla="*/ 835554 h 2035506"/>
              <a:gd name="connsiteX15" fmla="*/ 644421 w 12858934"/>
              <a:gd name="connsiteY15" fmla="*/ 282602 h 2035506"/>
              <a:gd name="connsiteX0" fmla="*/ 644421 w 12443760"/>
              <a:gd name="connsiteY0" fmla="*/ 282602 h 2035506"/>
              <a:gd name="connsiteX1" fmla="*/ 1393488 w 12443760"/>
              <a:gd name="connsiteY1" fmla="*/ 214304 h 2035506"/>
              <a:gd name="connsiteX2" fmla="*/ 2640994 w 12443760"/>
              <a:gd name="connsiteY2" fmla="*/ 655790 h 2035506"/>
              <a:gd name="connsiteX3" fmla="*/ 4830829 w 12443760"/>
              <a:gd name="connsiteY3" fmla="*/ 849214 h 2035506"/>
              <a:gd name="connsiteX4" fmla="*/ 6714178 w 12443760"/>
              <a:gd name="connsiteY4" fmla="*/ 638247 h 2035506"/>
              <a:gd name="connsiteX5" fmla="*/ 8454078 w 12443760"/>
              <a:gd name="connsiteY5" fmla="*/ 384247 h 2035506"/>
              <a:gd name="connsiteX6" fmla="*/ 9774878 w 12443760"/>
              <a:gd name="connsiteY6" fmla="*/ 155647 h 2035506"/>
              <a:gd name="connsiteX7" fmla="*/ 11115455 w 12443760"/>
              <a:gd name="connsiteY7" fmla="*/ 1328 h 2035506"/>
              <a:gd name="connsiteX8" fmla="*/ 12436254 w 12443760"/>
              <a:gd name="connsiteY8" fmla="*/ 241578 h 2035506"/>
              <a:gd name="connsiteX9" fmla="*/ 11656255 w 12443760"/>
              <a:gd name="connsiteY9" fmla="*/ 1022949 h 2035506"/>
              <a:gd name="connsiteX10" fmla="*/ 11708930 w 12443760"/>
              <a:gd name="connsiteY10" fmla="*/ 1356209 h 2035506"/>
              <a:gd name="connsiteX11" fmla="*/ 11852333 w 12443760"/>
              <a:gd name="connsiteY11" fmla="*/ 1604406 h 2035506"/>
              <a:gd name="connsiteX12" fmla="*/ 7552378 w 12443760"/>
              <a:gd name="connsiteY12" fmla="*/ 2022547 h 2035506"/>
              <a:gd name="connsiteX13" fmla="*/ 910278 w 12443760"/>
              <a:gd name="connsiteY13" fmla="*/ 1819347 h 2035506"/>
              <a:gd name="connsiteX14" fmla="*/ 23996 w 12443760"/>
              <a:gd name="connsiteY14" fmla="*/ 835554 h 2035506"/>
              <a:gd name="connsiteX15" fmla="*/ 644421 w 12443760"/>
              <a:gd name="connsiteY15" fmla="*/ 282602 h 2035506"/>
              <a:gd name="connsiteX0" fmla="*/ 644421 w 12400808"/>
              <a:gd name="connsiteY0" fmla="*/ 292585 h 2045489"/>
              <a:gd name="connsiteX1" fmla="*/ 1393488 w 12400808"/>
              <a:gd name="connsiteY1" fmla="*/ 224287 h 2045489"/>
              <a:gd name="connsiteX2" fmla="*/ 2640994 w 12400808"/>
              <a:gd name="connsiteY2" fmla="*/ 665773 h 2045489"/>
              <a:gd name="connsiteX3" fmla="*/ 4830829 w 12400808"/>
              <a:gd name="connsiteY3" fmla="*/ 859197 h 2045489"/>
              <a:gd name="connsiteX4" fmla="*/ 6714178 w 12400808"/>
              <a:gd name="connsiteY4" fmla="*/ 648230 h 2045489"/>
              <a:gd name="connsiteX5" fmla="*/ 8454078 w 12400808"/>
              <a:gd name="connsiteY5" fmla="*/ 394230 h 2045489"/>
              <a:gd name="connsiteX6" fmla="*/ 9774878 w 12400808"/>
              <a:gd name="connsiteY6" fmla="*/ 165630 h 2045489"/>
              <a:gd name="connsiteX7" fmla="*/ 11115455 w 12400808"/>
              <a:gd name="connsiteY7" fmla="*/ 11311 h 2045489"/>
              <a:gd name="connsiteX8" fmla="*/ 12392952 w 12400808"/>
              <a:gd name="connsiteY8" fmla="*/ 126570 h 2045489"/>
              <a:gd name="connsiteX9" fmla="*/ 11656255 w 12400808"/>
              <a:gd name="connsiteY9" fmla="*/ 1032932 h 2045489"/>
              <a:gd name="connsiteX10" fmla="*/ 11708930 w 12400808"/>
              <a:gd name="connsiteY10" fmla="*/ 1366192 h 2045489"/>
              <a:gd name="connsiteX11" fmla="*/ 11852333 w 12400808"/>
              <a:gd name="connsiteY11" fmla="*/ 1614389 h 2045489"/>
              <a:gd name="connsiteX12" fmla="*/ 7552378 w 12400808"/>
              <a:gd name="connsiteY12" fmla="*/ 2032530 h 2045489"/>
              <a:gd name="connsiteX13" fmla="*/ 910278 w 12400808"/>
              <a:gd name="connsiteY13" fmla="*/ 1829330 h 2045489"/>
              <a:gd name="connsiteX14" fmla="*/ 23996 w 12400808"/>
              <a:gd name="connsiteY14" fmla="*/ 845537 h 2045489"/>
              <a:gd name="connsiteX15" fmla="*/ 644421 w 12400808"/>
              <a:gd name="connsiteY15" fmla="*/ 292585 h 2045489"/>
              <a:gd name="connsiteX0" fmla="*/ 644421 w 12445816"/>
              <a:gd name="connsiteY0" fmla="*/ 291532 h 2044436"/>
              <a:gd name="connsiteX1" fmla="*/ 1393488 w 12445816"/>
              <a:gd name="connsiteY1" fmla="*/ 223234 h 2044436"/>
              <a:gd name="connsiteX2" fmla="*/ 2640994 w 12445816"/>
              <a:gd name="connsiteY2" fmla="*/ 664720 h 2044436"/>
              <a:gd name="connsiteX3" fmla="*/ 4830829 w 12445816"/>
              <a:gd name="connsiteY3" fmla="*/ 858144 h 2044436"/>
              <a:gd name="connsiteX4" fmla="*/ 6714178 w 12445816"/>
              <a:gd name="connsiteY4" fmla="*/ 647177 h 2044436"/>
              <a:gd name="connsiteX5" fmla="*/ 8454078 w 12445816"/>
              <a:gd name="connsiteY5" fmla="*/ 393177 h 2044436"/>
              <a:gd name="connsiteX6" fmla="*/ 9774878 w 12445816"/>
              <a:gd name="connsiteY6" fmla="*/ 164577 h 2044436"/>
              <a:gd name="connsiteX7" fmla="*/ 11115455 w 12445816"/>
              <a:gd name="connsiteY7" fmla="*/ 10258 h 2044436"/>
              <a:gd name="connsiteX8" fmla="*/ 12392952 w 12445816"/>
              <a:gd name="connsiteY8" fmla="*/ 125517 h 2044436"/>
              <a:gd name="connsiteX9" fmla="*/ 12154227 w 12445816"/>
              <a:gd name="connsiteY9" fmla="*/ 1008444 h 2044436"/>
              <a:gd name="connsiteX10" fmla="*/ 11708930 w 12445816"/>
              <a:gd name="connsiteY10" fmla="*/ 1365139 h 2044436"/>
              <a:gd name="connsiteX11" fmla="*/ 11852333 w 12445816"/>
              <a:gd name="connsiteY11" fmla="*/ 1613336 h 2044436"/>
              <a:gd name="connsiteX12" fmla="*/ 7552378 w 12445816"/>
              <a:gd name="connsiteY12" fmla="*/ 2031477 h 2044436"/>
              <a:gd name="connsiteX13" fmla="*/ 910278 w 12445816"/>
              <a:gd name="connsiteY13" fmla="*/ 1828277 h 2044436"/>
              <a:gd name="connsiteX14" fmla="*/ 23996 w 12445816"/>
              <a:gd name="connsiteY14" fmla="*/ 844484 h 2044436"/>
              <a:gd name="connsiteX15" fmla="*/ 644421 w 12445816"/>
              <a:gd name="connsiteY15" fmla="*/ 291532 h 2044436"/>
              <a:gd name="connsiteX0" fmla="*/ 644421 w 12517974"/>
              <a:gd name="connsiteY0" fmla="*/ 290854 h 2043758"/>
              <a:gd name="connsiteX1" fmla="*/ 1393488 w 12517974"/>
              <a:gd name="connsiteY1" fmla="*/ 222556 h 2043758"/>
              <a:gd name="connsiteX2" fmla="*/ 2640994 w 12517974"/>
              <a:gd name="connsiteY2" fmla="*/ 664042 h 2043758"/>
              <a:gd name="connsiteX3" fmla="*/ 4830829 w 12517974"/>
              <a:gd name="connsiteY3" fmla="*/ 857466 h 2043758"/>
              <a:gd name="connsiteX4" fmla="*/ 6714178 w 12517974"/>
              <a:gd name="connsiteY4" fmla="*/ 646499 h 2043758"/>
              <a:gd name="connsiteX5" fmla="*/ 8454078 w 12517974"/>
              <a:gd name="connsiteY5" fmla="*/ 392499 h 2043758"/>
              <a:gd name="connsiteX6" fmla="*/ 9774878 w 12517974"/>
              <a:gd name="connsiteY6" fmla="*/ 163899 h 2043758"/>
              <a:gd name="connsiteX7" fmla="*/ 11115455 w 12517974"/>
              <a:gd name="connsiteY7" fmla="*/ 9580 h 2043758"/>
              <a:gd name="connsiteX8" fmla="*/ 12392952 w 12517974"/>
              <a:gd name="connsiteY8" fmla="*/ 124839 h 2043758"/>
              <a:gd name="connsiteX9" fmla="*/ 12392388 w 12517974"/>
              <a:gd name="connsiteY9" fmla="*/ 992142 h 2043758"/>
              <a:gd name="connsiteX10" fmla="*/ 11708930 w 12517974"/>
              <a:gd name="connsiteY10" fmla="*/ 1364461 h 2043758"/>
              <a:gd name="connsiteX11" fmla="*/ 11852333 w 12517974"/>
              <a:gd name="connsiteY11" fmla="*/ 1612658 h 2043758"/>
              <a:gd name="connsiteX12" fmla="*/ 7552378 w 12517974"/>
              <a:gd name="connsiteY12" fmla="*/ 2030799 h 2043758"/>
              <a:gd name="connsiteX13" fmla="*/ 910278 w 12517974"/>
              <a:gd name="connsiteY13" fmla="*/ 1827599 h 2043758"/>
              <a:gd name="connsiteX14" fmla="*/ 23996 w 12517974"/>
              <a:gd name="connsiteY14" fmla="*/ 843806 h 2043758"/>
              <a:gd name="connsiteX15" fmla="*/ 644421 w 12517974"/>
              <a:gd name="connsiteY15" fmla="*/ 290854 h 2043758"/>
              <a:gd name="connsiteX0" fmla="*/ 644421 w 12525201"/>
              <a:gd name="connsiteY0" fmla="*/ 283059 h 2035963"/>
              <a:gd name="connsiteX1" fmla="*/ 1393488 w 12525201"/>
              <a:gd name="connsiteY1" fmla="*/ 214761 h 2035963"/>
              <a:gd name="connsiteX2" fmla="*/ 2640994 w 12525201"/>
              <a:gd name="connsiteY2" fmla="*/ 656247 h 2035963"/>
              <a:gd name="connsiteX3" fmla="*/ 4830829 w 12525201"/>
              <a:gd name="connsiteY3" fmla="*/ 849671 h 2035963"/>
              <a:gd name="connsiteX4" fmla="*/ 6714178 w 12525201"/>
              <a:gd name="connsiteY4" fmla="*/ 638704 h 2035963"/>
              <a:gd name="connsiteX5" fmla="*/ 8454078 w 12525201"/>
              <a:gd name="connsiteY5" fmla="*/ 384704 h 2035963"/>
              <a:gd name="connsiteX6" fmla="*/ 9774878 w 12525201"/>
              <a:gd name="connsiteY6" fmla="*/ 156104 h 2035963"/>
              <a:gd name="connsiteX7" fmla="*/ 11115455 w 12525201"/>
              <a:gd name="connsiteY7" fmla="*/ 1785 h 2035963"/>
              <a:gd name="connsiteX8" fmla="*/ 12403777 w 12525201"/>
              <a:gd name="connsiteY8" fmla="*/ 257658 h 2035963"/>
              <a:gd name="connsiteX9" fmla="*/ 12392388 w 12525201"/>
              <a:gd name="connsiteY9" fmla="*/ 984347 h 2035963"/>
              <a:gd name="connsiteX10" fmla="*/ 11708930 w 12525201"/>
              <a:gd name="connsiteY10" fmla="*/ 1356666 h 2035963"/>
              <a:gd name="connsiteX11" fmla="*/ 11852333 w 12525201"/>
              <a:gd name="connsiteY11" fmla="*/ 1604863 h 2035963"/>
              <a:gd name="connsiteX12" fmla="*/ 7552378 w 12525201"/>
              <a:gd name="connsiteY12" fmla="*/ 2023004 h 2035963"/>
              <a:gd name="connsiteX13" fmla="*/ 910278 w 12525201"/>
              <a:gd name="connsiteY13" fmla="*/ 1819804 h 2035963"/>
              <a:gd name="connsiteX14" fmla="*/ 23996 w 12525201"/>
              <a:gd name="connsiteY14" fmla="*/ 836011 h 2035963"/>
              <a:gd name="connsiteX15" fmla="*/ 644421 w 12525201"/>
              <a:gd name="connsiteY15" fmla="*/ 283059 h 2035963"/>
              <a:gd name="connsiteX0" fmla="*/ 644421 w 12525201"/>
              <a:gd name="connsiteY0" fmla="*/ 283059 h 2040258"/>
              <a:gd name="connsiteX1" fmla="*/ 1393488 w 12525201"/>
              <a:gd name="connsiteY1" fmla="*/ 214761 h 2040258"/>
              <a:gd name="connsiteX2" fmla="*/ 2640994 w 12525201"/>
              <a:gd name="connsiteY2" fmla="*/ 656247 h 2040258"/>
              <a:gd name="connsiteX3" fmla="*/ 4830829 w 12525201"/>
              <a:gd name="connsiteY3" fmla="*/ 849671 h 2040258"/>
              <a:gd name="connsiteX4" fmla="*/ 6714178 w 12525201"/>
              <a:gd name="connsiteY4" fmla="*/ 638704 h 2040258"/>
              <a:gd name="connsiteX5" fmla="*/ 8454078 w 12525201"/>
              <a:gd name="connsiteY5" fmla="*/ 384704 h 2040258"/>
              <a:gd name="connsiteX6" fmla="*/ 9774878 w 12525201"/>
              <a:gd name="connsiteY6" fmla="*/ 156104 h 2040258"/>
              <a:gd name="connsiteX7" fmla="*/ 11115455 w 12525201"/>
              <a:gd name="connsiteY7" fmla="*/ 1785 h 2040258"/>
              <a:gd name="connsiteX8" fmla="*/ 12403777 w 12525201"/>
              <a:gd name="connsiteY8" fmla="*/ 257658 h 2040258"/>
              <a:gd name="connsiteX9" fmla="*/ 12392388 w 12525201"/>
              <a:gd name="connsiteY9" fmla="*/ 984347 h 2040258"/>
              <a:gd name="connsiteX10" fmla="*/ 11708930 w 12525201"/>
              <a:gd name="connsiteY10" fmla="*/ 1356666 h 2040258"/>
              <a:gd name="connsiteX11" fmla="*/ 9589807 w 12525201"/>
              <a:gd name="connsiteY11" fmla="*/ 1542368 h 2040258"/>
              <a:gd name="connsiteX12" fmla="*/ 7552378 w 12525201"/>
              <a:gd name="connsiteY12" fmla="*/ 2023004 h 2040258"/>
              <a:gd name="connsiteX13" fmla="*/ 910278 w 12525201"/>
              <a:gd name="connsiteY13" fmla="*/ 1819804 h 2040258"/>
              <a:gd name="connsiteX14" fmla="*/ 23996 w 12525201"/>
              <a:gd name="connsiteY14" fmla="*/ 836011 h 2040258"/>
              <a:gd name="connsiteX15" fmla="*/ 644421 w 12525201"/>
              <a:gd name="connsiteY15" fmla="*/ 283059 h 2040258"/>
              <a:gd name="connsiteX0" fmla="*/ 644421 w 12525201"/>
              <a:gd name="connsiteY0" fmla="*/ 283059 h 1849054"/>
              <a:gd name="connsiteX1" fmla="*/ 1393488 w 12525201"/>
              <a:gd name="connsiteY1" fmla="*/ 214761 h 1849054"/>
              <a:gd name="connsiteX2" fmla="*/ 2640994 w 12525201"/>
              <a:gd name="connsiteY2" fmla="*/ 656247 h 1849054"/>
              <a:gd name="connsiteX3" fmla="*/ 4830829 w 12525201"/>
              <a:gd name="connsiteY3" fmla="*/ 849671 h 1849054"/>
              <a:gd name="connsiteX4" fmla="*/ 6714178 w 12525201"/>
              <a:gd name="connsiteY4" fmla="*/ 638704 h 1849054"/>
              <a:gd name="connsiteX5" fmla="*/ 8454078 w 12525201"/>
              <a:gd name="connsiteY5" fmla="*/ 384704 h 1849054"/>
              <a:gd name="connsiteX6" fmla="*/ 9774878 w 12525201"/>
              <a:gd name="connsiteY6" fmla="*/ 156104 h 1849054"/>
              <a:gd name="connsiteX7" fmla="*/ 11115455 w 12525201"/>
              <a:gd name="connsiteY7" fmla="*/ 1785 h 1849054"/>
              <a:gd name="connsiteX8" fmla="*/ 12403777 w 12525201"/>
              <a:gd name="connsiteY8" fmla="*/ 257658 h 1849054"/>
              <a:gd name="connsiteX9" fmla="*/ 12392388 w 12525201"/>
              <a:gd name="connsiteY9" fmla="*/ 984347 h 1849054"/>
              <a:gd name="connsiteX10" fmla="*/ 11708930 w 12525201"/>
              <a:gd name="connsiteY10" fmla="*/ 1356666 h 1849054"/>
              <a:gd name="connsiteX11" fmla="*/ 9589807 w 12525201"/>
              <a:gd name="connsiteY11" fmla="*/ 1542368 h 1849054"/>
              <a:gd name="connsiteX12" fmla="*/ 6946151 w 12525201"/>
              <a:gd name="connsiteY12" fmla="*/ 999645 h 1849054"/>
              <a:gd name="connsiteX13" fmla="*/ 910278 w 12525201"/>
              <a:gd name="connsiteY13" fmla="*/ 1819804 h 1849054"/>
              <a:gd name="connsiteX14" fmla="*/ 23996 w 12525201"/>
              <a:gd name="connsiteY14" fmla="*/ 836011 h 1849054"/>
              <a:gd name="connsiteX15" fmla="*/ 644421 w 12525201"/>
              <a:gd name="connsiteY15" fmla="*/ 283059 h 1849054"/>
              <a:gd name="connsiteX0" fmla="*/ 710426 w 12591206"/>
              <a:gd name="connsiteY0" fmla="*/ 283059 h 1555788"/>
              <a:gd name="connsiteX1" fmla="*/ 1459493 w 12591206"/>
              <a:gd name="connsiteY1" fmla="*/ 214761 h 1555788"/>
              <a:gd name="connsiteX2" fmla="*/ 2706999 w 12591206"/>
              <a:gd name="connsiteY2" fmla="*/ 656247 h 1555788"/>
              <a:gd name="connsiteX3" fmla="*/ 4896834 w 12591206"/>
              <a:gd name="connsiteY3" fmla="*/ 849671 h 1555788"/>
              <a:gd name="connsiteX4" fmla="*/ 6780183 w 12591206"/>
              <a:gd name="connsiteY4" fmla="*/ 638704 h 1555788"/>
              <a:gd name="connsiteX5" fmla="*/ 8520083 w 12591206"/>
              <a:gd name="connsiteY5" fmla="*/ 384704 h 1555788"/>
              <a:gd name="connsiteX6" fmla="*/ 9840883 w 12591206"/>
              <a:gd name="connsiteY6" fmla="*/ 156104 h 1555788"/>
              <a:gd name="connsiteX7" fmla="*/ 11181460 w 12591206"/>
              <a:gd name="connsiteY7" fmla="*/ 1785 h 1555788"/>
              <a:gd name="connsiteX8" fmla="*/ 12469782 w 12591206"/>
              <a:gd name="connsiteY8" fmla="*/ 257658 h 1555788"/>
              <a:gd name="connsiteX9" fmla="*/ 12458393 w 12591206"/>
              <a:gd name="connsiteY9" fmla="*/ 984347 h 1555788"/>
              <a:gd name="connsiteX10" fmla="*/ 11774935 w 12591206"/>
              <a:gd name="connsiteY10" fmla="*/ 1356666 h 1555788"/>
              <a:gd name="connsiteX11" fmla="*/ 9655812 w 12591206"/>
              <a:gd name="connsiteY11" fmla="*/ 1542368 h 1555788"/>
              <a:gd name="connsiteX12" fmla="*/ 7012156 w 12591206"/>
              <a:gd name="connsiteY12" fmla="*/ 999645 h 1555788"/>
              <a:gd name="connsiteX13" fmla="*/ 2773314 w 12591206"/>
              <a:gd name="connsiteY13" fmla="*/ 1124545 h 1555788"/>
              <a:gd name="connsiteX14" fmla="*/ 90001 w 12591206"/>
              <a:gd name="connsiteY14" fmla="*/ 836011 h 1555788"/>
              <a:gd name="connsiteX15" fmla="*/ 710426 w 12591206"/>
              <a:gd name="connsiteY15" fmla="*/ 283059 h 1555788"/>
              <a:gd name="connsiteX0" fmla="*/ 58255 w 11939035"/>
              <a:gd name="connsiteY0" fmla="*/ 283059 h 1555788"/>
              <a:gd name="connsiteX1" fmla="*/ 807322 w 11939035"/>
              <a:gd name="connsiteY1" fmla="*/ 214761 h 1555788"/>
              <a:gd name="connsiteX2" fmla="*/ 2054828 w 11939035"/>
              <a:gd name="connsiteY2" fmla="*/ 656247 h 1555788"/>
              <a:gd name="connsiteX3" fmla="*/ 4244663 w 11939035"/>
              <a:gd name="connsiteY3" fmla="*/ 849671 h 1555788"/>
              <a:gd name="connsiteX4" fmla="*/ 6128012 w 11939035"/>
              <a:gd name="connsiteY4" fmla="*/ 638704 h 1555788"/>
              <a:gd name="connsiteX5" fmla="*/ 7867912 w 11939035"/>
              <a:gd name="connsiteY5" fmla="*/ 384704 h 1555788"/>
              <a:gd name="connsiteX6" fmla="*/ 9188712 w 11939035"/>
              <a:gd name="connsiteY6" fmla="*/ 156104 h 1555788"/>
              <a:gd name="connsiteX7" fmla="*/ 10529289 w 11939035"/>
              <a:gd name="connsiteY7" fmla="*/ 1785 h 1555788"/>
              <a:gd name="connsiteX8" fmla="*/ 11817611 w 11939035"/>
              <a:gd name="connsiteY8" fmla="*/ 257658 h 1555788"/>
              <a:gd name="connsiteX9" fmla="*/ 11806222 w 11939035"/>
              <a:gd name="connsiteY9" fmla="*/ 984347 h 1555788"/>
              <a:gd name="connsiteX10" fmla="*/ 11122764 w 11939035"/>
              <a:gd name="connsiteY10" fmla="*/ 1356666 h 1555788"/>
              <a:gd name="connsiteX11" fmla="*/ 9003641 w 11939035"/>
              <a:gd name="connsiteY11" fmla="*/ 1542368 h 1555788"/>
              <a:gd name="connsiteX12" fmla="*/ 6359985 w 11939035"/>
              <a:gd name="connsiteY12" fmla="*/ 999645 h 1555788"/>
              <a:gd name="connsiteX13" fmla="*/ 2121143 w 11939035"/>
              <a:gd name="connsiteY13" fmla="*/ 1124545 h 1555788"/>
              <a:gd name="connsiteX14" fmla="*/ 282218 w 11939035"/>
              <a:gd name="connsiteY14" fmla="*/ 945378 h 1555788"/>
              <a:gd name="connsiteX15" fmla="*/ 58255 w 11939035"/>
              <a:gd name="connsiteY15" fmla="*/ 283059 h 1555788"/>
              <a:gd name="connsiteX0" fmla="*/ 58255 w 11939035"/>
              <a:gd name="connsiteY0" fmla="*/ 283059 h 1356747"/>
              <a:gd name="connsiteX1" fmla="*/ 807322 w 11939035"/>
              <a:gd name="connsiteY1" fmla="*/ 214761 h 1356747"/>
              <a:gd name="connsiteX2" fmla="*/ 2054828 w 11939035"/>
              <a:gd name="connsiteY2" fmla="*/ 656247 h 1356747"/>
              <a:gd name="connsiteX3" fmla="*/ 4244663 w 11939035"/>
              <a:gd name="connsiteY3" fmla="*/ 849671 h 1356747"/>
              <a:gd name="connsiteX4" fmla="*/ 6128012 w 11939035"/>
              <a:gd name="connsiteY4" fmla="*/ 638704 h 1356747"/>
              <a:gd name="connsiteX5" fmla="*/ 7867912 w 11939035"/>
              <a:gd name="connsiteY5" fmla="*/ 384704 h 1356747"/>
              <a:gd name="connsiteX6" fmla="*/ 9188712 w 11939035"/>
              <a:gd name="connsiteY6" fmla="*/ 156104 h 1356747"/>
              <a:gd name="connsiteX7" fmla="*/ 10529289 w 11939035"/>
              <a:gd name="connsiteY7" fmla="*/ 1785 h 1356747"/>
              <a:gd name="connsiteX8" fmla="*/ 11817611 w 11939035"/>
              <a:gd name="connsiteY8" fmla="*/ 257658 h 1356747"/>
              <a:gd name="connsiteX9" fmla="*/ 11806222 w 11939035"/>
              <a:gd name="connsiteY9" fmla="*/ 984347 h 1356747"/>
              <a:gd name="connsiteX10" fmla="*/ 11122764 w 11939035"/>
              <a:gd name="connsiteY10" fmla="*/ 1356666 h 1356747"/>
              <a:gd name="connsiteX11" fmla="*/ 8548970 w 11939035"/>
              <a:gd name="connsiteY11" fmla="*/ 956475 h 1356747"/>
              <a:gd name="connsiteX12" fmla="*/ 6359985 w 11939035"/>
              <a:gd name="connsiteY12" fmla="*/ 999645 h 1356747"/>
              <a:gd name="connsiteX13" fmla="*/ 2121143 w 11939035"/>
              <a:gd name="connsiteY13" fmla="*/ 1124545 h 1356747"/>
              <a:gd name="connsiteX14" fmla="*/ 282218 w 11939035"/>
              <a:gd name="connsiteY14" fmla="*/ 945378 h 1356747"/>
              <a:gd name="connsiteX15" fmla="*/ 58255 w 11939035"/>
              <a:gd name="connsiteY15" fmla="*/ 283059 h 1356747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1986633"/>
              <a:gd name="connsiteY0" fmla="*/ 283059 h 1197375"/>
              <a:gd name="connsiteX1" fmla="*/ 807322 w 11986633"/>
              <a:gd name="connsiteY1" fmla="*/ 214761 h 1197375"/>
              <a:gd name="connsiteX2" fmla="*/ 2054828 w 11986633"/>
              <a:gd name="connsiteY2" fmla="*/ 656247 h 1197375"/>
              <a:gd name="connsiteX3" fmla="*/ 4244663 w 11986633"/>
              <a:gd name="connsiteY3" fmla="*/ 849671 h 1197375"/>
              <a:gd name="connsiteX4" fmla="*/ 6128012 w 11986633"/>
              <a:gd name="connsiteY4" fmla="*/ 638704 h 1197375"/>
              <a:gd name="connsiteX5" fmla="*/ 7867912 w 11986633"/>
              <a:gd name="connsiteY5" fmla="*/ 384704 h 1197375"/>
              <a:gd name="connsiteX6" fmla="*/ 9188712 w 11986633"/>
              <a:gd name="connsiteY6" fmla="*/ 156104 h 1197375"/>
              <a:gd name="connsiteX7" fmla="*/ 10529289 w 11986633"/>
              <a:gd name="connsiteY7" fmla="*/ 1785 h 1197375"/>
              <a:gd name="connsiteX8" fmla="*/ 11817611 w 11986633"/>
              <a:gd name="connsiteY8" fmla="*/ 257658 h 1197375"/>
              <a:gd name="connsiteX9" fmla="*/ 11806222 w 11986633"/>
              <a:gd name="connsiteY9" fmla="*/ 984347 h 1197375"/>
              <a:gd name="connsiteX10" fmla="*/ 10300028 w 11986633"/>
              <a:gd name="connsiteY10" fmla="*/ 1044189 h 1197375"/>
              <a:gd name="connsiteX11" fmla="*/ 8548970 w 11986633"/>
              <a:gd name="connsiteY11" fmla="*/ 956475 h 1197375"/>
              <a:gd name="connsiteX12" fmla="*/ 6359985 w 11986633"/>
              <a:gd name="connsiteY12" fmla="*/ 999645 h 1197375"/>
              <a:gd name="connsiteX13" fmla="*/ 2121143 w 11986633"/>
              <a:gd name="connsiteY13" fmla="*/ 1124545 h 1197375"/>
              <a:gd name="connsiteX14" fmla="*/ 282218 w 11986633"/>
              <a:gd name="connsiteY14" fmla="*/ 945378 h 1197375"/>
              <a:gd name="connsiteX15" fmla="*/ 58255 w 11986633"/>
              <a:gd name="connsiteY15" fmla="*/ 283059 h 1197375"/>
              <a:gd name="connsiteX0" fmla="*/ 58255 w 12009221"/>
              <a:gd name="connsiteY0" fmla="*/ 283059 h 1197375"/>
              <a:gd name="connsiteX1" fmla="*/ 807322 w 12009221"/>
              <a:gd name="connsiteY1" fmla="*/ 214761 h 1197375"/>
              <a:gd name="connsiteX2" fmla="*/ 2054828 w 12009221"/>
              <a:gd name="connsiteY2" fmla="*/ 656247 h 1197375"/>
              <a:gd name="connsiteX3" fmla="*/ 4244663 w 12009221"/>
              <a:gd name="connsiteY3" fmla="*/ 849671 h 1197375"/>
              <a:gd name="connsiteX4" fmla="*/ 6128012 w 12009221"/>
              <a:gd name="connsiteY4" fmla="*/ 638704 h 1197375"/>
              <a:gd name="connsiteX5" fmla="*/ 7867912 w 12009221"/>
              <a:gd name="connsiteY5" fmla="*/ 384704 h 1197375"/>
              <a:gd name="connsiteX6" fmla="*/ 9188712 w 12009221"/>
              <a:gd name="connsiteY6" fmla="*/ 156104 h 1197375"/>
              <a:gd name="connsiteX7" fmla="*/ 10529289 w 12009221"/>
              <a:gd name="connsiteY7" fmla="*/ 1785 h 1197375"/>
              <a:gd name="connsiteX8" fmla="*/ 11817611 w 12009221"/>
              <a:gd name="connsiteY8" fmla="*/ 257658 h 1197375"/>
              <a:gd name="connsiteX9" fmla="*/ 11806222 w 12009221"/>
              <a:gd name="connsiteY9" fmla="*/ 984347 h 1197375"/>
              <a:gd name="connsiteX10" fmla="*/ 9953613 w 12009221"/>
              <a:gd name="connsiteY10" fmla="*/ 794208 h 1197375"/>
              <a:gd name="connsiteX11" fmla="*/ 8548970 w 12009221"/>
              <a:gd name="connsiteY11" fmla="*/ 956475 h 1197375"/>
              <a:gd name="connsiteX12" fmla="*/ 6359985 w 12009221"/>
              <a:gd name="connsiteY12" fmla="*/ 999645 h 1197375"/>
              <a:gd name="connsiteX13" fmla="*/ 2121143 w 12009221"/>
              <a:gd name="connsiteY13" fmla="*/ 1124545 h 1197375"/>
              <a:gd name="connsiteX14" fmla="*/ 282218 w 12009221"/>
              <a:gd name="connsiteY14" fmla="*/ 945378 h 1197375"/>
              <a:gd name="connsiteX15" fmla="*/ 58255 w 12009221"/>
              <a:gd name="connsiteY15" fmla="*/ 283059 h 1197375"/>
              <a:gd name="connsiteX0" fmla="*/ 58255 w 11853848"/>
              <a:gd name="connsiteY0" fmla="*/ 283059 h 1197375"/>
              <a:gd name="connsiteX1" fmla="*/ 807322 w 11853848"/>
              <a:gd name="connsiteY1" fmla="*/ 214761 h 1197375"/>
              <a:gd name="connsiteX2" fmla="*/ 2054828 w 11853848"/>
              <a:gd name="connsiteY2" fmla="*/ 656247 h 1197375"/>
              <a:gd name="connsiteX3" fmla="*/ 4244663 w 11853848"/>
              <a:gd name="connsiteY3" fmla="*/ 849671 h 1197375"/>
              <a:gd name="connsiteX4" fmla="*/ 6128012 w 11853848"/>
              <a:gd name="connsiteY4" fmla="*/ 638704 h 1197375"/>
              <a:gd name="connsiteX5" fmla="*/ 7867912 w 11853848"/>
              <a:gd name="connsiteY5" fmla="*/ 384704 h 1197375"/>
              <a:gd name="connsiteX6" fmla="*/ 9188712 w 11853848"/>
              <a:gd name="connsiteY6" fmla="*/ 156104 h 1197375"/>
              <a:gd name="connsiteX7" fmla="*/ 10529289 w 11853848"/>
              <a:gd name="connsiteY7" fmla="*/ 1785 h 1197375"/>
              <a:gd name="connsiteX8" fmla="*/ 11817611 w 11853848"/>
              <a:gd name="connsiteY8" fmla="*/ 257658 h 1197375"/>
              <a:gd name="connsiteX9" fmla="*/ 11362377 w 11853848"/>
              <a:gd name="connsiteY9" fmla="*/ 820297 h 1197375"/>
              <a:gd name="connsiteX10" fmla="*/ 9953613 w 11853848"/>
              <a:gd name="connsiteY10" fmla="*/ 794208 h 1197375"/>
              <a:gd name="connsiteX11" fmla="*/ 8548970 w 11853848"/>
              <a:gd name="connsiteY11" fmla="*/ 956475 h 1197375"/>
              <a:gd name="connsiteX12" fmla="*/ 6359985 w 11853848"/>
              <a:gd name="connsiteY12" fmla="*/ 999645 h 1197375"/>
              <a:gd name="connsiteX13" fmla="*/ 2121143 w 11853848"/>
              <a:gd name="connsiteY13" fmla="*/ 1124545 h 1197375"/>
              <a:gd name="connsiteX14" fmla="*/ 282218 w 11853848"/>
              <a:gd name="connsiteY14" fmla="*/ 945378 h 1197375"/>
              <a:gd name="connsiteX15" fmla="*/ 58255 w 11853848"/>
              <a:gd name="connsiteY15" fmla="*/ 283059 h 1197375"/>
              <a:gd name="connsiteX0" fmla="*/ 58255 w 11499912"/>
              <a:gd name="connsiteY0" fmla="*/ 282603 h 1196919"/>
              <a:gd name="connsiteX1" fmla="*/ 807322 w 11499912"/>
              <a:gd name="connsiteY1" fmla="*/ 214305 h 1196919"/>
              <a:gd name="connsiteX2" fmla="*/ 2054828 w 11499912"/>
              <a:gd name="connsiteY2" fmla="*/ 655791 h 1196919"/>
              <a:gd name="connsiteX3" fmla="*/ 4244663 w 11499912"/>
              <a:gd name="connsiteY3" fmla="*/ 849215 h 1196919"/>
              <a:gd name="connsiteX4" fmla="*/ 6128012 w 11499912"/>
              <a:gd name="connsiteY4" fmla="*/ 638248 h 1196919"/>
              <a:gd name="connsiteX5" fmla="*/ 7867912 w 11499912"/>
              <a:gd name="connsiteY5" fmla="*/ 384248 h 1196919"/>
              <a:gd name="connsiteX6" fmla="*/ 9188712 w 11499912"/>
              <a:gd name="connsiteY6" fmla="*/ 155648 h 1196919"/>
              <a:gd name="connsiteX7" fmla="*/ 10529289 w 11499912"/>
              <a:gd name="connsiteY7" fmla="*/ 1329 h 1196919"/>
              <a:gd name="connsiteX8" fmla="*/ 11352115 w 11499912"/>
              <a:gd name="connsiteY8" fmla="*/ 241578 h 1196919"/>
              <a:gd name="connsiteX9" fmla="*/ 11362377 w 11499912"/>
              <a:gd name="connsiteY9" fmla="*/ 819841 h 1196919"/>
              <a:gd name="connsiteX10" fmla="*/ 9953613 w 11499912"/>
              <a:gd name="connsiteY10" fmla="*/ 793752 h 1196919"/>
              <a:gd name="connsiteX11" fmla="*/ 8548970 w 11499912"/>
              <a:gd name="connsiteY11" fmla="*/ 956019 h 1196919"/>
              <a:gd name="connsiteX12" fmla="*/ 6359985 w 11499912"/>
              <a:gd name="connsiteY12" fmla="*/ 999189 h 1196919"/>
              <a:gd name="connsiteX13" fmla="*/ 2121143 w 11499912"/>
              <a:gd name="connsiteY13" fmla="*/ 1124089 h 1196919"/>
              <a:gd name="connsiteX14" fmla="*/ 282218 w 11499912"/>
              <a:gd name="connsiteY14" fmla="*/ 944922 h 1196919"/>
              <a:gd name="connsiteX15" fmla="*/ 58255 w 11499912"/>
              <a:gd name="connsiteY15" fmla="*/ 282603 h 1196919"/>
              <a:gd name="connsiteX0" fmla="*/ 58255 w 11470373"/>
              <a:gd name="connsiteY0" fmla="*/ 282603 h 1196919"/>
              <a:gd name="connsiteX1" fmla="*/ 807322 w 11470373"/>
              <a:gd name="connsiteY1" fmla="*/ 214305 h 1196919"/>
              <a:gd name="connsiteX2" fmla="*/ 2054828 w 11470373"/>
              <a:gd name="connsiteY2" fmla="*/ 655791 h 1196919"/>
              <a:gd name="connsiteX3" fmla="*/ 4244663 w 11470373"/>
              <a:gd name="connsiteY3" fmla="*/ 849215 h 1196919"/>
              <a:gd name="connsiteX4" fmla="*/ 6128012 w 11470373"/>
              <a:gd name="connsiteY4" fmla="*/ 638248 h 1196919"/>
              <a:gd name="connsiteX5" fmla="*/ 7867912 w 11470373"/>
              <a:gd name="connsiteY5" fmla="*/ 384248 h 1196919"/>
              <a:gd name="connsiteX6" fmla="*/ 9188712 w 11470373"/>
              <a:gd name="connsiteY6" fmla="*/ 155648 h 1196919"/>
              <a:gd name="connsiteX7" fmla="*/ 10529289 w 11470373"/>
              <a:gd name="connsiteY7" fmla="*/ 1329 h 1196919"/>
              <a:gd name="connsiteX8" fmla="*/ 11352115 w 11470373"/>
              <a:gd name="connsiteY8" fmla="*/ 241578 h 1196919"/>
              <a:gd name="connsiteX9" fmla="*/ 11371941 w 11470373"/>
              <a:gd name="connsiteY9" fmla="*/ 529053 h 1196919"/>
              <a:gd name="connsiteX10" fmla="*/ 11362377 w 11470373"/>
              <a:gd name="connsiteY10" fmla="*/ 819841 h 1196919"/>
              <a:gd name="connsiteX11" fmla="*/ 9953613 w 11470373"/>
              <a:gd name="connsiteY11" fmla="*/ 793752 h 1196919"/>
              <a:gd name="connsiteX12" fmla="*/ 8548970 w 11470373"/>
              <a:gd name="connsiteY12" fmla="*/ 956019 h 1196919"/>
              <a:gd name="connsiteX13" fmla="*/ 6359985 w 11470373"/>
              <a:gd name="connsiteY13" fmla="*/ 999189 h 1196919"/>
              <a:gd name="connsiteX14" fmla="*/ 2121143 w 11470373"/>
              <a:gd name="connsiteY14" fmla="*/ 1124089 h 1196919"/>
              <a:gd name="connsiteX15" fmla="*/ 282218 w 11470373"/>
              <a:gd name="connsiteY15" fmla="*/ 944922 h 1196919"/>
              <a:gd name="connsiteX16" fmla="*/ 58255 w 11470373"/>
              <a:gd name="connsiteY16" fmla="*/ 282603 h 1196919"/>
              <a:gd name="connsiteX0" fmla="*/ 58255 w 11419686"/>
              <a:gd name="connsiteY0" fmla="*/ 282603 h 1196919"/>
              <a:gd name="connsiteX1" fmla="*/ 807322 w 11419686"/>
              <a:gd name="connsiteY1" fmla="*/ 214305 h 1196919"/>
              <a:gd name="connsiteX2" fmla="*/ 2054828 w 11419686"/>
              <a:gd name="connsiteY2" fmla="*/ 655791 h 1196919"/>
              <a:gd name="connsiteX3" fmla="*/ 4244663 w 11419686"/>
              <a:gd name="connsiteY3" fmla="*/ 849215 h 1196919"/>
              <a:gd name="connsiteX4" fmla="*/ 6128012 w 11419686"/>
              <a:gd name="connsiteY4" fmla="*/ 638248 h 1196919"/>
              <a:gd name="connsiteX5" fmla="*/ 7867912 w 11419686"/>
              <a:gd name="connsiteY5" fmla="*/ 384248 h 1196919"/>
              <a:gd name="connsiteX6" fmla="*/ 9188712 w 11419686"/>
              <a:gd name="connsiteY6" fmla="*/ 155648 h 1196919"/>
              <a:gd name="connsiteX7" fmla="*/ 10529289 w 11419686"/>
              <a:gd name="connsiteY7" fmla="*/ 1329 h 1196919"/>
              <a:gd name="connsiteX8" fmla="*/ 11352115 w 11419686"/>
              <a:gd name="connsiteY8" fmla="*/ 241578 h 1196919"/>
              <a:gd name="connsiteX9" fmla="*/ 11371941 w 11419686"/>
              <a:gd name="connsiteY9" fmla="*/ 529053 h 1196919"/>
              <a:gd name="connsiteX10" fmla="*/ 11135042 w 11419686"/>
              <a:gd name="connsiteY10" fmla="*/ 780782 h 1196919"/>
              <a:gd name="connsiteX11" fmla="*/ 9953613 w 11419686"/>
              <a:gd name="connsiteY11" fmla="*/ 793752 h 1196919"/>
              <a:gd name="connsiteX12" fmla="*/ 8548970 w 11419686"/>
              <a:gd name="connsiteY12" fmla="*/ 956019 h 1196919"/>
              <a:gd name="connsiteX13" fmla="*/ 6359985 w 11419686"/>
              <a:gd name="connsiteY13" fmla="*/ 999189 h 1196919"/>
              <a:gd name="connsiteX14" fmla="*/ 2121143 w 11419686"/>
              <a:gd name="connsiteY14" fmla="*/ 1124089 h 1196919"/>
              <a:gd name="connsiteX15" fmla="*/ 282218 w 11419686"/>
              <a:gd name="connsiteY15" fmla="*/ 944922 h 1196919"/>
              <a:gd name="connsiteX16" fmla="*/ 58255 w 11419686"/>
              <a:gd name="connsiteY16" fmla="*/ 282603 h 1196919"/>
              <a:gd name="connsiteX0" fmla="*/ 58255 w 11438735"/>
              <a:gd name="connsiteY0" fmla="*/ 282603 h 1196919"/>
              <a:gd name="connsiteX1" fmla="*/ 807322 w 11438735"/>
              <a:gd name="connsiteY1" fmla="*/ 214305 h 1196919"/>
              <a:gd name="connsiteX2" fmla="*/ 2054828 w 11438735"/>
              <a:gd name="connsiteY2" fmla="*/ 655791 h 1196919"/>
              <a:gd name="connsiteX3" fmla="*/ 4244663 w 11438735"/>
              <a:gd name="connsiteY3" fmla="*/ 849215 h 1196919"/>
              <a:gd name="connsiteX4" fmla="*/ 6128012 w 11438735"/>
              <a:gd name="connsiteY4" fmla="*/ 638248 h 1196919"/>
              <a:gd name="connsiteX5" fmla="*/ 7867912 w 11438735"/>
              <a:gd name="connsiteY5" fmla="*/ 384248 h 1196919"/>
              <a:gd name="connsiteX6" fmla="*/ 9188712 w 11438735"/>
              <a:gd name="connsiteY6" fmla="*/ 155648 h 1196919"/>
              <a:gd name="connsiteX7" fmla="*/ 10529289 w 11438735"/>
              <a:gd name="connsiteY7" fmla="*/ 1329 h 1196919"/>
              <a:gd name="connsiteX8" fmla="*/ 11352115 w 11438735"/>
              <a:gd name="connsiteY8" fmla="*/ 241578 h 1196919"/>
              <a:gd name="connsiteX9" fmla="*/ 11415243 w 11438735"/>
              <a:gd name="connsiteY9" fmla="*/ 529053 h 1196919"/>
              <a:gd name="connsiteX10" fmla="*/ 11135042 w 11438735"/>
              <a:gd name="connsiteY10" fmla="*/ 780782 h 1196919"/>
              <a:gd name="connsiteX11" fmla="*/ 9953613 w 11438735"/>
              <a:gd name="connsiteY11" fmla="*/ 793752 h 1196919"/>
              <a:gd name="connsiteX12" fmla="*/ 8548970 w 11438735"/>
              <a:gd name="connsiteY12" fmla="*/ 956019 h 1196919"/>
              <a:gd name="connsiteX13" fmla="*/ 6359985 w 11438735"/>
              <a:gd name="connsiteY13" fmla="*/ 999189 h 1196919"/>
              <a:gd name="connsiteX14" fmla="*/ 2121143 w 11438735"/>
              <a:gd name="connsiteY14" fmla="*/ 1124089 h 1196919"/>
              <a:gd name="connsiteX15" fmla="*/ 282218 w 11438735"/>
              <a:gd name="connsiteY15" fmla="*/ 944922 h 1196919"/>
              <a:gd name="connsiteX16" fmla="*/ 58255 w 11438735"/>
              <a:gd name="connsiteY16" fmla="*/ 282603 h 1196919"/>
              <a:gd name="connsiteX0" fmla="*/ 58255 w 11438735"/>
              <a:gd name="connsiteY0" fmla="*/ 282603 h 1201401"/>
              <a:gd name="connsiteX1" fmla="*/ 807322 w 11438735"/>
              <a:gd name="connsiteY1" fmla="*/ 214305 h 1201401"/>
              <a:gd name="connsiteX2" fmla="*/ 2054828 w 11438735"/>
              <a:gd name="connsiteY2" fmla="*/ 655791 h 1201401"/>
              <a:gd name="connsiteX3" fmla="*/ 4244663 w 11438735"/>
              <a:gd name="connsiteY3" fmla="*/ 849215 h 1201401"/>
              <a:gd name="connsiteX4" fmla="*/ 6128012 w 11438735"/>
              <a:gd name="connsiteY4" fmla="*/ 638248 h 1201401"/>
              <a:gd name="connsiteX5" fmla="*/ 7867912 w 11438735"/>
              <a:gd name="connsiteY5" fmla="*/ 384248 h 1201401"/>
              <a:gd name="connsiteX6" fmla="*/ 9188712 w 11438735"/>
              <a:gd name="connsiteY6" fmla="*/ 155648 h 1201401"/>
              <a:gd name="connsiteX7" fmla="*/ 10529289 w 11438735"/>
              <a:gd name="connsiteY7" fmla="*/ 1329 h 1201401"/>
              <a:gd name="connsiteX8" fmla="*/ 11352115 w 11438735"/>
              <a:gd name="connsiteY8" fmla="*/ 241578 h 1201401"/>
              <a:gd name="connsiteX9" fmla="*/ 11415243 w 11438735"/>
              <a:gd name="connsiteY9" fmla="*/ 529053 h 1201401"/>
              <a:gd name="connsiteX10" fmla="*/ 11135042 w 11438735"/>
              <a:gd name="connsiteY10" fmla="*/ 780782 h 1201401"/>
              <a:gd name="connsiteX11" fmla="*/ 9953613 w 11438735"/>
              <a:gd name="connsiteY11" fmla="*/ 793752 h 1201401"/>
              <a:gd name="connsiteX12" fmla="*/ 8505668 w 11438735"/>
              <a:gd name="connsiteY12" fmla="*/ 776345 h 1201401"/>
              <a:gd name="connsiteX13" fmla="*/ 6359985 w 11438735"/>
              <a:gd name="connsiteY13" fmla="*/ 999189 h 1201401"/>
              <a:gd name="connsiteX14" fmla="*/ 2121143 w 11438735"/>
              <a:gd name="connsiteY14" fmla="*/ 1124089 h 1201401"/>
              <a:gd name="connsiteX15" fmla="*/ 282218 w 11438735"/>
              <a:gd name="connsiteY15" fmla="*/ 944922 h 1201401"/>
              <a:gd name="connsiteX16" fmla="*/ 58255 w 11438735"/>
              <a:gd name="connsiteY16" fmla="*/ 282603 h 1201401"/>
              <a:gd name="connsiteX0" fmla="*/ 58255 w 11438735"/>
              <a:gd name="connsiteY0" fmla="*/ 282603 h 1173683"/>
              <a:gd name="connsiteX1" fmla="*/ 807322 w 11438735"/>
              <a:gd name="connsiteY1" fmla="*/ 214305 h 1173683"/>
              <a:gd name="connsiteX2" fmla="*/ 2054828 w 11438735"/>
              <a:gd name="connsiteY2" fmla="*/ 655791 h 1173683"/>
              <a:gd name="connsiteX3" fmla="*/ 4244663 w 11438735"/>
              <a:gd name="connsiteY3" fmla="*/ 849215 h 1173683"/>
              <a:gd name="connsiteX4" fmla="*/ 6128012 w 11438735"/>
              <a:gd name="connsiteY4" fmla="*/ 638248 h 1173683"/>
              <a:gd name="connsiteX5" fmla="*/ 7867912 w 11438735"/>
              <a:gd name="connsiteY5" fmla="*/ 384248 h 1173683"/>
              <a:gd name="connsiteX6" fmla="*/ 9188712 w 11438735"/>
              <a:gd name="connsiteY6" fmla="*/ 155648 h 1173683"/>
              <a:gd name="connsiteX7" fmla="*/ 10529289 w 11438735"/>
              <a:gd name="connsiteY7" fmla="*/ 1329 h 1173683"/>
              <a:gd name="connsiteX8" fmla="*/ 11352115 w 11438735"/>
              <a:gd name="connsiteY8" fmla="*/ 241578 h 1173683"/>
              <a:gd name="connsiteX9" fmla="*/ 11415243 w 11438735"/>
              <a:gd name="connsiteY9" fmla="*/ 529053 h 1173683"/>
              <a:gd name="connsiteX10" fmla="*/ 11135042 w 11438735"/>
              <a:gd name="connsiteY10" fmla="*/ 780782 h 1173683"/>
              <a:gd name="connsiteX11" fmla="*/ 9953613 w 11438735"/>
              <a:gd name="connsiteY11" fmla="*/ 793752 h 1173683"/>
              <a:gd name="connsiteX12" fmla="*/ 8505668 w 11438735"/>
              <a:gd name="connsiteY12" fmla="*/ 776345 h 1173683"/>
              <a:gd name="connsiteX13" fmla="*/ 6359985 w 11438735"/>
              <a:gd name="connsiteY13" fmla="*/ 757020 h 1173683"/>
              <a:gd name="connsiteX14" fmla="*/ 2121143 w 11438735"/>
              <a:gd name="connsiteY14" fmla="*/ 1124089 h 1173683"/>
              <a:gd name="connsiteX15" fmla="*/ 282218 w 11438735"/>
              <a:gd name="connsiteY15" fmla="*/ 944922 h 1173683"/>
              <a:gd name="connsiteX16" fmla="*/ 58255 w 11438735"/>
              <a:gd name="connsiteY16" fmla="*/ 282603 h 1173683"/>
              <a:gd name="connsiteX0" fmla="*/ 59222 w 11439702"/>
              <a:gd name="connsiteY0" fmla="*/ 282603 h 980705"/>
              <a:gd name="connsiteX1" fmla="*/ 808289 w 11439702"/>
              <a:gd name="connsiteY1" fmla="*/ 214305 h 980705"/>
              <a:gd name="connsiteX2" fmla="*/ 2055795 w 11439702"/>
              <a:gd name="connsiteY2" fmla="*/ 655791 h 980705"/>
              <a:gd name="connsiteX3" fmla="*/ 4245630 w 11439702"/>
              <a:gd name="connsiteY3" fmla="*/ 849215 h 980705"/>
              <a:gd name="connsiteX4" fmla="*/ 6128979 w 11439702"/>
              <a:gd name="connsiteY4" fmla="*/ 638248 h 980705"/>
              <a:gd name="connsiteX5" fmla="*/ 7868879 w 11439702"/>
              <a:gd name="connsiteY5" fmla="*/ 384248 h 980705"/>
              <a:gd name="connsiteX6" fmla="*/ 9189679 w 11439702"/>
              <a:gd name="connsiteY6" fmla="*/ 155648 h 980705"/>
              <a:gd name="connsiteX7" fmla="*/ 10530256 w 11439702"/>
              <a:gd name="connsiteY7" fmla="*/ 1329 h 980705"/>
              <a:gd name="connsiteX8" fmla="*/ 11353082 w 11439702"/>
              <a:gd name="connsiteY8" fmla="*/ 241578 h 980705"/>
              <a:gd name="connsiteX9" fmla="*/ 11416210 w 11439702"/>
              <a:gd name="connsiteY9" fmla="*/ 529053 h 980705"/>
              <a:gd name="connsiteX10" fmla="*/ 11136009 w 11439702"/>
              <a:gd name="connsiteY10" fmla="*/ 780782 h 980705"/>
              <a:gd name="connsiteX11" fmla="*/ 9954580 w 11439702"/>
              <a:gd name="connsiteY11" fmla="*/ 793752 h 980705"/>
              <a:gd name="connsiteX12" fmla="*/ 8506635 w 11439702"/>
              <a:gd name="connsiteY12" fmla="*/ 776345 h 980705"/>
              <a:gd name="connsiteX13" fmla="*/ 6360952 w 11439702"/>
              <a:gd name="connsiteY13" fmla="*/ 757020 h 980705"/>
              <a:gd name="connsiteX14" fmla="*/ 2143761 w 11439702"/>
              <a:gd name="connsiteY14" fmla="*/ 913167 h 980705"/>
              <a:gd name="connsiteX15" fmla="*/ 283185 w 11439702"/>
              <a:gd name="connsiteY15" fmla="*/ 944922 h 980705"/>
              <a:gd name="connsiteX16" fmla="*/ 59222 w 11439702"/>
              <a:gd name="connsiteY16" fmla="*/ 282603 h 980705"/>
              <a:gd name="connsiteX0" fmla="*/ 1480 w 11381960"/>
              <a:gd name="connsiteY0" fmla="*/ 282603 h 980705"/>
              <a:gd name="connsiteX1" fmla="*/ 750547 w 11381960"/>
              <a:gd name="connsiteY1" fmla="*/ 214305 h 980705"/>
              <a:gd name="connsiteX2" fmla="*/ 1998053 w 11381960"/>
              <a:gd name="connsiteY2" fmla="*/ 655791 h 980705"/>
              <a:gd name="connsiteX3" fmla="*/ 4187888 w 11381960"/>
              <a:gd name="connsiteY3" fmla="*/ 849215 h 980705"/>
              <a:gd name="connsiteX4" fmla="*/ 6071237 w 11381960"/>
              <a:gd name="connsiteY4" fmla="*/ 638248 h 980705"/>
              <a:gd name="connsiteX5" fmla="*/ 7811137 w 11381960"/>
              <a:gd name="connsiteY5" fmla="*/ 384248 h 980705"/>
              <a:gd name="connsiteX6" fmla="*/ 9131937 w 11381960"/>
              <a:gd name="connsiteY6" fmla="*/ 155648 h 980705"/>
              <a:gd name="connsiteX7" fmla="*/ 10472514 w 11381960"/>
              <a:gd name="connsiteY7" fmla="*/ 1329 h 980705"/>
              <a:gd name="connsiteX8" fmla="*/ 11295340 w 11381960"/>
              <a:gd name="connsiteY8" fmla="*/ 241578 h 980705"/>
              <a:gd name="connsiteX9" fmla="*/ 11358468 w 11381960"/>
              <a:gd name="connsiteY9" fmla="*/ 529053 h 980705"/>
              <a:gd name="connsiteX10" fmla="*/ 11078267 w 11381960"/>
              <a:gd name="connsiteY10" fmla="*/ 780782 h 980705"/>
              <a:gd name="connsiteX11" fmla="*/ 9896838 w 11381960"/>
              <a:gd name="connsiteY11" fmla="*/ 793752 h 980705"/>
              <a:gd name="connsiteX12" fmla="*/ 8448893 w 11381960"/>
              <a:gd name="connsiteY12" fmla="*/ 776345 h 980705"/>
              <a:gd name="connsiteX13" fmla="*/ 6303210 w 11381960"/>
              <a:gd name="connsiteY13" fmla="*/ 757020 h 980705"/>
              <a:gd name="connsiteX14" fmla="*/ 2086019 w 11381960"/>
              <a:gd name="connsiteY14" fmla="*/ 913167 h 980705"/>
              <a:gd name="connsiteX15" fmla="*/ 604335 w 11381960"/>
              <a:gd name="connsiteY15" fmla="*/ 944922 h 980705"/>
              <a:gd name="connsiteX16" fmla="*/ 1480 w 11381960"/>
              <a:gd name="connsiteY16" fmla="*/ 282603 h 980705"/>
              <a:gd name="connsiteX0" fmla="*/ 23650 w 10992762"/>
              <a:gd name="connsiteY0" fmla="*/ 516960 h 980705"/>
              <a:gd name="connsiteX1" fmla="*/ 361349 w 10992762"/>
              <a:gd name="connsiteY1" fmla="*/ 214305 h 980705"/>
              <a:gd name="connsiteX2" fmla="*/ 1608855 w 10992762"/>
              <a:gd name="connsiteY2" fmla="*/ 655791 h 980705"/>
              <a:gd name="connsiteX3" fmla="*/ 3798690 w 10992762"/>
              <a:gd name="connsiteY3" fmla="*/ 849215 h 980705"/>
              <a:gd name="connsiteX4" fmla="*/ 5682039 w 10992762"/>
              <a:gd name="connsiteY4" fmla="*/ 638248 h 980705"/>
              <a:gd name="connsiteX5" fmla="*/ 7421939 w 10992762"/>
              <a:gd name="connsiteY5" fmla="*/ 384248 h 980705"/>
              <a:gd name="connsiteX6" fmla="*/ 8742739 w 10992762"/>
              <a:gd name="connsiteY6" fmla="*/ 155648 h 980705"/>
              <a:gd name="connsiteX7" fmla="*/ 10083316 w 10992762"/>
              <a:gd name="connsiteY7" fmla="*/ 1329 h 980705"/>
              <a:gd name="connsiteX8" fmla="*/ 10906142 w 10992762"/>
              <a:gd name="connsiteY8" fmla="*/ 241578 h 980705"/>
              <a:gd name="connsiteX9" fmla="*/ 10969270 w 10992762"/>
              <a:gd name="connsiteY9" fmla="*/ 529053 h 980705"/>
              <a:gd name="connsiteX10" fmla="*/ 10689069 w 10992762"/>
              <a:gd name="connsiteY10" fmla="*/ 780782 h 980705"/>
              <a:gd name="connsiteX11" fmla="*/ 9507640 w 10992762"/>
              <a:gd name="connsiteY11" fmla="*/ 793752 h 980705"/>
              <a:gd name="connsiteX12" fmla="*/ 8059695 w 10992762"/>
              <a:gd name="connsiteY12" fmla="*/ 776345 h 980705"/>
              <a:gd name="connsiteX13" fmla="*/ 5914012 w 10992762"/>
              <a:gd name="connsiteY13" fmla="*/ 757020 h 980705"/>
              <a:gd name="connsiteX14" fmla="*/ 1696821 w 10992762"/>
              <a:gd name="connsiteY14" fmla="*/ 913167 h 980705"/>
              <a:gd name="connsiteX15" fmla="*/ 215137 w 10992762"/>
              <a:gd name="connsiteY15" fmla="*/ 944922 h 980705"/>
              <a:gd name="connsiteX16" fmla="*/ 23650 w 10992762"/>
              <a:gd name="connsiteY16" fmla="*/ 516960 h 980705"/>
              <a:gd name="connsiteX0" fmla="*/ 23650 w 10992762"/>
              <a:gd name="connsiteY0" fmla="*/ 516960 h 1117242"/>
              <a:gd name="connsiteX1" fmla="*/ 361349 w 10992762"/>
              <a:gd name="connsiteY1" fmla="*/ 214305 h 1117242"/>
              <a:gd name="connsiteX2" fmla="*/ 1608855 w 10992762"/>
              <a:gd name="connsiteY2" fmla="*/ 655791 h 1117242"/>
              <a:gd name="connsiteX3" fmla="*/ 3798690 w 10992762"/>
              <a:gd name="connsiteY3" fmla="*/ 849215 h 1117242"/>
              <a:gd name="connsiteX4" fmla="*/ 5682039 w 10992762"/>
              <a:gd name="connsiteY4" fmla="*/ 638248 h 1117242"/>
              <a:gd name="connsiteX5" fmla="*/ 7421939 w 10992762"/>
              <a:gd name="connsiteY5" fmla="*/ 384248 h 1117242"/>
              <a:gd name="connsiteX6" fmla="*/ 8742739 w 10992762"/>
              <a:gd name="connsiteY6" fmla="*/ 155648 h 1117242"/>
              <a:gd name="connsiteX7" fmla="*/ 10083316 w 10992762"/>
              <a:gd name="connsiteY7" fmla="*/ 1329 h 1117242"/>
              <a:gd name="connsiteX8" fmla="*/ 10906142 w 10992762"/>
              <a:gd name="connsiteY8" fmla="*/ 241578 h 1117242"/>
              <a:gd name="connsiteX9" fmla="*/ 10969270 w 10992762"/>
              <a:gd name="connsiteY9" fmla="*/ 529053 h 1117242"/>
              <a:gd name="connsiteX10" fmla="*/ 10689069 w 10992762"/>
              <a:gd name="connsiteY10" fmla="*/ 780782 h 1117242"/>
              <a:gd name="connsiteX11" fmla="*/ 9507640 w 10992762"/>
              <a:gd name="connsiteY11" fmla="*/ 793752 h 1117242"/>
              <a:gd name="connsiteX12" fmla="*/ 8059695 w 10992762"/>
              <a:gd name="connsiteY12" fmla="*/ 776345 h 1117242"/>
              <a:gd name="connsiteX13" fmla="*/ 5914012 w 10992762"/>
              <a:gd name="connsiteY13" fmla="*/ 1108556 h 1117242"/>
              <a:gd name="connsiteX14" fmla="*/ 1696821 w 10992762"/>
              <a:gd name="connsiteY14" fmla="*/ 913167 h 1117242"/>
              <a:gd name="connsiteX15" fmla="*/ 215137 w 10992762"/>
              <a:gd name="connsiteY15" fmla="*/ 944922 h 1117242"/>
              <a:gd name="connsiteX16" fmla="*/ 23650 w 10992762"/>
              <a:gd name="connsiteY16" fmla="*/ 516960 h 111724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599121 w 10983028"/>
              <a:gd name="connsiteY2" fmla="*/ 655791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788956 w 10983028"/>
              <a:gd name="connsiteY3" fmla="*/ 849215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672305 w 10983028"/>
              <a:gd name="connsiteY4" fmla="*/ 638248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960 h 1275122"/>
              <a:gd name="connsiteX1" fmla="*/ 351615 w 10983028"/>
              <a:gd name="connsiteY1" fmla="*/ 214305 h 1275122"/>
              <a:gd name="connsiteX2" fmla="*/ 1166102 w 10983028"/>
              <a:gd name="connsiteY2" fmla="*/ 569860 h 1275122"/>
              <a:gd name="connsiteX3" fmla="*/ 3507494 w 10983028"/>
              <a:gd name="connsiteY3" fmla="*/ 864839 h 1275122"/>
              <a:gd name="connsiteX4" fmla="*/ 5802211 w 10983028"/>
              <a:gd name="connsiteY4" fmla="*/ 630436 h 1275122"/>
              <a:gd name="connsiteX5" fmla="*/ 7412205 w 10983028"/>
              <a:gd name="connsiteY5" fmla="*/ 384248 h 1275122"/>
              <a:gd name="connsiteX6" fmla="*/ 8733005 w 10983028"/>
              <a:gd name="connsiteY6" fmla="*/ 155648 h 1275122"/>
              <a:gd name="connsiteX7" fmla="*/ 10073582 w 10983028"/>
              <a:gd name="connsiteY7" fmla="*/ 1329 h 1275122"/>
              <a:gd name="connsiteX8" fmla="*/ 10896408 w 10983028"/>
              <a:gd name="connsiteY8" fmla="*/ 241578 h 1275122"/>
              <a:gd name="connsiteX9" fmla="*/ 10959536 w 10983028"/>
              <a:gd name="connsiteY9" fmla="*/ 529053 h 1275122"/>
              <a:gd name="connsiteX10" fmla="*/ 10679335 w 10983028"/>
              <a:gd name="connsiteY10" fmla="*/ 780782 h 1275122"/>
              <a:gd name="connsiteX11" fmla="*/ 9497906 w 10983028"/>
              <a:gd name="connsiteY11" fmla="*/ 793752 h 1275122"/>
              <a:gd name="connsiteX12" fmla="*/ 8049961 w 10983028"/>
              <a:gd name="connsiteY12" fmla="*/ 776345 h 1275122"/>
              <a:gd name="connsiteX13" fmla="*/ 5904278 w 10983028"/>
              <a:gd name="connsiteY13" fmla="*/ 1108556 h 1275122"/>
              <a:gd name="connsiteX14" fmla="*/ 1427275 w 10983028"/>
              <a:gd name="connsiteY14" fmla="*/ 1186584 h 1275122"/>
              <a:gd name="connsiteX15" fmla="*/ 205403 w 10983028"/>
              <a:gd name="connsiteY15" fmla="*/ 944922 h 1275122"/>
              <a:gd name="connsiteX16" fmla="*/ 13916 w 10983028"/>
              <a:gd name="connsiteY16" fmla="*/ 516960 h 1275122"/>
              <a:gd name="connsiteX0" fmla="*/ 13916 w 10983028"/>
              <a:gd name="connsiteY0" fmla="*/ 516752 h 1274914"/>
              <a:gd name="connsiteX1" fmla="*/ 351615 w 10983028"/>
              <a:gd name="connsiteY1" fmla="*/ 214097 h 1274914"/>
              <a:gd name="connsiteX2" fmla="*/ 1166102 w 10983028"/>
              <a:gd name="connsiteY2" fmla="*/ 569652 h 1274914"/>
              <a:gd name="connsiteX3" fmla="*/ 3507494 w 10983028"/>
              <a:gd name="connsiteY3" fmla="*/ 864631 h 1274914"/>
              <a:gd name="connsiteX4" fmla="*/ 5802211 w 10983028"/>
              <a:gd name="connsiteY4" fmla="*/ 630228 h 1274914"/>
              <a:gd name="connsiteX5" fmla="*/ 7401380 w 10983028"/>
              <a:gd name="connsiteY5" fmla="*/ 251237 h 1274914"/>
              <a:gd name="connsiteX6" fmla="*/ 8733005 w 10983028"/>
              <a:gd name="connsiteY6" fmla="*/ 155440 h 1274914"/>
              <a:gd name="connsiteX7" fmla="*/ 10073582 w 10983028"/>
              <a:gd name="connsiteY7" fmla="*/ 1121 h 1274914"/>
              <a:gd name="connsiteX8" fmla="*/ 10896408 w 10983028"/>
              <a:gd name="connsiteY8" fmla="*/ 241370 h 1274914"/>
              <a:gd name="connsiteX9" fmla="*/ 10959536 w 10983028"/>
              <a:gd name="connsiteY9" fmla="*/ 528845 h 1274914"/>
              <a:gd name="connsiteX10" fmla="*/ 10679335 w 10983028"/>
              <a:gd name="connsiteY10" fmla="*/ 780574 h 1274914"/>
              <a:gd name="connsiteX11" fmla="*/ 9497906 w 10983028"/>
              <a:gd name="connsiteY11" fmla="*/ 793544 h 1274914"/>
              <a:gd name="connsiteX12" fmla="*/ 8049961 w 10983028"/>
              <a:gd name="connsiteY12" fmla="*/ 776137 h 1274914"/>
              <a:gd name="connsiteX13" fmla="*/ 5904278 w 10983028"/>
              <a:gd name="connsiteY13" fmla="*/ 1108348 h 1274914"/>
              <a:gd name="connsiteX14" fmla="*/ 1427275 w 10983028"/>
              <a:gd name="connsiteY14" fmla="*/ 1186376 h 1274914"/>
              <a:gd name="connsiteX15" fmla="*/ 205403 w 10983028"/>
              <a:gd name="connsiteY15" fmla="*/ 944714 h 1274914"/>
              <a:gd name="connsiteX16" fmla="*/ 13916 w 10983028"/>
              <a:gd name="connsiteY16" fmla="*/ 516752 h 1274914"/>
              <a:gd name="connsiteX0" fmla="*/ 13916 w 10983028"/>
              <a:gd name="connsiteY0" fmla="*/ 594710 h 1352872"/>
              <a:gd name="connsiteX1" fmla="*/ 351615 w 10983028"/>
              <a:gd name="connsiteY1" fmla="*/ 292055 h 1352872"/>
              <a:gd name="connsiteX2" fmla="*/ 1166102 w 10983028"/>
              <a:gd name="connsiteY2" fmla="*/ 647610 h 1352872"/>
              <a:gd name="connsiteX3" fmla="*/ 3507494 w 10983028"/>
              <a:gd name="connsiteY3" fmla="*/ 942589 h 1352872"/>
              <a:gd name="connsiteX4" fmla="*/ 5802211 w 10983028"/>
              <a:gd name="connsiteY4" fmla="*/ 708186 h 1352872"/>
              <a:gd name="connsiteX5" fmla="*/ 7401380 w 10983028"/>
              <a:gd name="connsiteY5" fmla="*/ 329195 h 1352872"/>
              <a:gd name="connsiteX6" fmla="*/ 8776307 w 10983028"/>
              <a:gd name="connsiteY6" fmla="*/ 14664 h 1352872"/>
              <a:gd name="connsiteX7" fmla="*/ 10073582 w 10983028"/>
              <a:gd name="connsiteY7" fmla="*/ 79079 h 1352872"/>
              <a:gd name="connsiteX8" fmla="*/ 10896408 w 10983028"/>
              <a:gd name="connsiteY8" fmla="*/ 319328 h 1352872"/>
              <a:gd name="connsiteX9" fmla="*/ 10959536 w 10983028"/>
              <a:gd name="connsiteY9" fmla="*/ 606803 h 1352872"/>
              <a:gd name="connsiteX10" fmla="*/ 10679335 w 10983028"/>
              <a:gd name="connsiteY10" fmla="*/ 858532 h 1352872"/>
              <a:gd name="connsiteX11" fmla="*/ 9497906 w 10983028"/>
              <a:gd name="connsiteY11" fmla="*/ 871502 h 1352872"/>
              <a:gd name="connsiteX12" fmla="*/ 8049961 w 10983028"/>
              <a:gd name="connsiteY12" fmla="*/ 854095 h 1352872"/>
              <a:gd name="connsiteX13" fmla="*/ 5904278 w 10983028"/>
              <a:gd name="connsiteY13" fmla="*/ 1186306 h 1352872"/>
              <a:gd name="connsiteX14" fmla="*/ 1427275 w 10983028"/>
              <a:gd name="connsiteY14" fmla="*/ 1264334 h 1352872"/>
              <a:gd name="connsiteX15" fmla="*/ 205403 w 10983028"/>
              <a:gd name="connsiteY15" fmla="*/ 1022672 h 1352872"/>
              <a:gd name="connsiteX16" fmla="*/ 13916 w 10983028"/>
              <a:gd name="connsiteY16" fmla="*/ 594710 h 1352872"/>
              <a:gd name="connsiteX0" fmla="*/ 13916 w 10967463"/>
              <a:gd name="connsiteY0" fmla="*/ 596557 h 1354719"/>
              <a:gd name="connsiteX1" fmla="*/ 351615 w 10967463"/>
              <a:gd name="connsiteY1" fmla="*/ 293902 h 1354719"/>
              <a:gd name="connsiteX2" fmla="*/ 1166102 w 10967463"/>
              <a:gd name="connsiteY2" fmla="*/ 649457 h 1354719"/>
              <a:gd name="connsiteX3" fmla="*/ 3507494 w 10967463"/>
              <a:gd name="connsiteY3" fmla="*/ 944436 h 1354719"/>
              <a:gd name="connsiteX4" fmla="*/ 5802211 w 10967463"/>
              <a:gd name="connsiteY4" fmla="*/ 710033 h 1354719"/>
              <a:gd name="connsiteX5" fmla="*/ 7401380 w 10967463"/>
              <a:gd name="connsiteY5" fmla="*/ 331042 h 1354719"/>
              <a:gd name="connsiteX6" fmla="*/ 8776307 w 10967463"/>
              <a:gd name="connsiteY6" fmla="*/ 16511 h 1354719"/>
              <a:gd name="connsiteX7" fmla="*/ 10322568 w 10967463"/>
              <a:gd name="connsiteY7" fmla="*/ 73114 h 1354719"/>
              <a:gd name="connsiteX8" fmla="*/ 10896408 w 10967463"/>
              <a:gd name="connsiteY8" fmla="*/ 321175 h 1354719"/>
              <a:gd name="connsiteX9" fmla="*/ 10959536 w 10967463"/>
              <a:gd name="connsiteY9" fmla="*/ 608650 h 1354719"/>
              <a:gd name="connsiteX10" fmla="*/ 10679335 w 10967463"/>
              <a:gd name="connsiteY10" fmla="*/ 860379 h 1354719"/>
              <a:gd name="connsiteX11" fmla="*/ 9497906 w 10967463"/>
              <a:gd name="connsiteY11" fmla="*/ 873349 h 1354719"/>
              <a:gd name="connsiteX12" fmla="*/ 8049961 w 10967463"/>
              <a:gd name="connsiteY12" fmla="*/ 855942 h 1354719"/>
              <a:gd name="connsiteX13" fmla="*/ 5904278 w 10967463"/>
              <a:gd name="connsiteY13" fmla="*/ 1188153 h 1354719"/>
              <a:gd name="connsiteX14" fmla="*/ 1427275 w 10967463"/>
              <a:gd name="connsiteY14" fmla="*/ 1266181 h 1354719"/>
              <a:gd name="connsiteX15" fmla="*/ 205403 w 10967463"/>
              <a:gd name="connsiteY15" fmla="*/ 1024519 h 1354719"/>
              <a:gd name="connsiteX16" fmla="*/ 13916 w 10967463"/>
              <a:gd name="connsiteY16" fmla="*/ 596557 h 1354719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166102 w 11128327"/>
              <a:gd name="connsiteY2" fmla="*/ 647740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3507494 w 11128327"/>
              <a:gd name="connsiteY3" fmla="*/ 942719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594840 h 1353002"/>
              <a:gd name="connsiteX1" fmla="*/ 351615 w 11128327"/>
              <a:gd name="connsiteY1" fmla="*/ 292185 h 1353002"/>
              <a:gd name="connsiteX2" fmla="*/ 1057847 w 11128327"/>
              <a:gd name="connsiteY2" fmla="*/ 655552 h 1353002"/>
              <a:gd name="connsiteX3" fmla="*/ 2706408 w 11128327"/>
              <a:gd name="connsiteY3" fmla="*/ 864600 h 1353002"/>
              <a:gd name="connsiteX4" fmla="*/ 5802211 w 11128327"/>
              <a:gd name="connsiteY4" fmla="*/ 708316 h 1353002"/>
              <a:gd name="connsiteX5" fmla="*/ 7401380 w 11128327"/>
              <a:gd name="connsiteY5" fmla="*/ 329325 h 1353002"/>
              <a:gd name="connsiteX6" fmla="*/ 8776307 w 11128327"/>
              <a:gd name="connsiteY6" fmla="*/ 14794 h 1353002"/>
              <a:gd name="connsiteX7" fmla="*/ 10322568 w 11128327"/>
              <a:gd name="connsiteY7" fmla="*/ 71397 h 1353002"/>
              <a:gd name="connsiteX8" fmla="*/ 11102092 w 11128327"/>
              <a:gd name="connsiteY8" fmla="*/ 249151 h 1353002"/>
              <a:gd name="connsiteX9" fmla="*/ 10959536 w 11128327"/>
              <a:gd name="connsiteY9" fmla="*/ 606933 h 1353002"/>
              <a:gd name="connsiteX10" fmla="*/ 10679335 w 11128327"/>
              <a:gd name="connsiteY10" fmla="*/ 858662 h 1353002"/>
              <a:gd name="connsiteX11" fmla="*/ 9497906 w 11128327"/>
              <a:gd name="connsiteY11" fmla="*/ 871632 h 1353002"/>
              <a:gd name="connsiteX12" fmla="*/ 8049961 w 11128327"/>
              <a:gd name="connsiteY12" fmla="*/ 854225 h 1353002"/>
              <a:gd name="connsiteX13" fmla="*/ 5904278 w 11128327"/>
              <a:gd name="connsiteY13" fmla="*/ 1186436 h 1353002"/>
              <a:gd name="connsiteX14" fmla="*/ 1427275 w 11128327"/>
              <a:gd name="connsiteY14" fmla="*/ 1264464 h 1353002"/>
              <a:gd name="connsiteX15" fmla="*/ 205403 w 11128327"/>
              <a:gd name="connsiteY15" fmla="*/ 1022802 h 1353002"/>
              <a:gd name="connsiteX16" fmla="*/ 13916 w 11128327"/>
              <a:gd name="connsiteY16" fmla="*/ 594840 h 1353002"/>
              <a:gd name="connsiteX0" fmla="*/ 13916 w 11128327"/>
              <a:gd name="connsiteY0" fmla="*/ 605753 h 1363915"/>
              <a:gd name="connsiteX1" fmla="*/ 351615 w 11128327"/>
              <a:gd name="connsiteY1" fmla="*/ 303098 h 1363915"/>
              <a:gd name="connsiteX2" fmla="*/ 1057847 w 11128327"/>
              <a:gd name="connsiteY2" fmla="*/ 666465 h 1363915"/>
              <a:gd name="connsiteX3" fmla="*/ 2706408 w 11128327"/>
              <a:gd name="connsiteY3" fmla="*/ 875513 h 1363915"/>
              <a:gd name="connsiteX4" fmla="*/ 5802211 w 11128327"/>
              <a:gd name="connsiteY4" fmla="*/ 719229 h 1363915"/>
              <a:gd name="connsiteX5" fmla="*/ 7401380 w 11128327"/>
              <a:gd name="connsiteY5" fmla="*/ 340238 h 1363915"/>
              <a:gd name="connsiteX6" fmla="*/ 8776307 w 11128327"/>
              <a:gd name="connsiteY6" fmla="*/ 25707 h 1363915"/>
              <a:gd name="connsiteX7" fmla="*/ 10322568 w 11128327"/>
              <a:gd name="connsiteY7" fmla="*/ 82310 h 1363915"/>
              <a:gd name="connsiteX8" fmla="*/ 11102092 w 11128327"/>
              <a:gd name="connsiteY8" fmla="*/ 260064 h 1363915"/>
              <a:gd name="connsiteX9" fmla="*/ 10959536 w 11128327"/>
              <a:gd name="connsiteY9" fmla="*/ 617846 h 1363915"/>
              <a:gd name="connsiteX10" fmla="*/ 10679335 w 11128327"/>
              <a:gd name="connsiteY10" fmla="*/ 869575 h 1363915"/>
              <a:gd name="connsiteX11" fmla="*/ 9497906 w 11128327"/>
              <a:gd name="connsiteY11" fmla="*/ 882545 h 1363915"/>
              <a:gd name="connsiteX12" fmla="*/ 8049961 w 11128327"/>
              <a:gd name="connsiteY12" fmla="*/ 865138 h 1363915"/>
              <a:gd name="connsiteX13" fmla="*/ 5904278 w 11128327"/>
              <a:gd name="connsiteY13" fmla="*/ 1197349 h 1363915"/>
              <a:gd name="connsiteX14" fmla="*/ 1427275 w 11128327"/>
              <a:gd name="connsiteY14" fmla="*/ 1275377 h 1363915"/>
              <a:gd name="connsiteX15" fmla="*/ 205403 w 11128327"/>
              <a:gd name="connsiteY15" fmla="*/ 1033715 h 1363915"/>
              <a:gd name="connsiteX16" fmla="*/ 13916 w 11128327"/>
              <a:gd name="connsiteY16" fmla="*/ 605753 h 1363915"/>
              <a:gd name="connsiteX0" fmla="*/ 13916 w 11792520"/>
              <a:gd name="connsiteY0" fmla="*/ 601259 h 1359421"/>
              <a:gd name="connsiteX1" fmla="*/ 351615 w 11792520"/>
              <a:gd name="connsiteY1" fmla="*/ 298604 h 1359421"/>
              <a:gd name="connsiteX2" fmla="*/ 1057847 w 11792520"/>
              <a:gd name="connsiteY2" fmla="*/ 661971 h 1359421"/>
              <a:gd name="connsiteX3" fmla="*/ 2706408 w 11792520"/>
              <a:gd name="connsiteY3" fmla="*/ 871019 h 1359421"/>
              <a:gd name="connsiteX4" fmla="*/ 5802211 w 11792520"/>
              <a:gd name="connsiteY4" fmla="*/ 714735 h 1359421"/>
              <a:gd name="connsiteX5" fmla="*/ 7401380 w 11792520"/>
              <a:gd name="connsiteY5" fmla="*/ 335744 h 1359421"/>
              <a:gd name="connsiteX6" fmla="*/ 8776307 w 11792520"/>
              <a:gd name="connsiteY6" fmla="*/ 21213 h 1359421"/>
              <a:gd name="connsiteX7" fmla="*/ 10322568 w 11792520"/>
              <a:gd name="connsiteY7" fmla="*/ 77816 h 1359421"/>
              <a:gd name="connsiteX8" fmla="*/ 11784097 w 11792520"/>
              <a:gd name="connsiteY8" fmla="*/ 474303 h 1359421"/>
              <a:gd name="connsiteX9" fmla="*/ 10959536 w 11792520"/>
              <a:gd name="connsiteY9" fmla="*/ 613352 h 1359421"/>
              <a:gd name="connsiteX10" fmla="*/ 10679335 w 11792520"/>
              <a:gd name="connsiteY10" fmla="*/ 865081 h 1359421"/>
              <a:gd name="connsiteX11" fmla="*/ 9497906 w 11792520"/>
              <a:gd name="connsiteY11" fmla="*/ 878051 h 1359421"/>
              <a:gd name="connsiteX12" fmla="*/ 8049961 w 11792520"/>
              <a:gd name="connsiteY12" fmla="*/ 860644 h 1359421"/>
              <a:gd name="connsiteX13" fmla="*/ 5904278 w 11792520"/>
              <a:gd name="connsiteY13" fmla="*/ 1192855 h 1359421"/>
              <a:gd name="connsiteX14" fmla="*/ 1427275 w 11792520"/>
              <a:gd name="connsiteY14" fmla="*/ 1270883 h 1359421"/>
              <a:gd name="connsiteX15" fmla="*/ 205403 w 11792520"/>
              <a:gd name="connsiteY15" fmla="*/ 1029221 h 1359421"/>
              <a:gd name="connsiteX16" fmla="*/ 13916 w 11792520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679335 w 11881274"/>
              <a:gd name="connsiteY10" fmla="*/ 865081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497906 w 11881274"/>
              <a:gd name="connsiteY11" fmla="*/ 878051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057847 w 11881274"/>
              <a:gd name="connsiteY2" fmla="*/ 661971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01259 h 1359421"/>
              <a:gd name="connsiteX1" fmla="*/ 351615 w 11881274"/>
              <a:gd name="connsiteY1" fmla="*/ 298604 h 1359421"/>
              <a:gd name="connsiteX2" fmla="*/ 1155276 w 11881274"/>
              <a:gd name="connsiteY2" fmla="*/ 482297 h 1359421"/>
              <a:gd name="connsiteX3" fmla="*/ 2706408 w 11881274"/>
              <a:gd name="connsiteY3" fmla="*/ 871019 h 1359421"/>
              <a:gd name="connsiteX4" fmla="*/ 5802211 w 11881274"/>
              <a:gd name="connsiteY4" fmla="*/ 714735 h 1359421"/>
              <a:gd name="connsiteX5" fmla="*/ 7401380 w 11881274"/>
              <a:gd name="connsiteY5" fmla="*/ 335744 h 1359421"/>
              <a:gd name="connsiteX6" fmla="*/ 8776307 w 11881274"/>
              <a:gd name="connsiteY6" fmla="*/ 21213 h 1359421"/>
              <a:gd name="connsiteX7" fmla="*/ 10322568 w 11881274"/>
              <a:gd name="connsiteY7" fmla="*/ 77816 h 1359421"/>
              <a:gd name="connsiteX8" fmla="*/ 11784097 w 11881274"/>
              <a:gd name="connsiteY8" fmla="*/ 474303 h 1359421"/>
              <a:gd name="connsiteX9" fmla="*/ 11749797 w 11881274"/>
              <a:gd name="connsiteY9" fmla="*/ 855521 h 1359421"/>
              <a:gd name="connsiteX10" fmla="*/ 10722637 w 11881274"/>
              <a:gd name="connsiteY10" fmla="*/ 1005695 h 1359421"/>
              <a:gd name="connsiteX11" fmla="*/ 9595335 w 11881274"/>
              <a:gd name="connsiteY11" fmla="*/ 1128032 h 1359421"/>
              <a:gd name="connsiteX12" fmla="*/ 8049961 w 11881274"/>
              <a:gd name="connsiteY12" fmla="*/ 860644 h 1359421"/>
              <a:gd name="connsiteX13" fmla="*/ 5904278 w 11881274"/>
              <a:gd name="connsiteY13" fmla="*/ 1192855 h 1359421"/>
              <a:gd name="connsiteX14" fmla="*/ 1427275 w 11881274"/>
              <a:gd name="connsiteY14" fmla="*/ 1270883 h 1359421"/>
              <a:gd name="connsiteX15" fmla="*/ 205403 w 11881274"/>
              <a:gd name="connsiteY15" fmla="*/ 1029221 h 1359421"/>
              <a:gd name="connsiteX16" fmla="*/ 13916 w 11881274"/>
              <a:gd name="connsiteY16" fmla="*/ 601259 h 1359421"/>
              <a:gd name="connsiteX0" fmla="*/ 13916 w 11881274"/>
              <a:gd name="connsiteY0" fmla="*/ 615901 h 1374063"/>
              <a:gd name="connsiteX1" fmla="*/ 351615 w 11881274"/>
              <a:gd name="connsiteY1" fmla="*/ 769 h 1374063"/>
              <a:gd name="connsiteX2" fmla="*/ 1155276 w 11881274"/>
              <a:gd name="connsiteY2" fmla="*/ 496939 h 1374063"/>
              <a:gd name="connsiteX3" fmla="*/ 2706408 w 11881274"/>
              <a:gd name="connsiteY3" fmla="*/ 885661 h 1374063"/>
              <a:gd name="connsiteX4" fmla="*/ 5802211 w 11881274"/>
              <a:gd name="connsiteY4" fmla="*/ 729377 h 1374063"/>
              <a:gd name="connsiteX5" fmla="*/ 7401380 w 11881274"/>
              <a:gd name="connsiteY5" fmla="*/ 350386 h 1374063"/>
              <a:gd name="connsiteX6" fmla="*/ 8776307 w 11881274"/>
              <a:gd name="connsiteY6" fmla="*/ 35855 h 1374063"/>
              <a:gd name="connsiteX7" fmla="*/ 10322568 w 11881274"/>
              <a:gd name="connsiteY7" fmla="*/ 92458 h 1374063"/>
              <a:gd name="connsiteX8" fmla="*/ 11784097 w 11881274"/>
              <a:gd name="connsiteY8" fmla="*/ 488945 h 1374063"/>
              <a:gd name="connsiteX9" fmla="*/ 11749797 w 11881274"/>
              <a:gd name="connsiteY9" fmla="*/ 870163 h 1374063"/>
              <a:gd name="connsiteX10" fmla="*/ 10722637 w 11881274"/>
              <a:gd name="connsiteY10" fmla="*/ 1020337 h 1374063"/>
              <a:gd name="connsiteX11" fmla="*/ 9595335 w 11881274"/>
              <a:gd name="connsiteY11" fmla="*/ 1142674 h 1374063"/>
              <a:gd name="connsiteX12" fmla="*/ 8049961 w 11881274"/>
              <a:gd name="connsiteY12" fmla="*/ 875286 h 1374063"/>
              <a:gd name="connsiteX13" fmla="*/ 5904278 w 11881274"/>
              <a:gd name="connsiteY13" fmla="*/ 1207497 h 1374063"/>
              <a:gd name="connsiteX14" fmla="*/ 1427275 w 11881274"/>
              <a:gd name="connsiteY14" fmla="*/ 1285525 h 1374063"/>
              <a:gd name="connsiteX15" fmla="*/ 205403 w 11881274"/>
              <a:gd name="connsiteY15" fmla="*/ 1043863 h 1374063"/>
              <a:gd name="connsiteX16" fmla="*/ 13916 w 11881274"/>
              <a:gd name="connsiteY16" fmla="*/ 615901 h 1374063"/>
              <a:gd name="connsiteX0" fmla="*/ 13916 w 11881274"/>
              <a:gd name="connsiteY0" fmla="*/ 616769 h 1374931"/>
              <a:gd name="connsiteX1" fmla="*/ 351615 w 11881274"/>
              <a:gd name="connsiteY1" fmla="*/ 1637 h 1374931"/>
              <a:gd name="connsiteX2" fmla="*/ 1274357 w 11881274"/>
              <a:gd name="connsiteY2" fmla="*/ 450935 h 1374931"/>
              <a:gd name="connsiteX3" fmla="*/ 2706408 w 11881274"/>
              <a:gd name="connsiteY3" fmla="*/ 886529 h 1374931"/>
              <a:gd name="connsiteX4" fmla="*/ 5802211 w 11881274"/>
              <a:gd name="connsiteY4" fmla="*/ 730245 h 1374931"/>
              <a:gd name="connsiteX5" fmla="*/ 7401380 w 11881274"/>
              <a:gd name="connsiteY5" fmla="*/ 351254 h 1374931"/>
              <a:gd name="connsiteX6" fmla="*/ 8776307 w 11881274"/>
              <a:gd name="connsiteY6" fmla="*/ 36723 h 1374931"/>
              <a:gd name="connsiteX7" fmla="*/ 10322568 w 11881274"/>
              <a:gd name="connsiteY7" fmla="*/ 93326 h 1374931"/>
              <a:gd name="connsiteX8" fmla="*/ 11784097 w 11881274"/>
              <a:gd name="connsiteY8" fmla="*/ 489813 h 1374931"/>
              <a:gd name="connsiteX9" fmla="*/ 11749797 w 11881274"/>
              <a:gd name="connsiteY9" fmla="*/ 871031 h 1374931"/>
              <a:gd name="connsiteX10" fmla="*/ 10722637 w 11881274"/>
              <a:gd name="connsiteY10" fmla="*/ 1021205 h 1374931"/>
              <a:gd name="connsiteX11" fmla="*/ 9595335 w 11881274"/>
              <a:gd name="connsiteY11" fmla="*/ 1143542 h 1374931"/>
              <a:gd name="connsiteX12" fmla="*/ 8049961 w 11881274"/>
              <a:gd name="connsiteY12" fmla="*/ 876154 h 1374931"/>
              <a:gd name="connsiteX13" fmla="*/ 5904278 w 11881274"/>
              <a:gd name="connsiteY13" fmla="*/ 1208365 h 1374931"/>
              <a:gd name="connsiteX14" fmla="*/ 1427275 w 11881274"/>
              <a:gd name="connsiteY14" fmla="*/ 1286393 h 1374931"/>
              <a:gd name="connsiteX15" fmla="*/ 205403 w 11881274"/>
              <a:gd name="connsiteY15" fmla="*/ 1044731 h 1374931"/>
              <a:gd name="connsiteX16" fmla="*/ 13916 w 11881274"/>
              <a:gd name="connsiteY16" fmla="*/ 616769 h 137493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179 h 1507341"/>
              <a:gd name="connsiteX1" fmla="*/ 270299 w 11875736"/>
              <a:gd name="connsiteY1" fmla="*/ 1244 h 1507341"/>
              <a:gd name="connsiteX2" fmla="*/ 1268819 w 11875736"/>
              <a:gd name="connsiteY2" fmla="*/ 583345 h 1507341"/>
              <a:gd name="connsiteX3" fmla="*/ 2700870 w 11875736"/>
              <a:gd name="connsiteY3" fmla="*/ 1018939 h 1507341"/>
              <a:gd name="connsiteX4" fmla="*/ 5796673 w 11875736"/>
              <a:gd name="connsiteY4" fmla="*/ 862655 h 1507341"/>
              <a:gd name="connsiteX5" fmla="*/ 7395842 w 11875736"/>
              <a:gd name="connsiteY5" fmla="*/ 483664 h 1507341"/>
              <a:gd name="connsiteX6" fmla="*/ 8770769 w 11875736"/>
              <a:gd name="connsiteY6" fmla="*/ 169133 h 1507341"/>
              <a:gd name="connsiteX7" fmla="*/ 10317030 w 11875736"/>
              <a:gd name="connsiteY7" fmla="*/ 225736 h 1507341"/>
              <a:gd name="connsiteX8" fmla="*/ 11778559 w 11875736"/>
              <a:gd name="connsiteY8" fmla="*/ 622223 h 1507341"/>
              <a:gd name="connsiteX9" fmla="*/ 11744259 w 11875736"/>
              <a:gd name="connsiteY9" fmla="*/ 1003441 h 1507341"/>
              <a:gd name="connsiteX10" fmla="*/ 10717099 w 11875736"/>
              <a:gd name="connsiteY10" fmla="*/ 1153615 h 1507341"/>
              <a:gd name="connsiteX11" fmla="*/ 9589797 w 11875736"/>
              <a:gd name="connsiteY11" fmla="*/ 1275952 h 1507341"/>
              <a:gd name="connsiteX12" fmla="*/ 8044423 w 11875736"/>
              <a:gd name="connsiteY12" fmla="*/ 1008564 h 1507341"/>
              <a:gd name="connsiteX13" fmla="*/ 5898740 w 11875736"/>
              <a:gd name="connsiteY13" fmla="*/ 1340775 h 1507341"/>
              <a:gd name="connsiteX14" fmla="*/ 1421737 w 11875736"/>
              <a:gd name="connsiteY14" fmla="*/ 1418803 h 1507341"/>
              <a:gd name="connsiteX15" fmla="*/ 199865 w 11875736"/>
              <a:gd name="connsiteY15" fmla="*/ 1177141 h 1507341"/>
              <a:gd name="connsiteX16" fmla="*/ 8378 w 11875736"/>
              <a:gd name="connsiteY16" fmla="*/ 749179 h 1507341"/>
              <a:gd name="connsiteX0" fmla="*/ 8378 w 11875736"/>
              <a:gd name="connsiteY0" fmla="*/ 749293 h 1507455"/>
              <a:gd name="connsiteX1" fmla="*/ 270299 w 11875736"/>
              <a:gd name="connsiteY1" fmla="*/ 1358 h 1507455"/>
              <a:gd name="connsiteX2" fmla="*/ 1268819 w 11875736"/>
              <a:gd name="connsiteY2" fmla="*/ 583459 h 1507455"/>
              <a:gd name="connsiteX3" fmla="*/ 2700870 w 11875736"/>
              <a:gd name="connsiteY3" fmla="*/ 1019053 h 1507455"/>
              <a:gd name="connsiteX4" fmla="*/ 5796673 w 11875736"/>
              <a:gd name="connsiteY4" fmla="*/ 862769 h 1507455"/>
              <a:gd name="connsiteX5" fmla="*/ 7395842 w 11875736"/>
              <a:gd name="connsiteY5" fmla="*/ 483778 h 1507455"/>
              <a:gd name="connsiteX6" fmla="*/ 8770769 w 11875736"/>
              <a:gd name="connsiteY6" fmla="*/ 169247 h 1507455"/>
              <a:gd name="connsiteX7" fmla="*/ 10317030 w 11875736"/>
              <a:gd name="connsiteY7" fmla="*/ 225850 h 1507455"/>
              <a:gd name="connsiteX8" fmla="*/ 11778559 w 11875736"/>
              <a:gd name="connsiteY8" fmla="*/ 622337 h 1507455"/>
              <a:gd name="connsiteX9" fmla="*/ 11744259 w 11875736"/>
              <a:gd name="connsiteY9" fmla="*/ 1003555 h 1507455"/>
              <a:gd name="connsiteX10" fmla="*/ 10717099 w 11875736"/>
              <a:gd name="connsiteY10" fmla="*/ 1153729 h 1507455"/>
              <a:gd name="connsiteX11" fmla="*/ 9589797 w 11875736"/>
              <a:gd name="connsiteY11" fmla="*/ 1276066 h 1507455"/>
              <a:gd name="connsiteX12" fmla="*/ 8044423 w 11875736"/>
              <a:gd name="connsiteY12" fmla="*/ 1008678 h 1507455"/>
              <a:gd name="connsiteX13" fmla="*/ 5898740 w 11875736"/>
              <a:gd name="connsiteY13" fmla="*/ 1340889 h 1507455"/>
              <a:gd name="connsiteX14" fmla="*/ 1421737 w 11875736"/>
              <a:gd name="connsiteY14" fmla="*/ 1418917 h 1507455"/>
              <a:gd name="connsiteX15" fmla="*/ 199865 w 11875736"/>
              <a:gd name="connsiteY15" fmla="*/ 1177255 h 1507455"/>
              <a:gd name="connsiteX16" fmla="*/ 8378 w 11875736"/>
              <a:gd name="connsiteY16" fmla="*/ 749293 h 1507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875736" h="1507455">
                <a:moveTo>
                  <a:pt x="8378" y="749293"/>
                </a:moveTo>
                <a:cubicBezTo>
                  <a:pt x="20117" y="553310"/>
                  <a:pt x="60226" y="28997"/>
                  <a:pt x="270299" y="1358"/>
                </a:cubicBezTo>
                <a:cubicBezTo>
                  <a:pt x="480372" y="-26281"/>
                  <a:pt x="885375" y="374783"/>
                  <a:pt x="1268819" y="583459"/>
                </a:cubicBezTo>
                <a:cubicBezTo>
                  <a:pt x="1652263" y="792135"/>
                  <a:pt x="1946228" y="972501"/>
                  <a:pt x="2700870" y="1019053"/>
                </a:cubicBezTo>
                <a:cubicBezTo>
                  <a:pt x="3455512" y="1065605"/>
                  <a:pt x="5014177" y="967605"/>
                  <a:pt x="5796673" y="862769"/>
                </a:cubicBezTo>
                <a:cubicBezTo>
                  <a:pt x="6579169" y="757933"/>
                  <a:pt x="6910985" y="646237"/>
                  <a:pt x="7395842" y="483778"/>
                </a:cubicBezTo>
                <a:cubicBezTo>
                  <a:pt x="7880699" y="321319"/>
                  <a:pt x="8283905" y="212235"/>
                  <a:pt x="8770769" y="169247"/>
                </a:cubicBezTo>
                <a:cubicBezTo>
                  <a:pt x="9257633" y="126259"/>
                  <a:pt x="9815732" y="150335"/>
                  <a:pt x="10317030" y="225850"/>
                </a:cubicBezTo>
                <a:cubicBezTo>
                  <a:pt x="10818328" y="301365"/>
                  <a:pt x="11540688" y="492720"/>
                  <a:pt x="11778559" y="622337"/>
                </a:cubicBezTo>
                <a:cubicBezTo>
                  <a:pt x="12016431" y="751955"/>
                  <a:pt x="11742549" y="907178"/>
                  <a:pt x="11744259" y="1003555"/>
                </a:cubicBezTo>
                <a:cubicBezTo>
                  <a:pt x="11745969" y="1099932"/>
                  <a:pt x="11076176" y="1108310"/>
                  <a:pt x="10717099" y="1153729"/>
                </a:cubicBezTo>
                <a:cubicBezTo>
                  <a:pt x="10358022" y="1199148"/>
                  <a:pt x="10035243" y="1300241"/>
                  <a:pt x="9589797" y="1276066"/>
                </a:cubicBezTo>
                <a:cubicBezTo>
                  <a:pt x="9144351" y="1251891"/>
                  <a:pt x="8659599" y="997874"/>
                  <a:pt x="8044423" y="1008678"/>
                </a:cubicBezTo>
                <a:cubicBezTo>
                  <a:pt x="7429247" y="1019482"/>
                  <a:pt x="7002521" y="1272516"/>
                  <a:pt x="5898740" y="1340889"/>
                </a:cubicBezTo>
                <a:cubicBezTo>
                  <a:pt x="4794959" y="1409262"/>
                  <a:pt x="2649404" y="1628467"/>
                  <a:pt x="1421737" y="1418917"/>
                </a:cubicBezTo>
                <a:cubicBezTo>
                  <a:pt x="194070" y="1209367"/>
                  <a:pt x="435425" y="1288859"/>
                  <a:pt x="199865" y="1177255"/>
                </a:cubicBezTo>
                <a:cubicBezTo>
                  <a:pt x="-35695" y="1065651"/>
                  <a:pt x="-3361" y="945276"/>
                  <a:pt x="8378" y="749293"/>
                </a:cubicBezTo>
                <a:close/>
              </a:path>
            </a:pathLst>
          </a:custGeom>
          <a:solidFill>
            <a:srgbClr val="B8DADB"/>
          </a:solidFill>
          <a:ln>
            <a:solidFill>
              <a:srgbClr val="B8DA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75E2C-1682-ADA7-72FA-6684A886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4800" dirty="0">
                <a:solidFill>
                  <a:srgbClr val="002D69"/>
                </a:solidFill>
              </a:rPr>
              <a:t>RESULTS</a:t>
            </a:r>
            <a:endParaRPr lang="en-US" sz="4800" dirty="0">
              <a:solidFill>
                <a:srgbClr val="002D6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C4C396-E00A-D2F3-28A9-F5AF9189DB4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noFill/>
          <a:ln w="152400">
            <a:solidFill>
              <a:srgbClr val="17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9C0C14A-60CB-A533-575C-371693EE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175" y="1539875"/>
            <a:ext cx="6115050" cy="5105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0DF029-40EE-7218-0F88-A431B9506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700" y="1416247"/>
            <a:ext cx="4521200" cy="4351338"/>
          </a:xfrm>
        </p:spPr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The glove 300d representation is more susceptible to the effects of back translation augmentation than for all-mpnet-base-v2, although all-mpnet-base-v2 performance better in both tasks.</a:t>
            </a:r>
            <a:endParaRPr lang="pl-P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32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8DADB"/>
        </a:solidFill>
        <a:ln>
          <a:solidFill>
            <a:srgbClr val="B8DADB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545</Words>
  <Application>Microsoft Office PowerPoint</Application>
  <PresentationFormat>Panoramiczny</PresentationFormat>
  <Paragraphs>31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TAKE THE MOST OUT OF: </vt:lpstr>
      <vt:lpstr>DSTC11 TRACK 2</vt:lpstr>
      <vt:lpstr>Task 1 Intent Clustering</vt:lpstr>
      <vt:lpstr>Task 2 Open Intent Induction</vt:lpstr>
      <vt:lpstr>IDEA</vt:lpstr>
      <vt:lpstr>APPROACH</vt:lpstr>
      <vt:lpstr>RESULTS</vt:lpstr>
      <vt:lpstr>RESULTS</vt:lpstr>
      <vt:lpstr>RESULTS</vt:lpstr>
      <vt:lpstr>FUTURE WORK</vt:lpstr>
      <vt:lpstr>REFERENCES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THE MOST OUT OF:  </dc:title>
  <dc:creator>Krzyminski, Mikolaj</dc:creator>
  <cp:lastModifiedBy>Mikołaj Krzymiński</cp:lastModifiedBy>
  <cp:revision>9</cp:revision>
  <dcterms:created xsi:type="dcterms:W3CDTF">2023-09-05T06:16:59Z</dcterms:created>
  <dcterms:modified xsi:type="dcterms:W3CDTF">2023-09-10T11:21:37Z</dcterms:modified>
</cp:coreProperties>
</file>