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67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1B1D6-F694-4C3A-8AE3-17F07346E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5E8113-F3F1-433B-AF1C-8F737D4E8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338D8A-D47A-416E-B9C3-42C99A3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D305BE-0C73-4D2D-B495-98AA8E1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9C48F-80DF-482A-990D-7DF8274E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1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0F383-1860-43F4-B9DF-F135B82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00E0CA-9EAF-4D64-A303-33B3B3748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A1DF2D-752F-4961-BBF6-DC15E537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D8C567-569D-4446-8A96-BB733152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964519-D13C-448C-9AD7-D5B4EE1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15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81F2DA-AC1E-4486-A37F-39EEB957C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DBB2C1-92A2-46ED-823E-0E07A3A0A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C9393-5547-4C77-8E47-69DDA684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4E2826-E9CD-4F5C-8E2D-8A1C7C66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12F537-01D4-46EC-94AC-B9FEA890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4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A5DFF-F8B2-4F1D-9D07-4E5505C8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3D040-135E-428C-BFE4-72ADA5A6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6E17AD-DAB3-4E92-9D84-E462B7E1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D0A94-BEBC-48DF-AC2A-7FDB4C4D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A8295-80DA-4B83-A5CE-64870655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50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BB423-2BEB-455B-92AC-8AD0A969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1F38E9-8F3C-4D80-956A-A7F76135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65FF79-79B1-4E80-94B9-93D978F6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6C765-D0E5-4B69-B819-254A8919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4A69A0-5779-4E06-9F7B-28AA6562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5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0F6B7-83B2-4918-9B3A-BB403BB3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7056F-6858-4780-A2EE-D2BC66F7A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14901E-91DF-4C82-9E0C-25D82979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BDF0A3-8D5F-435A-9E80-B8C6298F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8D0F6D-9273-48B3-8E9B-FC36AED2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F5DD95-1C23-45BD-A9B9-3258E6E3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1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27E12B-61ED-4A2C-B700-1A17CABC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788D0A-5D3C-48C2-B91C-BD655CD3D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F59AA9-D666-42BB-A73C-18DFB7BD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267F71-207D-4A3E-BAD5-350B6C05C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4CCB28-616C-42D0-B1AC-0479D7EA2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C5C953-58FE-47C1-A99C-08D1B72F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6B9D27-2101-4772-B8C4-84E2E859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96D61D-41BD-42D1-89E4-E5B19AA9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9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22863-C9DB-4633-B806-2822D4CE4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C766C5-B262-4E6D-9E1B-FF2F40DA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3E24EF9-B63B-4F9A-920F-BE096E6F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0941CD-2853-4CAC-A3B8-5CD941C1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53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A1566F-7BCD-4DF7-A5B3-F7FC9575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C7F821-B2F1-4856-A9F9-67470D97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50A4B3-6A19-4EEE-AEA0-46C42DDC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36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D4075-426B-49B2-A163-42CB395EA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CCFDB-2A5E-4A66-A1EC-03520603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32336E-0A73-435D-99C1-20B1F92A3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72DDEF-742C-4C5A-83DC-A42E1CCD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0C45B5-6FA2-477D-AFD7-89AD180D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58BB8A-4534-4DD3-B761-12DB864E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1E824-C23D-4A6B-BAE2-BC885087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2A0225-47D8-46B5-8012-409A57772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E9F76-B649-4A8D-AEC7-471E34D76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41451C-2C42-4446-A742-37DADFB7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E7CE3E-06A0-4C1F-9C5C-94C218FB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4C74CF-BB41-4927-A348-8DB8BB55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EB230-7A44-466A-9A4B-0B9E105D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9F62F-367D-41F3-83AB-6FB178EC2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FCE95-05FB-4C42-8AF2-0D6B8F24B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734B4-95C0-4039-817B-2D6E4795D95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B0BC3-92AC-46C7-9C97-0EAEF7D4F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7A2BAC-A97B-4BDD-9B6A-3ECDFD4F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07C8-709B-4CEC-B7BB-4F4E963C73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0DD339-DB8C-4086-B5AD-E3F29B9AD927}"/>
              </a:ext>
            </a:extLst>
          </p:cNvPr>
          <p:cNvSpPr txBox="1"/>
          <p:nvPr/>
        </p:nvSpPr>
        <p:spPr>
          <a:xfrm>
            <a:off x="1943644" y="172878"/>
            <a:ext cx="83047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Северо-Казахстанский государственный университет им. М.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Факультет инженерии и цифровых технологий  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CAA032-666D-419F-9FE6-5953D2D8294A}"/>
              </a:ext>
            </a:extLst>
          </p:cNvPr>
          <p:cNvSpPr txBox="1"/>
          <p:nvPr/>
        </p:nvSpPr>
        <p:spPr>
          <a:xfrm>
            <a:off x="3047307" y="2208197"/>
            <a:ext cx="60973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ПРОЕКТ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дисциплине: Протоколы и интерфейсы компьютерных систем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тему: «Образовательная платформа для развития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мышления»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541EA1-C7D5-4D6D-ADC7-E9AA1A511E02}"/>
              </a:ext>
            </a:extLst>
          </p:cNvPr>
          <p:cNvSpPr txBox="1"/>
          <p:nvPr/>
        </p:nvSpPr>
        <p:spPr>
          <a:xfrm>
            <a:off x="139239" y="4275113"/>
            <a:ext cx="22215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ИС-23-1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79389-8F94-4A6A-8CF6-E44F1040FD74}"/>
              </a:ext>
            </a:extLst>
          </p:cNvPr>
          <p:cNvSpPr txBox="1"/>
          <p:nvPr/>
        </p:nvSpPr>
        <p:spPr>
          <a:xfrm>
            <a:off x="10248355" y="4582889"/>
            <a:ext cx="6097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Уразбаев М.К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8CF7BB-8EA6-432E-A97D-C78538CC844B}"/>
              </a:ext>
            </a:extLst>
          </p:cNvPr>
          <p:cNvSpPr txBox="1"/>
          <p:nvPr/>
        </p:nvSpPr>
        <p:spPr>
          <a:xfrm>
            <a:off x="4790016" y="6285012"/>
            <a:ext cx="26352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Петропавловск, 2025</a:t>
            </a:r>
          </a:p>
        </p:txBody>
      </p:sp>
    </p:spTree>
    <p:extLst>
      <p:ext uri="{BB962C8B-B14F-4D97-AF65-F5344CB8AC3E}">
        <p14:creationId xmlns:p14="http://schemas.microsoft.com/office/powerpoint/2010/main" val="349300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3D074D-AA07-4FD9-A630-27342371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654"/>
            <a:ext cx="8393810" cy="44182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2CD79E-B5F9-4E1D-BBBB-CC20869B9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89" y="646630"/>
            <a:ext cx="2570214" cy="556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8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8CE5FC-FA34-4F38-B2B8-85FBCC1F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87024"/>
            <a:ext cx="8952807" cy="46839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B11D19-227A-4654-9C89-167FCACFF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263" y="756457"/>
            <a:ext cx="2633857" cy="57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8471E8-3BB1-454C-BF29-B1D1C207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" y="1005840"/>
            <a:ext cx="8883889" cy="4701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9180FF-1380-4484-AA1F-DACE4D5A1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733" y="355369"/>
            <a:ext cx="2839267" cy="61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3056C7-A82C-4998-AC53-808DF95C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256856"/>
            <a:ext cx="8272538" cy="434428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E2C178-B660-42D3-AFF2-EE5859ED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840" y="491940"/>
            <a:ext cx="2713109" cy="587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4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805BC9-2F7A-475E-9EE9-62EFE144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06" y="1021841"/>
            <a:ext cx="7611537" cy="5229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07E1E-1F44-44DC-BAE0-A1E22D81C78B}"/>
              </a:ext>
            </a:extLst>
          </p:cNvPr>
          <p:cNvSpPr txBox="1"/>
          <p:nvPr/>
        </p:nvSpPr>
        <p:spPr>
          <a:xfrm>
            <a:off x="312419" y="333808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Файловая структура проекта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383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07E1E-1F44-44DC-BAE0-A1E22D81C78B}"/>
              </a:ext>
            </a:extLst>
          </p:cNvPr>
          <p:cNvSpPr txBox="1"/>
          <p:nvPr/>
        </p:nvSpPr>
        <p:spPr>
          <a:xfrm>
            <a:off x="312419" y="333808"/>
            <a:ext cx="6097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-code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1464BD-B14C-453A-8C04-09814D6E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261" y="2504946"/>
            <a:ext cx="198147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9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EA2F1-9A60-4742-9316-FC9DCFE3232D}"/>
              </a:ext>
            </a:extLst>
          </p:cNvPr>
          <p:cNvSpPr txBox="1"/>
          <p:nvPr/>
        </p:nvSpPr>
        <p:spPr>
          <a:xfrm>
            <a:off x="4694266" y="199506"/>
            <a:ext cx="280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D3C4C-D4BD-4159-B90F-5F77A3644D71}"/>
              </a:ext>
            </a:extLst>
          </p:cNvPr>
          <p:cNvSpPr txBox="1"/>
          <p:nvPr/>
        </p:nvSpPr>
        <p:spPr>
          <a:xfrm>
            <a:off x="1197033" y="599616"/>
            <a:ext cx="100417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Рост потребности в навыках критического мышления. Современное общество требует от человека не просто знаний, а умения анализировать, делать выводы, принимать обоснованные решения. Такие навыки не всегда развиваются в традиционной системе образования.</a:t>
            </a:r>
          </a:p>
          <a:p>
            <a:pPr marL="342900" indent="-342900">
              <a:buAutoNum type="arabicPeriod"/>
            </a:pPr>
            <a:r>
              <a:rPr lang="ru-RU" dirty="0"/>
              <a:t>Низкий уровень функциональной грамотности у школьников. Исследования, такие как PISA, показывают, что многие школьники затрудняются применять знания на практике. Платформа, направленная на развитие мышления, помогает устранить этот пробел.</a:t>
            </a:r>
          </a:p>
          <a:p>
            <a:pPr marL="342900" indent="-342900">
              <a:buAutoNum type="arabicPeriod"/>
            </a:pPr>
            <a:r>
              <a:rPr lang="ru-RU" dirty="0"/>
              <a:t>Развитие </a:t>
            </a:r>
            <a:r>
              <a:rPr lang="ru-RU" dirty="0" err="1"/>
              <a:t>soft</a:t>
            </a:r>
            <a:r>
              <a:rPr lang="ru-RU" dirty="0"/>
              <a:t> </a:t>
            </a:r>
            <a:r>
              <a:rPr lang="ru-RU" dirty="0" err="1"/>
              <a:t>skills</a:t>
            </a:r>
            <a:r>
              <a:rPr lang="ru-RU" dirty="0"/>
              <a:t>. Критическое мышление, логика, креативность, решение нестандартных задач — всё это ключевые гибкие навыки, которые востребованы в XXI веке на рынке труда.</a:t>
            </a:r>
          </a:p>
          <a:p>
            <a:pPr marL="342900" indent="-342900">
              <a:buAutoNum type="arabicPeriod"/>
            </a:pPr>
            <a:r>
              <a:rPr lang="ru-RU" dirty="0"/>
              <a:t>Доступность и персонализация. Онлайн-платформа может быть доступна из любой точки мира, предлагать адаптивные курсы под уровень ученика и использовать интерактивные методы (тесты, игры, задания), что делает обучение интересным и эффективным.</a:t>
            </a:r>
          </a:p>
          <a:p>
            <a:pPr marL="342900" indent="-342900">
              <a:buAutoNum type="arabicPeriod"/>
            </a:pPr>
            <a:r>
              <a:rPr lang="ru-RU" dirty="0"/>
              <a:t>Поддержка образовательных реформ. Многие страны реформируют свои системы образования в сторону развития метапредметных умений. Такой проект хорошо вписывается в актуальные государственные и международные инициативы.</a:t>
            </a:r>
          </a:p>
          <a:p>
            <a:pPr marL="342900" indent="-342900">
              <a:buAutoNum type="arabicPeriod"/>
            </a:pPr>
            <a:r>
              <a:rPr lang="ru-RU" dirty="0"/>
              <a:t>Цифровизация образования. Образование стремительно переходит в онлайн. Платформы, развивающие мышление, соответствуют духу времени и становятся важным инструментом дополнительного образования.</a:t>
            </a:r>
          </a:p>
          <a:p>
            <a:pPr marL="342900" indent="-342900">
              <a:buAutoNum type="arabicPeriod"/>
            </a:pPr>
            <a:r>
              <a:rPr lang="ru-RU" dirty="0"/>
              <a:t>Психологическое и интеллектуальное развитие </a:t>
            </a:r>
            <a:r>
              <a:rPr lang="ru-RU" dirty="0" err="1"/>
              <a:t>детейРегулярная</a:t>
            </a:r>
            <a:r>
              <a:rPr lang="ru-RU" dirty="0"/>
              <a:t> работа над задачами, требующими размышлений, развивает память, внимание, концентрацию, воображение — то есть способствует всестороннему развитию личности.</a:t>
            </a:r>
          </a:p>
        </p:txBody>
      </p:sp>
    </p:spTree>
    <p:extLst>
      <p:ext uri="{BB962C8B-B14F-4D97-AF65-F5344CB8AC3E}">
        <p14:creationId xmlns:p14="http://schemas.microsoft.com/office/powerpoint/2010/main" val="133582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E91394-4E6B-4065-9A69-6844175D2AE4}"/>
              </a:ext>
            </a:extLst>
          </p:cNvPr>
          <p:cNvSpPr txBox="1"/>
          <p:nvPr/>
        </p:nvSpPr>
        <p:spPr>
          <a:xfrm>
            <a:off x="149628" y="191194"/>
            <a:ext cx="1197032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разработка образовательной онлайн-платформы для развития логического, критического и творческого мышления учащихся, направленной на повышение учебной мотивации, функциональной грамотности и метапредметных компетенций.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Дать современные подходы и методики развития мышления у потребителей.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прогресс потребителей (учащиеся, педагоги, родители).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структуру и функциональные модули образовательной платформы.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адаптивного 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интерфейса входа и регистрации в систему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форума для обсуждения курсов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с помощью валидации форм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производительности 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веб-сайт с интерактивными заданиями и упражнениями, направленными на развитие мышления.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эффективность использования платформы в образовательной практике.</a:t>
            </a:r>
          </a:p>
        </p:txBody>
      </p:sp>
    </p:spTree>
    <p:extLst>
      <p:ext uri="{BB962C8B-B14F-4D97-AF65-F5344CB8AC3E}">
        <p14:creationId xmlns:p14="http://schemas.microsoft.com/office/powerpoint/2010/main" val="289490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A1048-5BD6-4692-A073-6CD6D6F8C13D}"/>
              </a:ext>
            </a:extLst>
          </p:cNvPr>
          <p:cNvSpPr txBox="1"/>
          <p:nvPr/>
        </p:nvSpPr>
        <p:spPr>
          <a:xfrm>
            <a:off x="0" y="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реализуется для создания эффективного инструмента, способствующего развитию у школьников навыков логического, критического и творческого мышления, что особенно важно в условиях современных образовательных требований. Он направлен на преодоление недостатков традиционной системы обучения, где часто упор делается на запоминание, а не на осмысленное применение знаний. Реализация платформы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позволит:активизировать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познавательную деятельность учащихся; повысить уровень функциональной грамотности; сформировать метапредметные навыки, необходимые для успешного обучения и дальнейшей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жизни;сделать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образовательный процесс более доступным, интересным и современным.</a:t>
            </a:r>
          </a:p>
        </p:txBody>
      </p:sp>
    </p:spTree>
    <p:extLst>
      <p:ext uri="{BB962C8B-B14F-4D97-AF65-F5344CB8AC3E}">
        <p14:creationId xmlns:p14="http://schemas.microsoft.com/office/powerpoint/2010/main" val="211776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EDFD64-3654-40D9-BD02-BD53654327CF}"/>
              </a:ext>
            </a:extLst>
          </p:cNvPr>
          <p:cNvSpPr txBox="1"/>
          <p:nvPr/>
        </p:nvSpPr>
        <p:spPr>
          <a:xfrm>
            <a:off x="0" y="1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задача проекта — создание работающей образовательной онлайн-платформы, на которой учащиеся смогут проходить интерактивные задания, направленные на развитие различных видов мышления (логического, критического, творческого), с возможностью отслеживания прогресса и получения обратной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связи.Платформа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должна быть доступна пользователям, удобна в использовании и применима как в рамках школьных занятий, так и для самостоятельной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60346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7B6184-80DF-4EE9-9AB3-40F0DBBC11F2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проекту сайта 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BrainBoos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":Сайт 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BrainBoos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является современным и востребованным образовательным ресурсом, направленным на развитие логического, критического и творческого мышления учащихся. Реализация проекта продемонстрировала практическую значимость цифровых инструментов в обучении, а также позволила создать платформу, доступную для широкой аудитории.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сайта прост и интуитивно понятен, что делает его удобным как для школьников, так и для педагогов. Наличие интерактивных заданий, разнообразных упражнений и разделов с теоретическим материалом способствует не только углублению знаний, но и формированию метапредметных компетенций.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сайт "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BrainBoos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может успешно использоваться как дополнительный образовательный ресурс в учебном процессе, а также как основа для дальнейшего расширения и внедрения в практику современных образовательных 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56319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FB815D-1506-4661-839F-A9D6F8E7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91" y="1364152"/>
            <a:ext cx="7739599" cy="41296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972E22-5BC6-4CCB-BA8B-707F10E7F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873" y="767322"/>
            <a:ext cx="2578526" cy="558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1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3797A9-FD22-426D-8C17-EB94EADB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16" y="1416381"/>
            <a:ext cx="7104611" cy="44076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F87046-8C3B-44F5-9944-8184DC667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666" y="856211"/>
            <a:ext cx="2553229" cy="552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4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7D338E-80CA-427E-948E-77482CA2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" y="1005838"/>
            <a:ext cx="8418765" cy="45043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4C03FE-03D7-455D-A2E9-85442D0A0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431" y="881149"/>
            <a:ext cx="2353578" cy="50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25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668</Words>
  <Application>Microsoft Office PowerPoint</Application>
  <PresentationFormat>Широкоэкранный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Уразбаев Мейрам Кабдрашитович</dc:creator>
  <cp:lastModifiedBy>Уразбаев Мейрам Кабдрашитович</cp:lastModifiedBy>
  <cp:revision>7</cp:revision>
  <dcterms:created xsi:type="dcterms:W3CDTF">2025-05-06T07:48:47Z</dcterms:created>
  <dcterms:modified xsi:type="dcterms:W3CDTF">2025-05-06T08:50:51Z</dcterms:modified>
</cp:coreProperties>
</file>