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30"/>
  </p:notesMasterIdLst>
  <p:sldIdLst>
    <p:sldId id="328" r:id="rId2"/>
    <p:sldId id="1437" r:id="rId3"/>
    <p:sldId id="258" r:id="rId4"/>
    <p:sldId id="567" r:id="rId5"/>
    <p:sldId id="261" r:id="rId6"/>
    <p:sldId id="457" r:id="rId7"/>
    <p:sldId id="460" r:id="rId8"/>
    <p:sldId id="482" r:id="rId9"/>
    <p:sldId id="1440" r:id="rId10"/>
    <p:sldId id="1448" r:id="rId11"/>
    <p:sldId id="1439" r:id="rId12"/>
    <p:sldId id="1441" r:id="rId13"/>
    <p:sldId id="1442" r:id="rId14"/>
    <p:sldId id="1443" r:id="rId15"/>
    <p:sldId id="1457" r:id="rId16"/>
    <p:sldId id="1455" r:id="rId17"/>
    <p:sldId id="1445" r:id="rId18"/>
    <p:sldId id="1446" r:id="rId19"/>
    <p:sldId id="1447" r:id="rId20"/>
    <p:sldId id="1449" r:id="rId21"/>
    <p:sldId id="1450" r:id="rId22"/>
    <p:sldId id="1451" r:id="rId23"/>
    <p:sldId id="1452" r:id="rId24"/>
    <p:sldId id="1454" r:id="rId25"/>
    <p:sldId id="1456" r:id="rId26"/>
    <p:sldId id="404" r:id="rId27"/>
    <p:sldId id="433" r:id="rId28"/>
    <p:sldId id="4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6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08603-B04E-4B34-954D-9876ABF1EC3E}" type="doc">
      <dgm:prSet loTypeId="urn:microsoft.com/office/officeart/2005/8/layout/pyramid2#1" loCatId="list" qsTypeId="urn:microsoft.com/office/officeart/2005/8/quickstyle/simple1#1" qsCatId="simple" csTypeId="urn:microsoft.com/office/officeart/2005/8/colors/accent1_2#1" csCatId="accent1" phldr="1"/>
      <dgm:spPr/>
    </dgm:pt>
    <dgm:pt modelId="{95EEBD98-7B96-4ABC-9C7D-455A21AAD304}">
      <dgm:prSet phldrT="[Text]" phldr="1"/>
      <dgm:spPr/>
      <dgm:t>
        <a:bodyPr/>
        <a:lstStyle/>
        <a:p>
          <a:endParaRPr lang="en-US" dirty="0"/>
        </a:p>
      </dgm:t>
    </dgm:pt>
    <dgm:pt modelId="{CBBAC428-E7A4-4DB2-AC6B-56919428E77E}" type="sibTrans" cxnId="{D0E662B4-85BA-4B37-B67F-3D62EC597996}">
      <dgm:prSet/>
      <dgm:spPr/>
      <dgm:t>
        <a:bodyPr/>
        <a:lstStyle/>
        <a:p>
          <a:endParaRPr lang="en-US"/>
        </a:p>
      </dgm:t>
    </dgm:pt>
    <dgm:pt modelId="{AFC7F585-07DD-45F1-95AA-6470643016A4}" type="parTrans" cxnId="{D0E662B4-85BA-4B37-B67F-3D62EC597996}">
      <dgm:prSet/>
      <dgm:spPr/>
      <dgm:t>
        <a:bodyPr/>
        <a:lstStyle/>
        <a:p>
          <a:endParaRPr lang="en-US"/>
        </a:p>
      </dgm:t>
    </dgm:pt>
    <dgm:pt modelId="{DB22EA5F-EB04-45BD-9370-80976DE927D6}" type="pres">
      <dgm:prSet presAssocID="{10708603-B04E-4B34-954D-9876ABF1EC3E}" presName="compositeShape" presStyleCnt="0">
        <dgm:presLayoutVars>
          <dgm:dir/>
          <dgm:resizeHandles/>
        </dgm:presLayoutVars>
      </dgm:prSet>
      <dgm:spPr/>
    </dgm:pt>
    <dgm:pt modelId="{FFA42712-2BB9-4090-8BA3-BD0C95C00D06}" type="pres">
      <dgm:prSet presAssocID="{10708603-B04E-4B34-954D-9876ABF1EC3E}" presName="pyramid" presStyleLbl="node1" presStyleIdx="0" presStyleCnt="1" custAng="5400000" custLinFactNeighborX="-509" custLinFactNeighborY="-168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A8A6CDF-76E9-468B-9961-8D71895E5A7F}" type="pres">
      <dgm:prSet presAssocID="{10708603-B04E-4B34-954D-9876ABF1EC3E}" presName="theList" presStyleCnt="0"/>
      <dgm:spPr/>
    </dgm:pt>
    <dgm:pt modelId="{110090C3-AF21-4F44-B6CF-41B6D1C5CD3A}" type="pres">
      <dgm:prSet presAssocID="{95EEBD98-7B96-4ABC-9C7D-455A21AAD304}" presName="aNode" presStyleLbl="fgAcc1" presStyleIdx="0" presStyleCnt="1" custFlipVert="1" custFlipHor="1" custScaleX="11935" custScaleY="1535" custLinFactNeighborX="23312" custLinFactNeighborY="48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07F67-9DEC-4389-9FDE-9ECABF640A02}" type="pres">
      <dgm:prSet presAssocID="{95EEBD98-7B96-4ABC-9C7D-455A21AAD304}" presName="aSpace" presStyleCnt="0"/>
      <dgm:spPr/>
    </dgm:pt>
  </dgm:ptLst>
  <dgm:cxnLst>
    <dgm:cxn modelId="{E833362E-103B-4001-8156-05C3B14D807D}" type="presOf" srcId="{10708603-B04E-4B34-954D-9876ABF1EC3E}" destId="{DB22EA5F-EB04-45BD-9370-80976DE927D6}" srcOrd="0" destOrd="0" presId="urn:microsoft.com/office/officeart/2005/8/layout/pyramid2#1"/>
    <dgm:cxn modelId="{D0E662B4-85BA-4B37-B67F-3D62EC597996}" srcId="{10708603-B04E-4B34-954D-9876ABF1EC3E}" destId="{95EEBD98-7B96-4ABC-9C7D-455A21AAD304}" srcOrd="0" destOrd="0" parTransId="{AFC7F585-07DD-45F1-95AA-6470643016A4}" sibTransId="{CBBAC428-E7A4-4DB2-AC6B-56919428E77E}"/>
    <dgm:cxn modelId="{693FEADD-FD0E-4D26-B870-B84BAC7495F4}" type="presOf" srcId="{95EEBD98-7B96-4ABC-9C7D-455A21AAD304}" destId="{110090C3-AF21-4F44-B6CF-41B6D1C5CD3A}" srcOrd="0" destOrd="0" presId="urn:microsoft.com/office/officeart/2005/8/layout/pyramid2#1"/>
    <dgm:cxn modelId="{39F700C7-0AD9-4A40-A914-D23F4E4B29B4}" type="presParOf" srcId="{DB22EA5F-EB04-45BD-9370-80976DE927D6}" destId="{FFA42712-2BB9-4090-8BA3-BD0C95C00D06}" srcOrd="0" destOrd="0" presId="urn:microsoft.com/office/officeart/2005/8/layout/pyramid2#1"/>
    <dgm:cxn modelId="{7BBA51AF-0CD4-417D-82BC-AE229F7B6F40}" type="presParOf" srcId="{DB22EA5F-EB04-45BD-9370-80976DE927D6}" destId="{8A8A6CDF-76E9-468B-9961-8D71895E5A7F}" srcOrd="1" destOrd="0" presId="urn:microsoft.com/office/officeart/2005/8/layout/pyramid2#1"/>
    <dgm:cxn modelId="{3D170F30-D32D-4EBB-88F3-A66792CA42BB}" type="presParOf" srcId="{8A8A6CDF-76E9-468B-9961-8D71895E5A7F}" destId="{110090C3-AF21-4F44-B6CF-41B6D1C5CD3A}" srcOrd="0" destOrd="0" presId="urn:microsoft.com/office/officeart/2005/8/layout/pyramid2#1"/>
    <dgm:cxn modelId="{677C658C-E5BF-407B-A2D0-A1916A842258}" type="presParOf" srcId="{8A8A6CDF-76E9-468B-9961-8D71895E5A7F}" destId="{32507F67-9DEC-4389-9FDE-9ECABF640A02}" srcOrd="1" destOrd="0" presId="urn:microsoft.com/office/officeart/2005/8/layout/pyramid2#1"/>
  </dgm:cxnLst>
  <dgm:bg/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47F7C-F5FC-4A2D-917C-48B41EF5C5D4}" type="doc">
      <dgm:prSet loTypeId="urn:microsoft.com/office/officeart/2005/8/layout/hProcess9#6" loCatId="process" qsTypeId="urn:microsoft.com/office/officeart/2005/8/quickstyle/simple1#10" qsCatId="simple" csTypeId="urn:microsoft.com/office/officeart/2005/8/colors/accent1_2#10" csCatId="accent1" phldr="1"/>
      <dgm:spPr/>
    </dgm:pt>
    <dgm:pt modelId="{EB63D536-30F4-458A-ACFD-5D953A12496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/>
            <a:t>Sehat</a:t>
          </a:r>
          <a:endParaRPr lang="en-US" dirty="0"/>
        </a:p>
      </dgm:t>
    </dgm:pt>
    <dgm:pt modelId="{76AFA4D5-712C-4921-9003-425E2BDA4B1A}" type="parTrans" cxnId="{3E6B72B5-DFE2-4A45-A5B8-0746773E2394}">
      <dgm:prSet/>
      <dgm:spPr/>
      <dgm:t>
        <a:bodyPr/>
        <a:lstStyle/>
        <a:p>
          <a:endParaRPr lang="en-US"/>
        </a:p>
      </dgm:t>
    </dgm:pt>
    <dgm:pt modelId="{B34C3A5C-9826-4D4C-93DF-21E942006332}" type="sibTrans" cxnId="{3E6B72B5-DFE2-4A45-A5B8-0746773E2394}">
      <dgm:prSet/>
      <dgm:spPr/>
      <dgm:t>
        <a:bodyPr/>
        <a:lstStyle/>
        <a:p>
          <a:endParaRPr lang="en-US"/>
        </a:p>
      </dgm:t>
    </dgm:pt>
    <dgm:pt modelId="{FD3835D4-407F-49D0-9996-7B0130389F2E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Risiko</a:t>
          </a:r>
          <a:endParaRPr lang="en-US" dirty="0">
            <a:solidFill>
              <a:schemeClr val="tx1"/>
            </a:solidFill>
          </a:endParaRPr>
        </a:p>
      </dgm:t>
    </dgm:pt>
    <dgm:pt modelId="{83B7D010-6E1E-4801-BE68-FA939DC53344}" type="parTrans" cxnId="{22353F60-F616-4E0E-807C-EBF38226A16A}">
      <dgm:prSet/>
      <dgm:spPr/>
      <dgm:t>
        <a:bodyPr/>
        <a:lstStyle/>
        <a:p>
          <a:endParaRPr lang="en-US"/>
        </a:p>
      </dgm:t>
    </dgm:pt>
    <dgm:pt modelId="{90A86DF8-6C64-41C1-AD34-F12BCB2AFF7C}" type="sibTrans" cxnId="{22353F60-F616-4E0E-807C-EBF38226A16A}">
      <dgm:prSet/>
      <dgm:spPr/>
      <dgm:t>
        <a:bodyPr/>
        <a:lstStyle/>
        <a:p>
          <a:endParaRPr lang="en-US"/>
        </a:p>
      </dgm:t>
    </dgm:pt>
    <dgm:pt modelId="{E0E56E0F-C7CC-4E65-A0EF-7FED29261F58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Sakit</a:t>
          </a:r>
          <a:endParaRPr lang="en-US" dirty="0"/>
        </a:p>
      </dgm:t>
    </dgm:pt>
    <dgm:pt modelId="{6A95C01E-D78B-490F-876A-E6F8D2A056FA}" type="parTrans" cxnId="{14CCD462-B42F-4758-812F-F057C7E671C6}">
      <dgm:prSet/>
      <dgm:spPr/>
      <dgm:t>
        <a:bodyPr/>
        <a:lstStyle/>
        <a:p>
          <a:endParaRPr lang="en-US"/>
        </a:p>
      </dgm:t>
    </dgm:pt>
    <dgm:pt modelId="{A45DF87C-18B7-4887-93EC-5175714CACCD}" type="sibTrans" cxnId="{14CCD462-B42F-4758-812F-F057C7E671C6}">
      <dgm:prSet/>
      <dgm:spPr/>
      <dgm:t>
        <a:bodyPr/>
        <a:lstStyle/>
        <a:p>
          <a:endParaRPr lang="en-US"/>
        </a:p>
      </dgm:t>
    </dgm:pt>
    <dgm:pt modelId="{43B14EF0-467C-4408-8E10-057B2BE890DA}" type="pres">
      <dgm:prSet presAssocID="{9C247F7C-F5FC-4A2D-917C-48B41EF5C5D4}" presName="CompostProcess" presStyleCnt="0">
        <dgm:presLayoutVars>
          <dgm:dir/>
          <dgm:resizeHandles val="exact"/>
        </dgm:presLayoutVars>
      </dgm:prSet>
      <dgm:spPr/>
    </dgm:pt>
    <dgm:pt modelId="{9D6A0A9C-CEA2-46AA-A5FB-D68A9EF4CC04}" type="pres">
      <dgm:prSet presAssocID="{9C247F7C-F5FC-4A2D-917C-48B41EF5C5D4}" presName="arrow" presStyleLbl="bgShp" presStyleIdx="0" presStyleCnt="1"/>
      <dgm:spPr/>
    </dgm:pt>
    <dgm:pt modelId="{481FD1DF-0DB4-4144-8DE8-EAA8A982B434}" type="pres">
      <dgm:prSet presAssocID="{9C247F7C-F5FC-4A2D-917C-48B41EF5C5D4}" presName="linearProcess" presStyleCnt="0"/>
      <dgm:spPr/>
    </dgm:pt>
    <dgm:pt modelId="{53E01712-673F-47B6-9DDC-EF08116FFD30}" type="pres">
      <dgm:prSet presAssocID="{EB63D536-30F4-458A-ACFD-5D953A12496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2151C-850D-4A1A-92EE-66E85AC1111E}" type="pres">
      <dgm:prSet presAssocID="{B34C3A5C-9826-4D4C-93DF-21E942006332}" presName="sibTrans" presStyleCnt="0"/>
      <dgm:spPr/>
    </dgm:pt>
    <dgm:pt modelId="{9CD38765-CD10-4976-A55B-33F540D06FF7}" type="pres">
      <dgm:prSet presAssocID="{FD3835D4-407F-49D0-9996-7B0130389F2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CE1F1-D7CF-419A-AE0F-33514A7C7A77}" type="pres">
      <dgm:prSet presAssocID="{90A86DF8-6C64-41C1-AD34-F12BCB2AFF7C}" presName="sibTrans" presStyleCnt="0"/>
      <dgm:spPr/>
    </dgm:pt>
    <dgm:pt modelId="{0246F269-682B-4EEA-AA9F-8E3A4C579924}" type="pres">
      <dgm:prSet presAssocID="{E0E56E0F-C7CC-4E65-A0EF-7FED29261F5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3B9B8-1089-4470-87BC-CB705C4442F9}" type="presOf" srcId="{EB63D536-30F4-458A-ACFD-5D953A12496A}" destId="{53E01712-673F-47B6-9DDC-EF08116FFD30}" srcOrd="0" destOrd="0" presId="urn:microsoft.com/office/officeart/2005/8/layout/hProcess9#6"/>
    <dgm:cxn modelId="{1276B9EB-AC23-4D8A-B686-1D491012E196}" type="presOf" srcId="{FD3835D4-407F-49D0-9996-7B0130389F2E}" destId="{9CD38765-CD10-4976-A55B-33F540D06FF7}" srcOrd="0" destOrd="0" presId="urn:microsoft.com/office/officeart/2005/8/layout/hProcess9#6"/>
    <dgm:cxn modelId="{97DE72BF-D2B9-42F9-994F-AF0F2741C4F9}" type="presOf" srcId="{E0E56E0F-C7CC-4E65-A0EF-7FED29261F58}" destId="{0246F269-682B-4EEA-AA9F-8E3A4C579924}" srcOrd="0" destOrd="0" presId="urn:microsoft.com/office/officeart/2005/8/layout/hProcess9#6"/>
    <dgm:cxn modelId="{14CCD462-B42F-4758-812F-F057C7E671C6}" srcId="{9C247F7C-F5FC-4A2D-917C-48B41EF5C5D4}" destId="{E0E56E0F-C7CC-4E65-A0EF-7FED29261F58}" srcOrd="2" destOrd="0" parTransId="{6A95C01E-D78B-490F-876A-E6F8D2A056FA}" sibTransId="{A45DF87C-18B7-4887-93EC-5175714CACCD}"/>
    <dgm:cxn modelId="{3E6B72B5-DFE2-4A45-A5B8-0746773E2394}" srcId="{9C247F7C-F5FC-4A2D-917C-48B41EF5C5D4}" destId="{EB63D536-30F4-458A-ACFD-5D953A12496A}" srcOrd="0" destOrd="0" parTransId="{76AFA4D5-712C-4921-9003-425E2BDA4B1A}" sibTransId="{B34C3A5C-9826-4D4C-93DF-21E942006332}"/>
    <dgm:cxn modelId="{22353F60-F616-4E0E-807C-EBF38226A16A}" srcId="{9C247F7C-F5FC-4A2D-917C-48B41EF5C5D4}" destId="{FD3835D4-407F-49D0-9996-7B0130389F2E}" srcOrd="1" destOrd="0" parTransId="{83B7D010-6E1E-4801-BE68-FA939DC53344}" sibTransId="{90A86DF8-6C64-41C1-AD34-F12BCB2AFF7C}"/>
    <dgm:cxn modelId="{3E8076AE-16AB-43FB-BEE7-E2C4FBE8C19C}" type="presOf" srcId="{9C247F7C-F5FC-4A2D-917C-48B41EF5C5D4}" destId="{43B14EF0-467C-4408-8E10-057B2BE890DA}" srcOrd="0" destOrd="0" presId="urn:microsoft.com/office/officeart/2005/8/layout/hProcess9#6"/>
    <dgm:cxn modelId="{4F25A576-CB59-4CB8-A0CE-406A42C92965}" type="presParOf" srcId="{43B14EF0-467C-4408-8E10-057B2BE890DA}" destId="{9D6A0A9C-CEA2-46AA-A5FB-D68A9EF4CC04}" srcOrd="0" destOrd="0" presId="urn:microsoft.com/office/officeart/2005/8/layout/hProcess9#6"/>
    <dgm:cxn modelId="{E858F2CE-F0F2-4168-82D8-24FCA09C7387}" type="presParOf" srcId="{43B14EF0-467C-4408-8E10-057B2BE890DA}" destId="{481FD1DF-0DB4-4144-8DE8-EAA8A982B434}" srcOrd="1" destOrd="0" presId="urn:microsoft.com/office/officeart/2005/8/layout/hProcess9#6"/>
    <dgm:cxn modelId="{39130BF9-4F4B-44F4-9FD1-DC5D5E27B00F}" type="presParOf" srcId="{481FD1DF-0DB4-4144-8DE8-EAA8A982B434}" destId="{53E01712-673F-47B6-9DDC-EF08116FFD30}" srcOrd="0" destOrd="0" presId="urn:microsoft.com/office/officeart/2005/8/layout/hProcess9#6"/>
    <dgm:cxn modelId="{3F5D59A5-3EEC-47EE-9054-3E82BF54887A}" type="presParOf" srcId="{481FD1DF-0DB4-4144-8DE8-EAA8A982B434}" destId="{9952151C-850D-4A1A-92EE-66E85AC1111E}" srcOrd="1" destOrd="0" presId="urn:microsoft.com/office/officeart/2005/8/layout/hProcess9#6"/>
    <dgm:cxn modelId="{1F13FF81-E499-46F6-BA90-E458ACB26A49}" type="presParOf" srcId="{481FD1DF-0DB4-4144-8DE8-EAA8A982B434}" destId="{9CD38765-CD10-4976-A55B-33F540D06FF7}" srcOrd="2" destOrd="0" presId="urn:microsoft.com/office/officeart/2005/8/layout/hProcess9#6"/>
    <dgm:cxn modelId="{FD981463-C1D9-4D5C-B7CE-6BC22CAFC03C}" type="presParOf" srcId="{481FD1DF-0DB4-4144-8DE8-EAA8A982B434}" destId="{415CE1F1-D7CF-419A-AE0F-33514A7C7A77}" srcOrd="3" destOrd="0" presId="urn:microsoft.com/office/officeart/2005/8/layout/hProcess9#6"/>
    <dgm:cxn modelId="{621A4394-EFB8-4170-AFAA-C197A7BEC6D0}" type="presParOf" srcId="{481FD1DF-0DB4-4144-8DE8-EAA8A982B434}" destId="{0246F269-682B-4EEA-AA9F-8E3A4C579924}" srcOrd="4" destOrd="0" presId="urn:microsoft.com/office/officeart/2005/8/layout/hProcess9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15A0EE-80E8-4E92-802B-A898CD3CC058}" type="doc">
      <dgm:prSet loTypeId="urn:microsoft.com/office/officeart/2005/8/layout/hProcess9#7" loCatId="process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6EFF5C4C-4C9F-487E-AFCF-7BAFB041FCF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i="0" dirty="0" err="1"/>
            <a:t>Stresor</a:t>
          </a:r>
          <a:endParaRPr lang="en-US" sz="2800" b="1" i="0" dirty="0"/>
        </a:p>
        <a:p>
          <a:r>
            <a:rPr lang="en-US" sz="2800" i="0" dirty="0"/>
            <a:t>Bio</a:t>
          </a:r>
        </a:p>
        <a:p>
          <a:r>
            <a:rPr lang="en-US" sz="2800" i="0" dirty="0" err="1"/>
            <a:t>Psiko</a:t>
          </a:r>
          <a:endParaRPr lang="en-US" sz="2800" i="0" dirty="0"/>
        </a:p>
        <a:p>
          <a:r>
            <a:rPr lang="en-US" sz="2800" i="0" dirty="0" err="1"/>
            <a:t>Sos</a:t>
          </a:r>
          <a:endParaRPr lang="en-US" sz="2800" i="0" dirty="0"/>
        </a:p>
      </dgm:t>
    </dgm:pt>
    <dgm:pt modelId="{FE95BF70-D99E-4566-9672-22C9BE3DB6B0}" type="parTrans" cxnId="{B4328754-2F69-444F-93BE-8B77751E75E8}">
      <dgm:prSet/>
      <dgm:spPr/>
      <dgm:t>
        <a:bodyPr/>
        <a:lstStyle/>
        <a:p>
          <a:endParaRPr lang="en-US"/>
        </a:p>
      </dgm:t>
    </dgm:pt>
    <dgm:pt modelId="{92544F27-3F28-4F92-B4F0-1EAFA8D7D706}" type="sibTrans" cxnId="{B4328754-2F69-444F-93BE-8B77751E75E8}">
      <dgm:prSet/>
      <dgm:spPr/>
      <dgm:t>
        <a:bodyPr/>
        <a:lstStyle/>
        <a:p>
          <a:endParaRPr lang="en-US"/>
        </a:p>
      </dgm:t>
    </dgm:pt>
    <dgm:pt modelId="{4DE50152-683A-408E-A595-1ED1ABDCFCA9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1" i="0" dirty="0" err="1"/>
            <a:t>Gejala</a:t>
          </a:r>
          <a:r>
            <a:rPr lang="en-US" sz="2800" i="0" dirty="0"/>
            <a:t> </a:t>
          </a:r>
        </a:p>
        <a:p>
          <a:r>
            <a:rPr lang="en-US" sz="2400" i="0" dirty="0" smtClean="0"/>
            <a:t>-NO GME</a:t>
          </a:r>
        </a:p>
        <a:p>
          <a:r>
            <a:rPr lang="en-US" sz="2400" i="0" dirty="0" smtClean="0"/>
            <a:t>-GME</a:t>
          </a:r>
          <a:endParaRPr lang="en-US" sz="2400" i="0" dirty="0"/>
        </a:p>
      </dgm:t>
    </dgm:pt>
    <dgm:pt modelId="{3482568B-3634-469B-9CEE-5E8F9358FF79}" type="parTrans" cxnId="{F2AE6C55-AD72-4497-8A8D-0650F529EC75}">
      <dgm:prSet/>
      <dgm:spPr/>
      <dgm:t>
        <a:bodyPr/>
        <a:lstStyle/>
        <a:p>
          <a:endParaRPr lang="en-US"/>
        </a:p>
      </dgm:t>
    </dgm:pt>
    <dgm:pt modelId="{691B5ACD-32EB-4E2D-A6AA-C80E8FF805B9}" type="sibTrans" cxnId="{F2AE6C55-AD72-4497-8A8D-0650F529EC75}">
      <dgm:prSet/>
      <dgm:spPr/>
      <dgm:t>
        <a:bodyPr/>
        <a:lstStyle/>
        <a:p>
          <a:endParaRPr lang="en-US"/>
        </a:p>
      </dgm:t>
    </dgm:pt>
    <dgm:pt modelId="{21520660-8CE7-4517-81AD-138FB14100B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dirty="0" smtClean="0"/>
            <a:t> </a:t>
          </a:r>
          <a:r>
            <a:rPr lang="en-US" sz="2400" b="1" dirty="0" err="1" smtClean="0"/>
            <a:t>Depresi</a:t>
          </a:r>
          <a:endParaRPr lang="en-US" sz="2400" b="1" dirty="0"/>
        </a:p>
      </dgm:t>
    </dgm:pt>
    <dgm:pt modelId="{B95FC927-1715-417A-ADE4-59A10E471BE2}" type="parTrans" cxnId="{9811F6BE-CE4A-4046-ABF8-F2D484CB0E9A}">
      <dgm:prSet/>
      <dgm:spPr/>
      <dgm:t>
        <a:bodyPr/>
        <a:lstStyle/>
        <a:p>
          <a:endParaRPr lang="en-US"/>
        </a:p>
      </dgm:t>
    </dgm:pt>
    <dgm:pt modelId="{10F7DBEE-D897-4C02-BF9C-A7C03F30173A}" type="sibTrans" cxnId="{9811F6BE-CE4A-4046-ABF8-F2D484CB0E9A}">
      <dgm:prSet/>
      <dgm:spPr/>
      <dgm:t>
        <a:bodyPr/>
        <a:lstStyle/>
        <a:p>
          <a:endParaRPr lang="en-US"/>
        </a:p>
      </dgm:t>
    </dgm:pt>
    <dgm:pt modelId="{B4A4E848-F862-469F-9F3E-1F045107198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i="1" dirty="0"/>
            <a:t>Duration Untreated </a:t>
          </a:r>
        </a:p>
      </dgm:t>
    </dgm:pt>
    <dgm:pt modelId="{EF406B9C-3DA8-496A-8ED4-BC74E5FDF590}" type="parTrans" cxnId="{F32A125E-A6C5-4EAF-B04E-EBFB79735BB5}">
      <dgm:prSet/>
      <dgm:spPr/>
      <dgm:t>
        <a:bodyPr/>
        <a:lstStyle/>
        <a:p>
          <a:endParaRPr lang="en-US"/>
        </a:p>
      </dgm:t>
    </dgm:pt>
    <dgm:pt modelId="{6157D43F-DF04-4DF2-B704-0355F376BD15}" type="sibTrans" cxnId="{F32A125E-A6C5-4EAF-B04E-EBFB79735BB5}">
      <dgm:prSet/>
      <dgm:spPr/>
      <dgm:t>
        <a:bodyPr/>
        <a:lstStyle/>
        <a:p>
          <a:endParaRPr lang="en-US"/>
        </a:p>
      </dgm:t>
    </dgm:pt>
    <dgm:pt modelId="{A0332C6D-ADD5-41FF-9FD1-72AA09AB9B5F}" type="pres">
      <dgm:prSet presAssocID="{E215A0EE-80E8-4E92-802B-A898CD3CC058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BDF082-8C4C-42FE-B3AC-EAE00534389A}" type="pres">
      <dgm:prSet presAssocID="{E215A0EE-80E8-4E92-802B-A898CD3CC058}" presName="arrow" presStyleLbl="bgShp" presStyleIdx="0" presStyleCnt="1"/>
      <dgm:spPr/>
    </dgm:pt>
    <dgm:pt modelId="{58069879-7652-4B9C-8149-810F749C715F}" type="pres">
      <dgm:prSet presAssocID="{E215A0EE-80E8-4E92-802B-A898CD3CC058}" presName="linearProcess" presStyleCnt="0"/>
      <dgm:spPr/>
    </dgm:pt>
    <dgm:pt modelId="{140E7E6E-67CC-4B2A-89F8-688D1AE38BCD}" type="pres">
      <dgm:prSet presAssocID="{6EFF5C4C-4C9F-487E-AFCF-7BAFB041FCF1}" presName="textNode" presStyleLbl="node1" presStyleIdx="0" presStyleCnt="4" custScaleY="116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90958-EA07-47C2-81FE-A2E7909F277F}" type="pres">
      <dgm:prSet presAssocID="{92544F27-3F28-4F92-B4F0-1EAFA8D7D706}" presName="sibTrans" presStyleCnt="0"/>
      <dgm:spPr/>
    </dgm:pt>
    <dgm:pt modelId="{31A2FD06-98CD-44DE-95F7-80AEA9FD84E6}" type="pres">
      <dgm:prSet presAssocID="{4DE50152-683A-408E-A595-1ED1ABDCFCA9}" presName="textNode" presStyleLbl="node1" presStyleIdx="1" presStyleCnt="4" custScaleY="1191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45AB2-8058-426D-B8DA-4ADE47E2B2A4}" type="pres">
      <dgm:prSet presAssocID="{691B5ACD-32EB-4E2D-A6AA-C80E8FF805B9}" presName="sibTrans" presStyleCnt="0"/>
      <dgm:spPr/>
    </dgm:pt>
    <dgm:pt modelId="{B36F440D-248C-469F-8420-98431E2553B7}" type="pres">
      <dgm:prSet presAssocID="{21520660-8CE7-4517-81AD-138FB14100B7}" presName="textNode" presStyleLbl="node1" presStyleIdx="2" presStyleCnt="4" custScaleY="118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1FA5A-6DC4-41C7-A73D-903073A5B11E}" type="pres">
      <dgm:prSet presAssocID="{10F7DBEE-D897-4C02-BF9C-A7C03F30173A}" presName="sibTrans" presStyleCnt="0"/>
      <dgm:spPr/>
    </dgm:pt>
    <dgm:pt modelId="{9FD075C5-07FB-4425-9F63-3BE926EAE7FA}" type="pres">
      <dgm:prSet presAssocID="{B4A4E848-F862-469F-9F3E-1F0451071981}" presName="textNode" presStyleLbl="node1" presStyleIdx="3" presStyleCnt="4" custScaleY="122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3BE4F1-78CB-4DA8-ADDC-75F855BB667F}" type="presOf" srcId="{B4A4E848-F862-469F-9F3E-1F0451071981}" destId="{9FD075C5-07FB-4425-9F63-3BE926EAE7FA}" srcOrd="0" destOrd="0" presId="urn:microsoft.com/office/officeart/2005/8/layout/hProcess9#7"/>
    <dgm:cxn modelId="{F32A125E-A6C5-4EAF-B04E-EBFB79735BB5}" srcId="{E215A0EE-80E8-4E92-802B-A898CD3CC058}" destId="{B4A4E848-F862-469F-9F3E-1F0451071981}" srcOrd="3" destOrd="0" parTransId="{EF406B9C-3DA8-496A-8ED4-BC74E5FDF590}" sibTransId="{6157D43F-DF04-4DF2-B704-0355F376BD15}"/>
    <dgm:cxn modelId="{F2AE6C55-AD72-4497-8A8D-0650F529EC75}" srcId="{E215A0EE-80E8-4E92-802B-A898CD3CC058}" destId="{4DE50152-683A-408E-A595-1ED1ABDCFCA9}" srcOrd="1" destOrd="0" parTransId="{3482568B-3634-469B-9CEE-5E8F9358FF79}" sibTransId="{691B5ACD-32EB-4E2D-A6AA-C80E8FF805B9}"/>
    <dgm:cxn modelId="{9811F6BE-CE4A-4046-ABF8-F2D484CB0E9A}" srcId="{E215A0EE-80E8-4E92-802B-A898CD3CC058}" destId="{21520660-8CE7-4517-81AD-138FB14100B7}" srcOrd="2" destOrd="0" parTransId="{B95FC927-1715-417A-ADE4-59A10E471BE2}" sibTransId="{10F7DBEE-D897-4C02-BF9C-A7C03F30173A}"/>
    <dgm:cxn modelId="{1DC6AF3D-D0D2-42B5-9391-9509F2885A07}" type="presOf" srcId="{4DE50152-683A-408E-A595-1ED1ABDCFCA9}" destId="{31A2FD06-98CD-44DE-95F7-80AEA9FD84E6}" srcOrd="0" destOrd="0" presId="urn:microsoft.com/office/officeart/2005/8/layout/hProcess9#7"/>
    <dgm:cxn modelId="{7044247A-6BBB-4B7C-8ABF-25FB473732DC}" type="presOf" srcId="{E215A0EE-80E8-4E92-802B-A898CD3CC058}" destId="{A0332C6D-ADD5-41FF-9FD1-72AA09AB9B5F}" srcOrd="0" destOrd="0" presId="urn:microsoft.com/office/officeart/2005/8/layout/hProcess9#7"/>
    <dgm:cxn modelId="{28E80B86-BB09-4814-BB5B-DBBEA78C655A}" type="presOf" srcId="{6EFF5C4C-4C9F-487E-AFCF-7BAFB041FCF1}" destId="{140E7E6E-67CC-4B2A-89F8-688D1AE38BCD}" srcOrd="0" destOrd="0" presId="urn:microsoft.com/office/officeart/2005/8/layout/hProcess9#7"/>
    <dgm:cxn modelId="{B4328754-2F69-444F-93BE-8B77751E75E8}" srcId="{E215A0EE-80E8-4E92-802B-A898CD3CC058}" destId="{6EFF5C4C-4C9F-487E-AFCF-7BAFB041FCF1}" srcOrd="0" destOrd="0" parTransId="{FE95BF70-D99E-4566-9672-22C9BE3DB6B0}" sibTransId="{92544F27-3F28-4F92-B4F0-1EAFA8D7D706}"/>
    <dgm:cxn modelId="{7838BC20-5337-4B4C-8B1C-919AC516CA1F}" type="presOf" srcId="{21520660-8CE7-4517-81AD-138FB14100B7}" destId="{B36F440D-248C-469F-8420-98431E2553B7}" srcOrd="0" destOrd="0" presId="urn:microsoft.com/office/officeart/2005/8/layout/hProcess9#7"/>
    <dgm:cxn modelId="{2D3E7FE8-FB43-4DAF-AFAE-B8D6DF46E723}" type="presParOf" srcId="{A0332C6D-ADD5-41FF-9FD1-72AA09AB9B5F}" destId="{F8BDF082-8C4C-42FE-B3AC-EAE00534389A}" srcOrd="0" destOrd="0" presId="urn:microsoft.com/office/officeart/2005/8/layout/hProcess9#7"/>
    <dgm:cxn modelId="{EE9C5832-F5F8-4880-AD6C-5A163DB4D03E}" type="presParOf" srcId="{A0332C6D-ADD5-41FF-9FD1-72AA09AB9B5F}" destId="{58069879-7652-4B9C-8149-810F749C715F}" srcOrd="1" destOrd="0" presId="urn:microsoft.com/office/officeart/2005/8/layout/hProcess9#7"/>
    <dgm:cxn modelId="{32E0AB9E-72BC-41CF-B4F7-EF2C488E1451}" type="presParOf" srcId="{58069879-7652-4B9C-8149-810F749C715F}" destId="{140E7E6E-67CC-4B2A-89F8-688D1AE38BCD}" srcOrd="0" destOrd="0" presId="urn:microsoft.com/office/officeart/2005/8/layout/hProcess9#7"/>
    <dgm:cxn modelId="{DFF9A03A-FD68-4A1B-A345-4CD04A1066DD}" type="presParOf" srcId="{58069879-7652-4B9C-8149-810F749C715F}" destId="{C9A90958-EA07-47C2-81FE-A2E7909F277F}" srcOrd="1" destOrd="0" presId="urn:microsoft.com/office/officeart/2005/8/layout/hProcess9#7"/>
    <dgm:cxn modelId="{43E27D98-0CEE-4BF3-A239-C7DDCE9F9A8C}" type="presParOf" srcId="{58069879-7652-4B9C-8149-810F749C715F}" destId="{31A2FD06-98CD-44DE-95F7-80AEA9FD84E6}" srcOrd="2" destOrd="0" presId="urn:microsoft.com/office/officeart/2005/8/layout/hProcess9#7"/>
    <dgm:cxn modelId="{169CB650-083F-4E81-8D0F-0AE47FAF2ED8}" type="presParOf" srcId="{58069879-7652-4B9C-8149-810F749C715F}" destId="{63345AB2-8058-426D-B8DA-4ADE47E2B2A4}" srcOrd="3" destOrd="0" presId="urn:microsoft.com/office/officeart/2005/8/layout/hProcess9#7"/>
    <dgm:cxn modelId="{36318591-A13E-4432-91FA-A4DCAE1501D9}" type="presParOf" srcId="{58069879-7652-4B9C-8149-810F749C715F}" destId="{B36F440D-248C-469F-8420-98431E2553B7}" srcOrd="4" destOrd="0" presId="urn:microsoft.com/office/officeart/2005/8/layout/hProcess9#7"/>
    <dgm:cxn modelId="{082F0082-C6A8-424C-A3C3-06CE38BC699B}" type="presParOf" srcId="{58069879-7652-4B9C-8149-810F749C715F}" destId="{A141FA5A-6DC4-41C7-A73D-903073A5B11E}" srcOrd="5" destOrd="0" presId="urn:microsoft.com/office/officeart/2005/8/layout/hProcess9#7"/>
    <dgm:cxn modelId="{8E7C11BB-377B-43DF-9CFC-AF7DB01E79BC}" type="presParOf" srcId="{58069879-7652-4B9C-8149-810F749C715F}" destId="{9FD075C5-07FB-4425-9F63-3BE926EAE7FA}" srcOrd="6" destOrd="0" presId="urn:microsoft.com/office/officeart/2005/8/layout/hProcess9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53F481-2431-414F-8560-DCB01ED64986}" type="doc">
      <dgm:prSet loTypeId="urn:microsoft.com/office/officeart/2005/8/layout/hierarchy6" loCatId="hierarchy" qsTypeId="urn:microsoft.com/office/officeart/2005/8/quickstyle/simple1#15" qsCatId="simple" csTypeId="urn:microsoft.com/office/officeart/2005/8/colors/accent1_2#15" csCatId="accent1" phldr="1"/>
      <dgm:spPr/>
      <dgm:t>
        <a:bodyPr/>
        <a:lstStyle/>
        <a:p>
          <a:endParaRPr lang="en-US"/>
        </a:p>
      </dgm:t>
    </dgm:pt>
    <dgm:pt modelId="{467112FF-47AE-401A-B72B-6AF1347334F6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dirty="0" err="1"/>
            <a:t>Ners</a:t>
          </a:r>
          <a:endParaRPr lang="en-US" sz="2400" b="1" dirty="0"/>
        </a:p>
        <a:p>
          <a:r>
            <a:rPr lang="en-US" sz="2400" b="1" dirty="0"/>
            <a:t>1:10 D3</a:t>
          </a:r>
        </a:p>
      </dgm:t>
    </dgm:pt>
    <dgm:pt modelId="{B53BE202-88CE-482F-8F04-C01F1AF873BB}" type="parTrans" cxnId="{9914A60B-CBFB-4F6E-831D-D8D2E8C086F9}">
      <dgm:prSet/>
      <dgm:spPr/>
      <dgm:t>
        <a:bodyPr/>
        <a:lstStyle/>
        <a:p>
          <a:endParaRPr lang="en-US"/>
        </a:p>
      </dgm:t>
    </dgm:pt>
    <dgm:pt modelId="{C9548382-434C-4A41-BE62-F88D0DE72C36}" type="sibTrans" cxnId="{9914A60B-CBFB-4F6E-831D-D8D2E8C086F9}">
      <dgm:prSet/>
      <dgm:spPr/>
      <dgm:t>
        <a:bodyPr/>
        <a:lstStyle/>
        <a:p>
          <a:endParaRPr lang="en-US"/>
        </a:p>
      </dgm:t>
    </dgm:pt>
    <dgm:pt modelId="{8AFA9AA6-C70B-45CD-AC9A-9AD889DF431D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/>
            <a:t>D3</a:t>
          </a:r>
        </a:p>
        <a:p>
          <a:r>
            <a:rPr lang="en-US" sz="2000" b="1" dirty="0"/>
            <a:t>1: 10 </a:t>
          </a:r>
        </a:p>
        <a:p>
          <a:r>
            <a:rPr lang="en-US" sz="2000" b="1" dirty="0"/>
            <a:t>Kader </a:t>
          </a:r>
          <a:r>
            <a:rPr lang="en-US" sz="2000" b="1" dirty="0" err="1"/>
            <a:t>Kes</a:t>
          </a:r>
          <a:endParaRPr lang="en-US" sz="2000" b="1" dirty="0"/>
        </a:p>
      </dgm:t>
    </dgm:pt>
    <dgm:pt modelId="{27657DD6-C189-43DD-B9E2-7FDF8A40A6B3}" type="parTrans" cxnId="{11322DC4-D2BE-45CA-BEDE-E1170C782B83}">
      <dgm:prSet/>
      <dgm:spPr/>
      <dgm:t>
        <a:bodyPr/>
        <a:lstStyle/>
        <a:p>
          <a:endParaRPr lang="en-US"/>
        </a:p>
      </dgm:t>
    </dgm:pt>
    <dgm:pt modelId="{1EAC24A0-0A7D-4BA6-93C6-80816F7449FD}" type="sibTrans" cxnId="{11322DC4-D2BE-45CA-BEDE-E1170C782B83}">
      <dgm:prSet/>
      <dgm:spPr/>
      <dgm:t>
        <a:bodyPr/>
        <a:lstStyle/>
        <a:p>
          <a:endParaRPr lang="en-US"/>
        </a:p>
      </dgm:t>
    </dgm:pt>
    <dgm:pt modelId="{4E742365-723F-454C-9466-93A6DCC45F4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/>
            <a:t>Kader </a:t>
          </a:r>
          <a:r>
            <a:rPr lang="en-US" sz="2200" b="1" dirty="0" err="1"/>
            <a:t>Kes</a:t>
          </a:r>
          <a:endParaRPr lang="en-US" sz="2200" b="1" dirty="0"/>
        </a:p>
        <a:p>
          <a:r>
            <a:rPr lang="en-US" sz="2200" b="1" dirty="0"/>
            <a:t>1: 10 KK</a:t>
          </a:r>
        </a:p>
      </dgm:t>
    </dgm:pt>
    <dgm:pt modelId="{AA279D88-92E0-4CA2-A574-1E1D5D286471}" type="parTrans" cxnId="{913FDDA5-157F-448A-B49C-3D9FC7ADEEED}">
      <dgm:prSet/>
      <dgm:spPr/>
      <dgm:t>
        <a:bodyPr/>
        <a:lstStyle/>
        <a:p>
          <a:endParaRPr lang="en-US"/>
        </a:p>
      </dgm:t>
    </dgm:pt>
    <dgm:pt modelId="{03C0B7BA-C765-47BD-9BF1-C6243AA8157F}" type="sibTrans" cxnId="{913FDDA5-157F-448A-B49C-3D9FC7ADEEED}">
      <dgm:prSet/>
      <dgm:spPr/>
      <dgm:t>
        <a:bodyPr/>
        <a:lstStyle/>
        <a:p>
          <a:endParaRPr lang="en-US"/>
        </a:p>
      </dgm:t>
    </dgm:pt>
    <dgm:pt modelId="{BAE1C1B4-F8FA-421F-8E80-C7B630C5DC32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/>
            <a:t>Kader</a:t>
          </a:r>
          <a:r>
            <a:rPr lang="en-US" sz="2100" b="1" dirty="0"/>
            <a:t> </a:t>
          </a:r>
          <a:r>
            <a:rPr lang="en-US" sz="2100" b="1" dirty="0" err="1"/>
            <a:t>Kes</a:t>
          </a:r>
          <a:endParaRPr lang="en-US" sz="2100" b="1" dirty="0"/>
        </a:p>
        <a:p>
          <a:r>
            <a:rPr lang="en-US" sz="2100" b="1" dirty="0"/>
            <a:t>1 : 10 KK</a:t>
          </a:r>
        </a:p>
      </dgm:t>
    </dgm:pt>
    <dgm:pt modelId="{EDACC6BE-AB25-4B99-8036-AEB9A8E56454}" type="parTrans" cxnId="{18127757-8ADC-46EE-B584-B80B39531E21}">
      <dgm:prSet/>
      <dgm:spPr/>
      <dgm:t>
        <a:bodyPr/>
        <a:lstStyle/>
        <a:p>
          <a:endParaRPr lang="en-US"/>
        </a:p>
      </dgm:t>
    </dgm:pt>
    <dgm:pt modelId="{CFFC7195-93A7-49D5-A4E8-C56E56A769EF}" type="sibTrans" cxnId="{18127757-8ADC-46EE-B584-B80B39531E21}">
      <dgm:prSet/>
      <dgm:spPr/>
      <dgm:t>
        <a:bodyPr/>
        <a:lstStyle/>
        <a:p>
          <a:endParaRPr lang="en-US"/>
        </a:p>
      </dgm:t>
    </dgm:pt>
    <dgm:pt modelId="{6238425A-8706-4BC6-BA38-CB1F7F035DCB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/>
            <a:t>D3</a:t>
          </a:r>
        </a:p>
        <a:p>
          <a:r>
            <a:rPr lang="en-US" sz="2000" b="1" dirty="0"/>
            <a:t>1: 10</a:t>
          </a:r>
        </a:p>
        <a:p>
          <a:r>
            <a:rPr lang="en-US" sz="2000" b="1" dirty="0"/>
            <a:t>Kader </a:t>
          </a:r>
          <a:r>
            <a:rPr lang="en-US" sz="2000" b="1" dirty="0" err="1"/>
            <a:t>Kes</a:t>
          </a:r>
          <a:endParaRPr lang="en-US" sz="2000" b="1" dirty="0"/>
        </a:p>
      </dgm:t>
    </dgm:pt>
    <dgm:pt modelId="{0532EFB2-A929-41B4-A097-FECB3CBB9564}" type="parTrans" cxnId="{D88A1DA6-616F-4947-B64E-157A8C65B82A}">
      <dgm:prSet/>
      <dgm:spPr/>
      <dgm:t>
        <a:bodyPr/>
        <a:lstStyle/>
        <a:p>
          <a:endParaRPr lang="en-US"/>
        </a:p>
      </dgm:t>
    </dgm:pt>
    <dgm:pt modelId="{52312B20-C0E8-46CE-8937-1650A239694A}" type="sibTrans" cxnId="{D88A1DA6-616F-4947-B64E-157A8C65B82A}">
      <dgm:prSet/>
      <dgm:spPr/>
      <dgm:t>
        <a:bodyPr/>
        <a:lstStyle/>
        <a:p>
          <a:endParaRPr lang="en-US"/>
        </a:p>
      </dgm:t>
    </dgm:pt>
    <dgm:pt modelId="{EB34AAA6-DD76-4021-8A0E-3AFC716873CB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Kader </a:t>
          </a:r>
          <a:r>
            <a:rPr lang="en-US" b="1" dirty="0" err="1"/>
            <a:t>Kes</a:t>
          </a:r>
          <a:endParaRPr lang="en-US" b="1" dirty="0"/>
        </a:p>
        <a:p>
          <a:r>
            <a:rPr lang="en-US" b="1" dirty="0"/>
            <a:t>1 : 10 KK</a:t>
          </a:r>
        </a:p>
      </dgm:t>
    </dgm:pt>
    <dgm:pt modelId="{4C0911AE-3BCC-41A9-BAB8-4CD59F34B874}" type="parTrans" cxnId="{C4872AEF-C7F2-409D-9A15-00541F54FCC9}">
      <dgm:prSet/>
      <dgm:spPr/>
      <dgm:t>
        <a:bodyPr/>
        <a:lstStyle/>
        <a:p>
          <a:endParaRPr lang="en-US"/>
        </a:p>
      </dgm:t>
    </dgm:pt>
    <dgm:pt modelId="{FCB1E7DC-EF59-4EE7-A9FE-A86DE0729CCA}" type="sibTrans" cxnId="{C4872AEF-C7F2-409D-9A15-00541F54FCC9}">
      <dgm:prSet/>
      <dgm:spPr/>
      <dgm:t>
        <a:bodyPr/>
        <a:lstStyle/>
        <a:p>
          <a:endParaRPr lang="en-US"/>
        </a:p>
      </dgm:t>
    </dgm:pt>
    <dgm:pt modelId="{33DA8E17-113F-450E-BBF4-8B5673A2C00E}">
      <dgm:prSet phldrT="[Text]"/>
      <dgm:spPr/>
      <dgm:t>
        <a:bodyPr/>
        <a:lstStyle/>
        <a:p>
          <a:r>
            <a:rPr lang="en-US" dirty="0" err="1"/>
            <a:t>Kelurahan</a:t>
          </a:r>
          <a:endParaRPr lang="en-US" dirty="0"/>
        </a:p>
      </dgm:t>
    </dgm:pt>
    <dgm:pt modelId="{A28AC5C5-E234-4461-9039-591C68C4C1F4}" type="parTrans" cxnId="{505DDCB1-932C-41A6-8FCF-14D4D9291DB5}">
      <dgm:prSet/>
      <dgm:spPr/>
      <dgm:t>
        <a:bodyPr/>
        <a:lstStyle/>
        <a:p>
          <a:endParaRPr lang="en-US"/>
        </a:p>
      </dgm:t>
    </dgm:pt>
    <dgm:pt modelId="{5A9A20FA-173E-4F51-ABA4-01553CF3DA26}" type="sibTrans" cxnId="{505DDCB1-932C-41A6-8FCF-14D4D9291DB5}">
      <dgm:prSet/>
      <dgm:spPr/>
      <dgm:t>
        <a:bodyPr/>
        <a:lstStyle/>
        <a:p>
          <a:endParaRPr lang="en-US"/>
        </a:p>
      </dgm:t>
    </dgm:pt>
    <dgm:pt modelId="{A1BFC4BB-D8C8-4DA7-935A-EAECF4C0FCC4}">
      <dgm:prSet phldrT="[Text]"/>
      <dgm:spPr/>
      <dgm:t>
        <a:bodyPr/>
        <a:lstStyle/>
        <a:p>
          <a:r>
            <a:rPr lang="en-US" dirty="0"/>
            <a:t>RW</a:t>
          </a:r>
        </a:p>
      </dgm:t>
    </dgm:pt>
    <dgm:pt modelId="{03D7CF66-AF3D-431E-9CA4-A14E25E337B2}" type="parTrans" cxnId="{E1C12D00-836B-4498-8203-D7E8D7E56343}">
      <dgm:prSet/>
      <dgm:spPr/>
      <dgm:t>
        <a:bodyPr/>
        <a:lstStyle/>
        <a:p>
          <a:endParaRPr lang="en-US"/>
        </a:p>
      </dgm:t>
    </dgm:pt>
    <dgm:pt modelId="{601201EE-A0A1-452A-A49E-054B9BC6C3A9}" type="sibTrans" cxnId="{E1C12D00-836B-4498-8203-D7E8D7E56343}">
      <dgm:prSet/>
      <dgm:spPr/>
      <dgm:t>
        <a:bodyPr/>
        <a:lstStyle/>
        <a:p>
          <a:endParaRPr lang="en-US"/>
        </a:p>
      </dgm:t>
    </dgm:pt>
    <dgm:pt modelId="{EB444DE7-BD00-4B69-86FF-0BB1FBFA8027}">
      <dgm:prSet phldrT="[Text]"/>
      <dgm:spPr/>
      <dgm:t>
        <a:bodyPr/>
        <a:lstStyle/>
        <a:p>
          <a:r>
            <a:rPr lang="en-US" dirty="0"/>
            <a:t>RT</a:t>
          </a:r>
        </a:p>
      </dgm:t>
    </dgm:pt>
    <dgm:pt modelId="{C1831BED-18C2-48B5-B495-1C97D305E535}" type="parTrans" cxnId="{285F77F7-13BD-4BDC-BB45-A79F04D76814}">
      <dgm:prSet/>
      <dgm:spPr/>
      <dgm:t>
        <a:bodyPr/>
        <a:lstStyle/>
        <a:p>
          <a:endParaRPr lang="en-US"/>
        </a:p>
      </dgm:t>
    </dgm:pt>
    <dgm:pt modelId="{89E7F0DF-5626-406C-A5F4-A35C41CD7DB9}" type="sibTrans" cxnId="{285F77F7-13BD-4BDC-BB45-A79F04D76814}">
      <dgm:prSet/>
      <dgm:spPr/>
      <dgm:t>
        <a:bodyPr/>
        <a:lstStyle/>
        <a:p>
          <a:endParaRPr lang="en-US"/>
        </a:p>
      </dgm:t>
    </dgm:pt>
    <dgm:pt modelId="{404833DD-DC8B-44E0-9575-525EAE4F8601}" type="pres">
      <dgm:prSet presAssocID="{0653F481-2431-414F-8560-DCB01ED6498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C4AF02-B547-4BC0-B6C9-7387A5EC56F4}" type="pres">
      <dgm:prSet presAssocID="{0653F481-2431-414F-8560-DCB01ED64986}" presName="hierFlow" presStyleCnt="0"/>
      <dgm:spPr/>
    </dgm:pt>
    <dgm:pt modelId="{84A2EEB5-2AC4-406C-A82F-B9C36CF8D52C}" type="pres">
      <dgm:prSet presAssocID="{0653F481-2431-414F-8560-DCB01ED64986}" presName="firstBuf" presStyleCnt="0"/>
      <dgm:spPr/>
    </dgm:pt>
    <dgm:pt modelId="{E626B112-E200-46DD-943C-5A9EEB80F893}" type="pres">
      <dgm:prSet presAssocID="{0653F481-2431-414F-8560-DCB01ED6498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E0922C4-A29A-4B58-8B67-8FD0351A0AED}" type="pres">
      <dgm:prSet presAssocID="{467112FF-47AE-401A-B72B-6AF1347334F6}" presName="Name14" presStyleCnt="0"/>
      <dgm:spPr/>
    </dgm:pt>
    <dgm:pt modelId="{83D9FDBD-2E8D-4E4F-9E27-748036B9AE83}" type="pres">
      <dgm:prSet presAssocID="{467112FF-47AE-401A-B72B-6AF1347334F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39D8B8-B3C0-4B51-B7CC-4BB3F460E80D}" type="pres">
      <dgm:prSet presAssocID="{467112FF-47AE-401A-B72B-6AF1347334F6}" presName="hierChild2" presStyleCnt="0"/>
      <dgm:spPr/>
    </dgm:pt>
    <dgm:pt modelId="{605C2AFF-E5C1-4050-9CB8-EF9ED6C3F746}" type="pres">
      <dgm:prSet presAssocID="{27657DD6-C189-43DD-B9E2-7FDF8A40A6B3}" presName="Name19" presStyleLbl="parChTrans1D2" presStyleIdx="0" presStyleCnt="2"/>
      <dgm:spPr/>
      <dgm:t>
        <a:bodyPr/>
        <a:lstStyle/>
        <a:p>
          <a:endParaRPr lang="en-US"/>
        </a:p>
      </dgm:t>
    </dgm:pt>
    <dgm:pt modelId="{9CAAC4A7-CA35-4C0D-A340-2B907EA8A18D}" type="pres">
      <dgm:prSet presAssocID="{8AFA9AA6-C70B-45CD-AC9A-9AD889DF431D}" presName="Name21" presStyleCnt="0"/>
      <dgm:spPr/>
    </dgm:pt>
    <dgm:pt modelId="{79841F57-BED9-46B4-84B3-D77E68A85D04}" type="pres">
      <dgm:prSet presAssocID="{8AFA9AA6-C70B-45CD-AC9A-9AD889DF431D}" presName="level2Shape" presStyleLbl="node2" presStyleIdx="0" presStyleCnt="2" custScaleX="124142"/>
      <dgm:spPr/>
      <dgm:t>
        <a:bodyPr/>
        <a:lstStyle/>
        <a:p>
          <a:endParaRPr lang="en-US"/>
        </a:p>
      </dgm:t>
    </dgm:pt>
    <dgm:pt modelId="{FC1E336C-64A3-4BA0-9E93-E3E5180AAC82}" type="pres">
      <dgm:prSet presAssocID="{8AFA9AA6-C70B-45CD-AC9A-9AD889DF431D}" presName="hierChild3" presStyleCnt="0"/>
      <dgm:spPr/>
    </dgm:pt>
    <dgm:pt modelId="{1397547A-795A-4A49-B65B-CE431E77DDE4}" type="pres">
      <dgm:prSet presAssocID="{AA279D88-92E0-4CA2-A574-1E1D5D286471}" presName="Name19" presStyleLbl="parChTrans1D3" presStyleIdx="0" presStyleCnt="3"/>
      <dgm:spPr/>
      <dgm:t>
        <a:bodyPr/>
        <a:lstStyle/>
        <a:p>
          <a:endParaRPr lang="en-US"/>
        </a:p>
      </dgm:t>
    </dgm:pt>
    <dgm:pt modelId="{042A7A83-A465-4405-8E4B-0FB77A481E68}" type="pres">
      <dgm:prSet presAssocID="{4E742365-723F-454C-9466-93A6DCC45F46}" presName="Name21" presStyleCnt="0"/>
      <dgm:spPr/>
    </dgm:pt>
    <dgm:pt modelId="{CA24FAD2-73F2-485C-9D6B-86B86DE092BA}" type="pres">
      <dgm:prSet presAssocID="{4E742365-723F-454C-9466-93A6DCC45F46}" presName="level2Shape" presStyleLbl="node3" presStyleIdx="0" presStyleCnt="3" custScaleX="115533"/>
      <dgm:spPr/>
      <dgm:t>
        <a:bodyPr/>
        <a:lstStyle/>
        <a:p>
          <a:endParaRPr lang="en-US"/>
        </a:p>
      </dgm:t>
    </dgm:pt>
    <dgm:pt modelId="{40C3B850-40E8-4ABD-A64D-846CFBBD484E}" type="pres">
      <dgm:prSet presAssocID="{4E742365-723F-454C-9466-93A6DCC45F46}" presName="hierChild3" presStyleCnt="0"/>
      <dgm:spPr/>
    </dgm:pt>
    <dgm:pt modelId="{949021EF-187D-402A-BD2C-150A9E2A63CE}" type="pres">
      <dgm:prSet presAssocID="{EDACC6BE-AB25-4B99-8036-AEB9A8E56454}" presName="Name19" presStyleLbl="parChTrans1D3" presStyleIdx="1" presStyleCnt="3"/>
      <dgm:spPr/>
      <dgm:t>
        <a:bodyPr/>
        <a:lstStyle/>
        <a:p>
          <a:endParaRPr lang="en-US"/>
        </a:p>
      </dgm:t>
    </dgm:pt>
    <dgm:pt modelId="{06065A60-4E30-4E8C-89A2-650E079427BB}" type="pres">
      <dgm:prSet presAssocID="{BAE1C1B4-F8FA-421F-8E80-C7B630C5DC32}" presName="Name21" presStyleCnt="0"/>
      <dgm:spPr/>
    </dgm:pt>
    <dgm:pt modelId="{79CA8E89-9AFD-4879-ABEA-689F4D71320E}" type="pres">
      <dgm:prSet presAssocID="{BAE1C1B4-F8FA-421F-8E80-C7B630C5DC32}" presName="level2Shape" presStyleLbl="node3" presStyleIdx="1" presStyleCnt="3" custScaleX="105650"/>
      <dgm:spPr/>
      <dgm:t>
        <a:bodyPr/>
        <a:lstStyle/>
        <a:p>
          <a:endParaRPr lang="en-US"/>
        </a:p>
      </dgm:t>
    </dgm:pt>
    <dgm:pt modelId="{96C9C37A-5037-4A6C-BF3C-E705EC2FFD25}" type="pres">
      <dgm:prSet presAssocID="{BAE1C1B4-F8FA-421F-8E80-C7B630C5DC32}" presName="hierChild3" presStyleCnt="0"/>
      <dgm:spPr/>
    </dgm:pt>
    <dgm:pt modelId="{316031E4-0E73-40F2-A3B8-35AFBC6F891E}" type="pres">
      <dgm:prSet presAssocID="{0532EFB2-A929-41B4-A097-FECB3CBB956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32D355F-FD6F-4C00-84F6-4AE59755ED7B}" type="pres">
      <dgm:prSet presAssocID="{6238425A-8706-4BC6-BA38-CB1F7F035DCB}" presName="Name21" presStyleCnt="0"/>
      <dgm:spPr/>
    </dgm:pt>
    <dgm:pt modelId="{6040581F-17EE-4233-A4A2-FA4EDFD50919}" type="pres">
      <dgm:prSet presAssocID="{6238425A-8706-4BC6-BA38-CB1F7F035DCB}" presName="level2Shape" presStyleLbl="node2" presStyleIdx="1" presStyleCnt="2"/>
      <dgm:spPr/>
      <dgm:t>
        <a:bodyPr/>
        <a:lstStyle/>
        <a:p>
          <a:endParaRPr lang="en-US"/>
        </a:p>
      </dgm:t>
    </dgm:pt>
    <dgm:pt modelId="{52911B7C-64B7-4A43-B2C5-11977F3338E6}" type="pres">
      <dgm:prSet presAssocID="{6238425A-8706-4BC6-BA38-CB1F7F035DCB}" presName="hierChild3" presStyleCnt="0"/>
      <dgm:spPr/>
    </dgm:pt>
    <dgm:pt modelId="{D955268A-B8D6-4BB4-BA9E-15C61DF3BC8C}" type="pres">
      <dgm:prSet presAssocID="{4C0911AE-3BCC-41A9-BAB8-4CD59F34B874}" presName="Name19" presStyleLbl="parChTrans1D3" presStyleIdx="2" presStyleCnt="3"/>
      <dgm:spPr/>
      <dgm:t>
        <a:bodyPr/>
        <a:lstStyle/>
        <a:p>
          <a:endParaRPr lang="en-US"/>
        </a:p>
      </dgm:t>
    </dgm:pt>
    <dgm:pt modelId="{685EB124-9A40-41D2-BAD1-B5A2FE9F86EB}" type="pres">
      <dgm:prSet presAssocID="{EB34AAA6-DD76-4021-8A0E-3AFC716873CB}" presName="Name21" presStyleCnt="0"/>
      <dgm:spPr/>
    </dgm:pt>
    <dgm:pt modelId="{54B07615-983D-4F82-8688-36ADE49E22A9}" type="pres">
      <dgm:prSet presAssocID="{EB34AAA6-DD76-4021-8A0E-3AFC716873CB}" presName="level2Shape" presStyleLbl="node3" presStyleIdx="2" presStyleCnt="3"/>
      <dgm:spPr/>
      <dgm:t>
        <a:bodyPr/>
        <a:lstStyle/>
        <a:p>
          <a:endParaRPr lang="en-US"/>
        </a:p>
      </dgm:t>
    </dgm:pt>
    <dgm:pt modelId="{6146F702-ECDD-4038-9CDF-52D6A2F17489}" type="pres">
      <dgm:prSet presAssocID="{EB34AAA6-DD76-4021-8A0E-3AFC716873CB}" presName="hierChild3" presStyleCnt="0"/>
      <dgm:spPr/>
    </dgm:pt>
    <dgm:pt modelId="{469D4626-C7E1-4838-AD4F-C9FEFEFF3C69}" type="pres">
      <dgm:prSet presAssocID="{0653F481-2431-414F-8560-DCB01ED64986}" presName="bgShapesFlow" presStyleCnt="0"/>
      <dgm:spPr/>
    </dgm:pt>
    <dgm:pt modelId="{9C89FC76-B57A-49E4-86E8-5DD52FBB4A96}" type="pres">
      <dgm:prSet presAssocID="{33DA8E17-113F-450E-BBF4-8B5673A2C00E}" presName="rectComp" presStyleCnt="0"/>
      <dgm:spPr/>
    </dgm:pt>
    <dgm:pt modelId="{E4AA9AF0-80B6-4F31-95AB-8BA3714A25A2}" type="pres">
      <dgm:prSet presAssocID="{33DA8E17-113F-450E-BBF4-8B5673A2C00E}" presName="bgRect" presStyleLbl="bgShp" presStyleIdx="0" presStyleCnt="3"/>
      <dgm:spPr/>
      <dgm:t>
        <a:bodyPr/>
        <a:lstStyle/>
        <a:p>
          <a:endParaRPr lang="en-US"/>
        </a:p>
      </dgm:t>
    </dgm:pt>
    <dgm:pt modelId="{80F41A72-B7EF-467E-B8AF-1586E91A5DB7}" type="pres">
      <dgm:prSet presAssocID="{33DA8E17-113F-450E-BBF4-8B5673A2C00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D0352-E18B-4193-B41C-89B300CF2C15}" type="pres">
      <dgm:prSet presAssocID="{33DA8E17-113F-450E-BBF4-8B5673A2C00E}" presName="spComp" presStyleCnt="0"/>
      <dgm:spPr/>
    </dgm:pt>
    <dgm:pt modelId="{656ED1A0-F8E3-4DA6-95C3-9FEF83B64E39}" type="pres">
      <dgm:prSet presAssocID="{33DA8E17-113F-450E-BBF4-8B5673A2C00E}" presName="vSp" presStyleCnt="0"/>
      <dgm:spPr/>
    </dgm:pt>
    <dgm:pt modelId="{4E1D075A-31DE-400F-93F8-52566CDFC6BB}" type="pres">
      <dgm:prSet presAssocID="{A1BFC4BB-D8C8-4DA7-935A-EAECF4C0FCC4}" presName="rectComp" presStyleCnt="0"/>
      <dgm:spPr/>
    </dgm:pt>
    <dgm:pt modelId="{C0529F98-6A37-4DA9-AB74-31B682C07E3B}" type="pres">
      <dgm:prSet presAssocID="{A1BFC4BB-D8C8-4DA7-935A-EAECF4C0FCC4}" presName="bgRect" presStyleLbl="bgShp" presStyleIdx="1" presStyleCnt="3"/>
      <dgm:spPr/>
      <dgm:t>
        <a:bodyPr/>
        <a:lstStyle/>
        <a:p>
          <a:endParaRPr lang="en-US"/>
        </a:p>
      </dgm:t>
    </dgm:pt>
    <dgm:pt modelId="{D67D7FE0-6209-438D-8E82-BE269F197612}" type="pres">
      <dgm:prSet presAssocID="{A1BFC4BB-D8C8-4DA7-935A-EAECF4C0FCC4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22E5-99B7-47FB-8367-0F0A91B99458}" type="pres">
      <dgm:prSet presAssocID="{A1BFC4BB-D8C8-4DA7-935A-EAECF4C0FCC4}" presName="spComp" presStyleCnt="0"/>
      <dgm:spPr/>
    </dgm:pt>
    <dgm:pt modelId="{FF65AAD3-DD9E-4A66-BDD8-DAAF75D07992}" type="pres">
      <dgm:prSet presAssocID="{A1BFC4BB-D8C8-4DA7-935A-EAECF4C0FCC4}" presName="vSp" presStyleCnt="0"/>
      <dgm:spPr/>
    </dgm:pt>
    <dgm:pt modelId="{B5370633-588A-4721-BE1C-08DBAC08F750}" type="pres">
      <dgm:prSet presAssocID="{EB444DE7-BD00-4B69-86FF-0BB1FBFA8027}" presName="rectComp" presStyleCnt="0"/>
      <dgm:spPr/>
    </dgm:pt>
    <dgm:pt modelId="{C9136699-7781-4FBB-9731-ED39FB9E2AC7}" type="pres">
      <dgm:prSet presAssocID="{EB444DE7-BD00-4B69-86FF-0BB1FBFA8027}" presName="bgRect" presStyleLbl="bgShp" presStyleIdx="2" presStyleCnt="3"/>
      <dgm:spPr/>
      <dgm:t>
        <a:bodyPr/>
        <a:lstStyle/>
        <a:p>
          <a:endParaRPr lang="en-US"/>
        </a:p>
      </dgm:t>
    </dgm:pt>
    <dgm:pt modelId="{6661118E-A103-4259-AB22-76AD72FF6108}" type="pres">
      <dgm:prSet presAssocID="{EB444DE7-BD00-4B69-86FF-0BB1FBFA802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127F86-2B08-4001-859E-58E9A7FA110D}" type="presOf" srcId="{33DA8E17-113F-450E-BBF4-8B5673A2C00E}" destId="{80F41A72-B7EF-467E-B8AF-1586E91A5DB7}" srcOrd="1" destOrd="0" presId="urn:microsoft.com/office/officeart/2005/8/layout/hierarchy6"/>
    <dgm:cxn modelId="{40E7325E-BB06-46A3-BFA8-8FB35A8DFE9B}" type="presOf" srcId="{EB444DE7-BD00-4B69-86FF-0BB1FBFA8027}" destId="{C9136699-7781-4FBB-9731-ED39FB9E2AC7}" srcOrd="0" destOrd="0" presId="urn:microsoft.com/office/officeart/2005/8/layout/hierarchy6"/>
    <dgm:cxn modelId="{505DDCB1-932C-41A6-8FCF-14D4D9291DB5}" srcId="{0653F481-2431-414F-8560-DCB01ED64986}" destId="{33DA8E17-113F-450E-BBF4-8B5673A2C00E}" srcOrd="1" destOrd="0" parTransId="{A28AC5C5-E234-4461-9039-591C68C4C1F4}" sibTransId="{5A9A20FA-173E-4F51-ABA4-01553CF3DA26}"/>
    <dgm:cxn modelId="{18127757-8ADC-46EE-B584-B80B39531E21}" srcId="{8AFA9AA6-C70B-45CD-AC9A-9AD889DF431D}" destId="{BAE1C1B4-F8FA-421F-8E80-C7B630C5DC32}" srcOrd="1" destOrd="0" parTransId="{EDACC6BE-AB25-4B99-8036-AEB9A8E56454}" sibTransId="{CFFC7195-93A7-49D5-A4E8-C56E56A769EF}"/>
    <dgm:cxn modelId="{F499F373-98E6-4EF3-9CF9-3F670B31101C}" type="presOf" srcId="{AA279D88-92E0-4CA2-A574-1E1D5D286471}" destId="{1397547A-795A-4A49-B65B-CE431E77DDE4}" srcOrd="0" destOrd="0" presId="urn:microsoft.com/office/officeart/2005/8/layout/hierarchy6"/>
    <dgm:cxn modelId="{B64C0DF5-9DCC-45DC-AC79-4D48A3A7BA58}" type="presOf" srcId="{33DA8E17-113F-450E-BBF4-8B5673A2C00E}" destId="{E4AA9AF0-80B6-4F31-95AB-8BA3714A25A2}" srcOrd="0" destOrd="0" presId="urn:microsoft.com/office/officeart/2005/8/layout/hierarchy6"/>
    <dgm:cxn modelId="{F8557503-825A-4E9C-8F84-A7D0DE394722}" type="presOf" srcId="{0653F481-2431-414F-8560-DCB01ED64986}" destId="{404833DD-DC8B-44E0-9575-525EAE4F8601}" srcOrd="0" destOrd="0" presId="urn:microsoft.com/office/officeart/2005/8/layout/hierarchy6"/>
    <dgm:cxn modelId="{825A2538-682B-4B23-AFE1-6928A5AD3DC6}" type="presOf" srcId="{EB34AAA6-DD76-4021-8A0E-3AFC716873CB}" destId="{54B07615-983D-4F82-8688-36ADE49E22A9}" srcOrd="0" destOrd="0" presId="urn:microsoft.com/office/officeart/2005/8/layout/hierarchy6"/>
    <dgm:cxn modelId="{1B427FF1-C4CC-4BD8-91E8-0A7360544941}" type="presOf" srcId="{A1BFC4BB-D8C8-4DA7-935A-EAECF4C0FCC4}" destId="{C0529F98-6A37-4DA9-AB74-31B682C07E3B}" srcOrd="0" destOrd="0" presId="urn:microsoft.com/office/officeart/2005/8/layout/hierarchy6"/>
    <dgm:cxn modelId="{2AAF9EDB-E451-4DC0-93B6-4393EFD8693F}" type="presOf" srcId="{4E742365-723F-454C-9466-93A6DCC45F46}" destId="{CA24FAD2-73F2-485C-9D6B-86B86DE092BA}" srcOrd="0" destOrd="0" presId="urn:microsoft.com/office/officeart/2005/8/layout/hierarchy6"/>
    <dgm:cxn modelId="{2F6EE344-C1CB-40C8-AA65-FD1DC7C7B4DC}" type="presOf" srcId="{27657DD6-C189-43DD-B9E2-7FDF8A40A6B3}" destId="{605C2AFF-E5C1-4050-9CB8-EF9ED6C3F746}" srcOrd="0" destOrd="0" presId="urn:microsoft.com/office/officeart/2005/8/layout/hierarchy6"/>
    <dgm:cxn modelId="{913FDDA5-157F-448A-B49C-3D9FC7ADEEED}" srcId="{8AFA9AA6-C70B-45CD-AC9A-9AD889DF431D}" destId="{4E742365-723F-454C-9466-93A6DCC45F46}" srcOrd="0" destOrd="0" parTransId="{AA279D88-92E0-4CA2-A574-1E1D5D286471}" sibTransId="{03C0B7BA-C765-47BD-9BF1-C6243AA8157F}"/>
    <dgm:cxn modelId="{B5FAAD4C-60DA-48C9-A561-2DE2A91F1006}" type="presOf" srcId="{EDACC6BE-AB25-4B99-8036-AEB9A8E56454}" destId="{949021EF-187D-402A-BD2C-150A9E2A63CE}" srcOrd="0" destOrd="0" presId="urn:microsoft.com/office/officeart/2005/8/layout/hierarchy6"/>
    <dgm:cxn modelId="{2DB43F63-A781-47FA-92E1-44F84CBE4170}" type="presOf" srcId="{467112FF-47AE-401A-B72B-6AF1347334F6}" destId="{83D9FDBD-2E8D-4E4F-9E27-748036B9AE83}" srcOrd="0" destOrd="0" presId="urn:microsoft.com/office/officeart/2005/8/layout/hierarchy6"/>
    <dgm:cxn modelId="{285F77F7-13BD-4BDC-BB45-A79F04D76814}" srcId="{0653F481-2431-414F-8560-DCB01ED64986}" destId="{EB444DE7-BD00-4B69-86FF-0BB1FBFA8027}" srcOrd="3" destOrd="0" parTransId="{C1831BED-18C2-48B5-B495-1C97D305E535}" sibTransId="{89E7F0DF-5626-406C-A5F4-A35C41CD7DB9}"/>
    <dgm:cxn modelId="{B4A982A1-381F-4B53-AF67-CCE4AE68F86D}" type="presOf" srcId="{4C0911AE-3BCC-41A9-BAB8-4CD59F34B874}" destId="{D955268A-B8D6-4BB4-BA9E-15C61DF3BC8C}" srcOrd="0" destOrd="0" presId="urn:microsoft.com/office/officeart/2005/8/layout/hierarchy6"/>
    <dgm:cxn modelId="{362C15CC-8ECC-4012-845A-20323E0F04F1}" type="presOf" srcId="{0532EFB2-A929-41B4-A097-FECB3CBB9564}" destId="{316031E4-0E73-40F2-A3B8-35AFBC6F891E}" srcOrd="0" destOrd="0" presId="urn:microsoft.com/office/officeart/2005/8/layout/hierarchy6"/>
    <dgm:cxn modelId="{11322DC4-D2BE-45CA-BEDE-E1170C782B83}" srcId="{467112FF-47AE-401A-B72B-6AF1347334F6}" destId="{8AFA9AA6-C70B-45CD-AC9A-9AD889DF431D}" srcOrd="0" destOrd="0" parTransId="{27657DD6-C189-43DD-B9E2-7FDF8A40A6B3}" sibTransId="{1EAC24A0-0A7D-4BA6-93C6-80816F7449FD}"/>
    <dgm:cxn modelId="{F9BE7E40-C069-4DA4-B253-C17877D844FF}" type="presOf" srcId="{6238425A-8706-4BC6-BA38-CB1F7F035DCB}" destId="{6040581F-17EE-4233-A4A2-FA4EDFD50919}" srcOrd="0" destOrd="0" presId="urn:microsoft.com/office/officeart/2005/8/layout/hierarchy6"/>
    <dgm:cxn modelId="{D88A1DA6-616F-4947-B64E-157A8C65B82A}" srcId="{467112FF-47AE-401A-B72B-6AF1347334F6}" destId="{6238425A-8706-4BC6-BA38-CB1F7F035DCB}" srcOrd="1" destOrd="0" parTransId="{0532EFB2-A929-41B4-A097-FECB3CBB9564}" sibTransId="{52312B20-C0E8-46CE-8937-1650A239694A}"/>
    <dgm:cxn modelId="{2626A493-EB20-443D-9897-A1445BF7982C}" type="presOf" srcId="{EB444DE7-BD00-4B69-86FF-0BB1FBFA8027}" destId="{6661118E-A103-4259-AB22-76AD72FF6108}" srcOrd="1" destOrd="0" presId="urn:microsoft.com/office/officeart/2005/8/layout/hierarchy6"/>
    <dgm:cxn modelId="{323F152F-617F-412D-98E5-71392E680247}" type="presOf" srcId="{8AFA9AA6-C70B-45CD-AC9A-9AD889DF431D}" destId="{79841F57-BED9-46B4-84B3-D77E68A85D04}" srcOrd="0" destOrd="0" presId="urn:microsoft.com/office/officeart/2005/8/layout/hierarchy6"/>
    <dgm:cxn modelId="{9914A60B-CBFB-4F6E-831D-D8D2E8C086F9}" srcId="{0653F481-2431-414F-8560-DCB01ED64986}" destId="{467112FF-47AE-401A-B72B-6AF1347334F6}" srcOrd="0" destOrd="0" parTransId="{B53BE202-88CE-482F-8F04-C01F1AF873BB}" sibTransId="{C9548382-434C-4A41-BE62-F88D0DE72C36}"/>
    <dgm:cxn modelId="{C4872AEF-C7F2-409D-9A15-00541F54FCC9}" srcId="{6238425A-8706-4BC6-BA38-CB1F7F035DCB}" destId="{EB34AAA6-DD76-4021-8A0E-3AFC716873CB}" srcOrd="0" destOrd="0" parTransId="{4C0911AE-3BCC-41A9-BAB8-4CD59F34B874}" sibTransId="{FCB1E7DC-EF59-4EE7-A9FE-A86DE0729CCA}"/>
    <dgm:cxn modelId="{940AA1D8-D215-4370-86E8-997E3DFA43C0}" type="presOf" srcId="{A1BFC4BB-D8C8-4DA7-935A-EAECF4C0FCC4}" destId="{D67D7FE0-6209-438D-8E82-BE269F197612}" srcOrd="1" destOrd="0" presId="urn:microsoft.com/office/officeart/2005/8/layout/hierarchy6"/>
    <dgm:cxn modelId="{E1C12D00-836B-4498-8203-D7E8D7E56343}" srcId="{0653F481-2431-414F-8560-DCB01ED64986}" destId="{A1BFC4BB-D8C8-4DA7-935A-EAECF4C0FCC4}" srcOrd="2" destOrd="0" parTransId="{03D7CF66-AF3D-431E-9CA4-A14E25E337B2}" sibTransId="{601201EE-A0A1-452A-A49E-054B9BC6C3A9}"/>
    <dgm:cxn modelId="{B2AF4AB6-4A77-43C8-9FBA-4EA277A218B1}" type="presOf" srcId="{BAE1C1B4-F8FA-421F-8E80-C7B630C5DC32}" destId="{79CA8E89-9AFD-4879-ABEA-689F4D71320E}" srcOrd="0" destOrd="0" presId="urn:microsoft.com/office/officeart/2005/8/layout/hierarchy6"/>
    <dgm:cxn modelId="{F84BDE62-EE82-42B3-888E-C57EBB3F530C}" type="presParOf" srcId="{404833DD-DC8B-44E0-9575-525EAE4F8601}" destId="{1EC4AF02-B547-4BC0-B6C9-7387A5EC56F4}" srcOrd="0" destOrd="0" presId="urn:microsoft.com/office/officeart/2005/8/layout/hierarchy6"/>
    <dgm:cxn modelId="{D5DD6A6C-0CB7-43C4-B332-2574718B6C1F}" type="presParOf" srcId="{1EC4AF02-B547-4BC0-B6C9-7387A5EC56F4}" destId="{84A2EEB5-2AC4-406C-A82F-B9C36CF8D52C}" srcOrd="0" destOrd="0" presId="urn:microsoft.com/office/officeart/2005/8/layout/hierarchy6"/>
    <dgm:cxn modelId="{6177BFA9-5915-4D46-AF68-3FA10800223B}" type="presParOf" srcId="{1EC4AF02-B547-4BC0-B6C9-7387A5EC56F4}" destId="{E626B112-E200-46DD-943C-5A9EEB80F893}" srcOrd="1" destOrd="0" presId="urn:microsoft.com/office/officeart/2005/8/layout/hierarchy6"/>
    <dgm:cxn modelId="{FC23D41E-6811-4BAC-A335-285692CC98B8}" type="presParOf" srcId="{E626B112-E200-46DD-943C-5A9EEB80F893}" destId="{5E0922C4-A29A-4B58-8B67-8FD0351A0AED}" srcOrd="0" destOrd="0" presId="urn:microsoft.com/office/officeart/2005/8/layout/hierarchy6"/>
    <dgm:cxn modelId="{2EF3D597-0A5D-4A70-82F0-6DECC5DADA3A}" type="presParOf" srcId="{5E0922C4-A29A-4B58-8B67-8FD0351A0AED}" destId="{83D9FDBD-2E8D-4E4F-9E27-748036B9AE83}" srcOrd="0" destOrd="0" presId="urn:microsoft.com/office/officeart/2005/8/layout/hierarchy6"/>
    <dgm:cxn modelId="{ED7998CA-0AA5-4188-8CC2-F80709702834}" type="presParOf" srcId="{5E0922C4-A29A-4B58-8B67-8FD0351A0AED}" destId="{FE39D8B8-B3C0-4B51-B7CC-4BB3F460E80D}" srcOrd="1" destOrd="0" presId="urn:microsoft.com/office/officeart/2005/8/layout/hierarchy6"/>
    <dgm:cxn modelId="{F26BE235-F711-4CB2-82F0-25CF6AD70762}" type="presParOf" srcId="{FE39D8B8-B3C0-4B51-B7CC-4BB3F460E80D}" destId="{605C2AFF-E5C1-4050-9CB8-EF9ED6C3F746}" srcOrd="0" destOrd="0" presId="urn:microsoft.com/office/officeart/2005/8/layout/hierarchy6"/>
    <dgm:cxn modelId="{4E8372C1-1BAA-41D7-A983-9439AA60CB64}" type="presParOf" srcId="{FE39D8B8-B3C0-4B51-B7CC-4BB3F460E80D}" destId="{9CAAC4A7-CA35-4C0D-A340-2B907EA8A18D}" srcOrd="1" destOrd="0" presId="urn:microsoft.com/office/officeart/2005/8/layout/hierarchy6"/>
    <dgm:cxn modelId="{7036F60A-7282-45DF-A3D8-7B7103D76454}" type="presParOf" srcId="{9CAAC4A7-CA35-4C0D-A340-2B907EA8A18D}" destId="{79841F57-BED9-46B4-84B3-D77E68A85D04}" srcOrd="0" destOrd="0" presId="urn:microsoft.com/office/officeart/2005/8/layout/hierarchy6"/>
    <dgm:cxn modelId="{378F8705-8E7A-4CF5-A611-BFCEAFAA9F1E}" type="presParOf" srcId="{9CAAC4A7-CA35-4C0D-A340-2B907EA8A18D}" destId="{FC1E336C-64A3-4BA0-9E93-E3E5180AAC82}" srcOrd="1" destOrd="0" presId="urn:microsoft.com/office/officeart/2005/8/layout/hierarchy6"/>
    <dgm:cxn modelId="{8AE28862-6F46-4172-B294-683C9477373F}" type="presParOf" srcId="{FC1E336C-64A3-4BA0-9E93-E3E5180AAC82}" destId="{1397547A-795A-4A49-B65B-CE431E77DDE4}" srcOrd="0" destOrd="0" presId="urn:microsoft.com/office/officeart/2005/8/layout/hierarchy6"/>
    <dgm:cxn modelId="{DED93F04-ED8C-4D6A-9DF1-DB234E3B2D78}" type="presParOf" srcId="{FC1E336C-64A3-4BA0-9E93-E3E5180AAC82}" destId="{042A7A83-A465-4405-8E4B-0FB77A481E68}" srcOrd="1" destOrd="0" presId="urn:microsoft.com/office/officeart/2005/8/layout/hierarchy6"/>
    <dgm:cxn modelId="{924BFFC7-0AA1-47E5-96C9-BF3568337537}" type="presParOf" srcId="{042A7A83-A465-4405-8E4B-0FB77A481E68}" destId="{CA24FAD2-73F2-485C-9D6B-86B86DE092BA}" srcOrd="0" destOrd="0" presId="urn:microsoft.com/office/officeart/2005/8/layout/hierarchy6"/>
    <dgm:cxn modelId="{FC023D14-906A-457E-BFAD-60CE4530FA19}" type="presParOf" srcId="{042A7A83-A465-4405-8E4B-0FB77A481E68}" destId="{40C3B850-40E8-4ABD-A64D-846CFBBD484E}" srcOrd="1" destOrd="0" presId="urn:microsoft.com/office/officeart/2005/8/layout/hierarchy6"/>
    <dgm:cxn modelId="{6CB8AA98-3681-4785-B516-06B0DD833232}" type="presParOf" srcId="{FC1E336C-64A3-4BA0-9E93-E3E5180AAC82}" destId="{949021EF-187D-402A-BD2C-150A9E2A63CE}" srcOrd="2" destOrd="0" presId="urn:microsoft.com/office/officeart/2005/8/layout/hierarchy6"/>
    <dgm:cxn modelId="{D920F2B4-74E0-4AD2-909F-0ECABC07E618}" type="presParOf" srcId="{FC1E336C-64A3-4BA0-9E93-E3E5180AAC82}" destId="{06065A60-4E30-4E8C-89A2-650E079427BB}" srcOrd="3" destOrd="0" presId="urn:microsoft.com/office/officeart/2005/8/layout/hierarchy6"/>
    <dgm:cxn modelId="{0C674DD8-9340-4AFD-B534-C0BD1399219A}" type="presParOf" srcId="{06065A60-4E30-4E8C-89A2-650E079427BB}" destId="{79CA8E89-9AFD-4879-ABEA-689F4D71320E}" srcOrd="0" destOrd="0" presId="urn:microsoft.com/office/officeart/2005/8/layout/hierarchy6"/>
    <dgm:cxn modelId="{B3D12C1C-BC39-40AC-A795-DA497B4F5648}" type="presParOf" srcId="{06065A60-4E30-4E8C-89A2-650E079427BB}" destId="{96C9C37A-5037-4A6C-BF3C-E705EC2FFD25}" srcOrd="1" destOrd="0" presId="urn:microsoft.com/office/officeart/2005/8/layout/hierarchy6"/>
    <dgm:cxn modelId="{A8FC7349-D929-433B-A653-AFCCE999CDC2}" type="presParOf" srcId="{FE39D8B8-B3C0-4B51-B7CC-4BB3F460E80D}" destId="{316031E4-0E73-40F2-A3B8-35AFBC6F891E}" srcOrd="2" destOrd="0" presId="urn:microsoft.com/office/officeart/2005/8/layout/hierarchy6"/>
    <dgm:cxn modelId="{B136F706-BD64-4F3D-9D1D-5C991A43ED8E}" type="presParOf" srcId="{FE39D8B8-B3C0-4B51-B7CC-4BB3F460E80D}" destId="{532D355F-FD6F-4C00-84F6-4AE59755ED7B}" srcOrd="3" destOrd="0" presId="urn:microsoft.com/office/officeart/2005/8/layout/hierarchy6"/>
    <dgm:cxn modelId="{58EA66DC-D05A-45F9-99D0-652D516DE669}" type="presParOf" srcId="{532D355F-FD6F-4C00-84F6-4AE59755ED7B}" destId="{6040581F-17EE-4233-A4A2-FA4EDFD50919}" srcOrd="0" destOrd="0" presId="urn:microsoft.com/office/officeart/2005/8/layout/hierarchy6"/>
    <dgm:cxn modelId="{21811182-78AD-459D-802F-F14607C90EF9}" type="presParOf" srcId="{532D355F-FD6F-4C00-84F6-4AE59755ED7B}" destId="{52911B7C-64B7-4A43-B2C5-11977F3338E6}" srcOrd="1" destOrd="0" presId="urn:microsoft.com/office/officeart/2005/8/layout/hierarchy6"/>
    <dgm:cxn modelId="{28F8842E-8CCD-46B9-80ED-6B3E8EBE4D25}" type="presParOf" srcId="{52911B7C-64B7-4A43-B2C5-11977F3338E6}" destId="{D955268A-B8D6-4BB4-BA9E-15C61DF3BC8C}" srcOrd="0" destOrd="0" presId="urn:microsoft.com/office/officeart/2005/8/layout/hierarchy6"/>
    <dgm:cxn modelId="{01F1583C-5001-4287-9691-1EB0E2AE03FC}" type="presParOf" srcId="{52911B7C-64B7-4A43-B2C5-11977F3338E6}" destId="{685EB124-9A40-41D2-BAD1-B5A2FE9F86EB}" srcOrd="1" destOrd="0" presId="urn:microsoft.com/office/officeart/2005/8/layout/hierarchy6"/>
    <dgm:cxn modelId="{5E0E1128-DF50-4B12-9962-8B6AAC9D8BA1}" type="presParOf" srcId="{685EB124-9A40-41D2-BAD1-B5A2FE9F86EB}" destId="{54B07615-983D-4F82-8688-36ADE49E22A9}" srcOrd="0" destOrd="0" presId="urn:microsoft.com/office/officeart/2005/8/layout/hierarchy6"/>
    <dgm:cxn modelId="{B1AF817B-2ABF-4F1E-9C2F-58C2D056F49B}" type="presParOf" srcId="{685EB124-9A40-41D2-BAD1-B5A2FE9F86EB}" destId="{6146F702-ECDD-4038-9CDF-52D6A2F17489}" srcOrd="1" destOrd="0" presId="urn:microsoft.com/office/officeart/2005/8/layout/hierarchy6"/>
    <dgm:cxn modelId="{3504F00E-C895-4A12-BFA2-C2116C09C947}" type="presParOf" srcId="{404833DD-DC8B-44E0-9575-525EAE4F8601}" destId="{469D4626-C7E1-4838-AD4F-C9FEFEFF3C69}" srcOrd="1" destOrd="0" presId="urn:microsoft.com/office/officeart/2005/8/layout/hierarchy6"/>
    <dgm:cxn modelId="{1AD0F068-5C80-4431-B93B-CA6D03CD1250}" type="presParOf" srcId="{469D4626-C7E1-4838-AD4F-C9FEFEFF3C69}" destId="{9C89FC76-B57A-49E4-86E8-5DD52FBB4A96}" srcOrd="0" destOrd="0" presId="urn:microsoft.com/office/officeart/2005/8/layout/hierarchy6"/>
    <dgm:cxn modelId="{1A08A083-F348-495F-9744-A5495491D058}" type="presParOf" srcId="{9C89FC76-B57A-49E4-86E8-5DD52FBB4A96}" destId="{E4AA9AF0-80B6-4F31-95AB-8BA3714A25A2}" srcOrd="0" destOrd="0" presId="urn:microsoft.com/office/officeart/2005/8/layout/hierarchy6"/>
    <dgm:cxn modelId="{F6928B30-CA83-491D-A6C4-74178F91DF58}" type="presParOf" srcId="{9C89FC76-B57A-49E4-86E8-5DD52FBB4A96}" destId="{80F41A72-B7EF-467E-B8AF-1586E91A5DB7}" srcOrd="1" destOrd="0" presId="urn:microsoft.com/office/officeart/2005/8/layout/hierarchy6"/>
    <dgm:cxn modelId="{7CC126B9-14D9-451A-BA69-FF0268687B43}" type="presParOf" srcId="{469D4626-C7E1-4838-AD4F-C9FEFEFF3C69}" destId="{659D0352-E18B-4193-B41C-89B300CF2C15}" srcOrd="1" destOrd="0" presId="urn:microsoft.com/office/officeart/2005/8/layout/hierarchy6"/>
    <dgm:cxn modelId="{602956D4-33C5-4E01-B5B8-8ECCDFA2F228}" type="presParOf" srcId="{659D0352-E18B-4193-B41C-89B300CF2C15}" destId="{656ED1A0-F8E3-4DA6-95C3-9FEF83B64E39}" srcOrd="0" destOrd="0" presId="urn:microsoft.com/office/officeart/2005/8/layout/hierarchy6"/>
    <dgm:cxn modelId="{15147C7E-7C51-4910-96C5-7853EB851341}" type="presParOf" srcId="{469D4626-C7E1-4838-AD4F-C9FEFEFF3C69}" destId="{4E1D075A-31DE-400F-93F8-52566CDFC6BB}" srcOrd="2" destOrd="0" presId="urn:microsoft.com/office/officeart/2005/8/layout/hierarchy6"/>
    <dgm:cxn modelId="{15B27B98-02D2-4424-8AC1-C2F603DC38E7}" type="presParOf" srcId="{4E1D075A-31DE-400F-93F8-52566CDFC6BB}" destId="{C0529F98-6A37-4DA9-AB74-31B682C07E3B}" srcOrd="0" destOrd="0" presId="urn:microsoft.com/office/officeart/2005/8/layout/hierarchy6"/>
    <dgm:cxn modelId="{6D6C5E0F-9CF3-4ACA-8FE1-5B5CEA5D433A}" type="presParOf" srcId="{4E1D075A-31DE-400F-93F8-52566CDFC6BB}" destId="{D67D7FE0-6209-438D-8E82-BE269F197612}" srcOrd="1" destOrd="0" presId="urn:microsoft.com/office/officeart/2005/8/layout/hierarchy6"/>
    <dgm:cxn modelId="{5C678E63-4EB8-4AEA-80E6-FB891FFB68AA}" type="presParOf" srcId="{469D4626-C7E1-4838-AD4F-C9FEFEFF3C69}" destId="{032B22E5-99B7-47FB-8367-0F0A91B99458}" srcOrd="3" destOrd="0" presId="urn:microsoft.com/office/officeart/2005/8/layout/hierarchy6"/>
    <dgm:cxn modelId="{799851CE-437E-4466-84EE-DB3146EE59A7}" type="presParOf" srcId="{032B22E5-99B7-47FB-8367-0F0A91B99458}" destId="{FF65AAD3-DD9E-4A66-BDD8-DAAF75D07992}" srcOrd="0" destOrd="0" presId="urn:microsoft.com/office/officeart/2005/8/layout/hierarchy6"/>
    <dgm:cxn modelId="{114DDA38-C33E-45F2-B296-FA89E6222609}" type="presParOf" srcId="{469D4626-C7E1-4838-AD4F-C9FEFEFF3C69}" destId="{B5370633-588A-4721-BE1C-08DBAC08F750}" srcOrd="4" destOrd="0" presId="urn:microsoft.com/office/officeart/2005/8/layout/hierarchy6"/>
    <dgm:cxn modelId="{79149F9F-4C6C-44CA-BE75-FC7177945F4F}" type="presParOf" srcId="{B5370633-588A-4721-BE1C-08DBAC08F750}" destId="{C9136699-7781-4FBB-9731-ED39FB9E2AC7}" srcOrd="0" destOrd="0" presId="urn:microsoft.com/office/officeart/2005/8/layout/hierarchy6"/>
    <dgm:cxn modelId="{DFAE79FB-6698-4956-8EAC-CB4D5B9D3B33}" type="presParOf" srcId="{B5370633-588A-4721-BE1C-08DBAC08F750}" destId="{6661118E-A103-4259-AB22-76AD72FF610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78BBA5-A5C6-4E12-9D43-ED7EF9104545}" type="doc">
      <dgm:prSet loTypeId="urn:microsoft.com/office/officeart/2005/8/layout/hierarchy4" loCatId="relationship" qsTypeId="urn:microsoft.com/office/officeart/2005/8/quickstyle/simple1#16" qsCatId="simple" csTypeId="urn:microsoft.com/office/officeart/2005/8/colors/accent1_2#16" csCatId="accent1" phldr="1"/>
      <dgm:spPr/>
      <dgm:t>
        <a:bodyPr/>
        <a:lstStyle/>
        <a:p>
          <a:endParaRPr lang="en-US"/>
        </a:p>
      </dgm:t>
    </dgm:pt>
    <dgm:pt modelId="{94BE7993-35E0-4A77-89E8-2B43A8981AB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b="1" dirty="0">
              <a:solidFill>
                <a:srgbClr val="FF0000"/>
              </a:solidFill>
            </a:rPr>
            <a:t>KONDISI REAL</a:t>
          </a:r>
          <a:r>
            <a:rPr lang="en-US" sz="3600" b="1" dirty="0"/>
            <a:t>: PKM KECAMATAN</a:t>
          </a:r>
          <a:endParaRPr lang="en-US" sz="1800" b="1" dirty="0"/>
        </a:p>
        <a:p>
          <a:r>
            <a:rPr lang="en-US" sz="3600" dirty="0"/>
            <a:t>1 </a:t>
          </a:r>
          <a:r>
            <a:rPr lang="en-US" sz="3600" dirty="0" err="1"/>
            <a:t>Dokter</a:t>
          </a:r>
          <a:r>
            <a:rPr lang="en-US" sz="3600" dirty="0"/>
            <a:t> </a:t>
          </a:r>
          <a:r>
            <a:rPr lang="en-US" sz="3600" dirty="0" err="1"/>
            <a:t>Umum</a:t>
          </a:r>
          <a:r>
            <a:rPr lang="en-US" sz="3600" dirty="0"/>
            <a:t> Plus Jiwa </a:t>
          </a:r>
        </a:p>
        <a:p>
          <a:r>
            <a:rPr lang="en-US" sz="3600" dirty="0"/>
            <a:t>1 </a:t>
          </a:r>
          <a:r>
            <a:rPr lang="en-US" sz="3600" dirty="0" err="1"/>
            <a:t>Perawat</a:t>
          </a:r>
          <a:r>
            <a:rPr lang="en-US" sz="3600" dirty="0"/>
            <a:t> </a:t>
          </a:r>
          <a:r>
            <a:rPr lang="en-US" sz="3600" dirty="0" smtClean="0"/>
            <a:t>KESMAS </a:t>
          </a:r>
          <a:r>
            <a:rPr lang="en-US" sz="3600" dirty="0"/>
            <a:t>Plus Jiwa</a:t>
          </a:r>
        </a:p>
      </dgm:t>
    </dgm:pt>
    <dgm:pt modelId="{CCCA63EE-56C5-40ED-9788-68D1B72AC34B}" type="parTrans" cxnId="{7EF3AFBB-62C8-4564-9616-596657BAA469}">
      <dgm:prSet/>
      <dgm:spPr/>
      <dgm:t>
        <a:bodyPr/>
        <a:lstStyle/>
        <a:p>
          <a:endParaRPr lang="en-US"/>
        </a:p>
      </dgm:t>
    </dgm:pt>
    <dgm:pt modelId="{26B43B66-0720-46E7-87C0-2401D9892AFD}" type="sibTrans" cxnId="{7EF3AFBB-62C8-4564-9616-596657BAA469}">
      <dgm:prSet/>
      <dgm:spPr/>
      <dgm:t>
        <a:bodyPr/>
        <a:lstStyle/>
        <a:p>
          <a:endParaRPr lang="en-US"/>
        </a:p>
      </dgm:t>
    </dgm:pt>
    <dgm:pt modelId="{C5F7104A-7F90-45D0-A73F-AAD3D372F4F9}" type="pres">
      <dgm:prSet presAssocID="{B178BBA5-A5C6-4E12-9D43-ED7EF910454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733433-2051-4D3D-8C2E-CDAAE552AD0C}" type="pres">
      <dgm:prSet presAssocID="{94BE7993-35E0-4A77-89E8-2B43A8981AB4}" presName="vertOne" presStyleCnt="0"/>
      <dgm:spPr/>
    </dgm:pt>
    <dgm:pt modelId="{92296807-57D5-46BB-B519-9E28437F9E76}" type="pres">
      <dgm:prSet presAssocID="{94BE7993-35E0-4A77-89E8-2B43A8981AB4}" presName="txOne" presStyleLbl="node0" presStyleIdx="0" presStyleCnt="1" custLinFactNeighborX="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805E70-4C00-4023-BE43-009E2B7F8F7D}" type="pres">
      <dgm:prSet presAssocID="{94BE7993-35E0-4A77-89E8-2B43A8981AB4}" presName="horzOne" presStyleCnt="0"/>
      <dgm:spPr/>
    </dgm:pt>
  </dgm:ptLst>
  <dgm:cxnLst>
    <dgm:cxn modelId="{E3C428EC-C663-4592-84CF-BA9EAEC1B27E}" type="presOf" srcId="{B178BBA5-A5C6-4E12-9D43-ED7EF9104545}" destId="{C5F7104A-7F90-45D0-A73F-AAD3D372F4F9}" srcOrd="0" destOrd="0" presId="urn:microsoft.com/office/officeart/2005/8/layout/hierarchy4"/>
    <dgm:cxn modelId="{7EF3AFBB-62C8-4564-9616-596657BAA469}" srcId="{B178BBA5-A5C6-4E12-9D43-ED7EF9104545}" destId="{94BE7993-35E0-4A77-89E8-2B43A8981AB4}" srcOrd="0" destOrd="0" parTransId="{CCCA63EE-56C5-40ED-9788-68D1B72AC34B}" sibTransId="{26B43B66-0720-46E7-87C0-2401D9892AFD}"/>
    <dgm:cxn modelId="{88947F02-35B7-4E8E-9BCC-4B3C41189AF7}" type="presOf" srcId="{94BE7993-35E0-4A77-89E8-2B43A8981AB4}" destId="{92296807-57D5-46BB-B519-9E28437F9E76}" srcOrd="0" destOrd="0" presId="urn:microsoft.com/office/officeart/2005/8/layout/hierarchy4"/>
    <dgm:cxn modelId="{7FEAE1B6-6F8F-4C2B-9393-32022ADC14B3}" type="presParOf" srcId="{C5F7104A-7F90-45D0-A73F-AAD3D372F4F9}" destId="{B6733433-2051-4D3D-8C2E-CDAAE552AD0C}" srcOrd="0" destOrd="0" presId="urn:microsoft.com/office/officeart/2005/8/layout/hierarchy4"/>
    <dgm:cxn modelId="{C06DACBA-E57A-47E8-8EB6-BC7774560DB1}" type="presParOf" srcId="{B6733433-2051-4D3D-8C2E-CDAAE552AD0C}" destId="{92296807-57D5-46BB-B519-9E28437F9E76}" srcOrd="0" destOrd="0" presId="urn:microsoft.com/office/officeart/2005/8/layout/hierarchy4"/>
    <dgm:cxn modelId="{DEAB7DBF-6CC0-431D-A659-C9ED8CE6E8C0}" type="presParOf" srcId="{B6733433-2051-4D3D-8C2E-CDAAE552AD0C}" destId="{DC805E70-4C00-4023-BE43-009E2B7F8F7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42712-2BB9-4090-8BA3-BD0C95C00D06}">
      <dsp:nvSpPr>
        <dsp:cNvPr id="0" name=""/>
        <dsp:cNvSpPr/>
      </dsp:nvSpPr>
      <dsp:spPr>
        <a:xfrm rot="5400000">
          <a:off x="3198953" y="0"/>
          <a:ext cx="4525962" cy="4525962"/>
        </a:xfrm>
        <a:prstGeom prst="triangl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090C3-AF21-4F44-B6CF-41B6D1C5CD3A}">
      <dsp:nvSpPr>
        <dsp:cNvPr id="0" name=""/>
        <dsp:cNvSpPr/>
      </dsp:nvSpPr>
      <dsp:spPr>
        <a:xfrm flipH="1" flipV="1">
          <a:off x="7466162" y="2230421"/>
          <a:ext cx="351112" cy="555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0800000">
        <a:off x="7468875" y="2233134"/>
        <a:ext cx="345686" cy="50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A0A9C-CEA2-46AA-A5FB-D68A9EF4CC04}">
      <dsp:nvSpPr>
        <dsp:cNvPr id="0" name=""/>
        <dsp:cNvSpPr/>
      </dsp:nvSpPr>
      <dsp:spPr>
        <a:xfrm>
          <a:off x="822959" y="0"/>
          <a:ext cx="932688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01712-673F-47B6-9DDC-EF08116FFD30}">
      <dsp:nvSpPr>
        <dsp:cNvPr id="0" name=""/>
        <dsp:cNvSpPr/>
      </dsp:nvSpPr>
      <dsp:spPr>
        <a:xfrm>
          <a:off x="0" y="1357788"/>
          <a:ext cx="3291840" cy="1810385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/>
            <a:t>Sehat</a:t>
          </a:r>
          <a:endParaRPr lang="en-US" sz="6500" kern="1200" dirty="0"/>
        </a:p>
      </dsp:txBody>
      <dsp:txXfrm>
        <a:off x="88376" y="1446164"/>
        <a:ext cx="3115088" cy="1633633"/>
      </dsp:txXfrm>
    </dsp:sp>
    <dsp:sp modelId="{9CD38765-CD10-4976-A55B-33F540D06FF7}">
      <dsp:nvSpPr>
        <dsp:cNvPr id="0" name=""/>
        <dsp:cNvSpPr/>
      </dsp:nvSpPr>
      <dsp:spPr>
        <a:xfrm>
          <a:off x="3840480" y="1357788"/>
          <a:ext cx="3291840" cy="1810385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>
              <a:solidFill>
                <a:schemeClr val="tx1"/>
              </a:solidFill>
            </a:rPr>
            <a:t>Risiko</a:t>
          </a:r>
          <a:endParaRPr lang="en-US" sz="6500" kern="1200" dirty="0">
            <a:solidFill>
              <a:schemeClr val="tx1"/>
            </a:solidFill>
          </a:endParaRPr>
        </a:p>
      </dsp:txBody>
      <dsp:txXfrm>
        <a:off x="3928856" y="1446164"/>
        <a:ext cx="3115088" cy="1633633"/>
      </dsp:txXfrm>
    </dsp:sp>
    <dsp:sp modelId="{0246F269-682B-4EEA-AA9F-8E3A4C579924}">
      <dsp:nvSpPr>
        <dsp:cNvPr id="0" name=""/>
        <dsp:cNvSpPr/>
      </dsp:nvSpPr>
      <dsp:spPr>
        <a:xfrm>
          <a:off x="7680960" y="1357788"/>
          <a:ext cx="3291840" cy="1810385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/>
            <a:t>Sakit</a:t>
          </a:r>
          <a:endParaRPr lang="en-US" sz="6500" kern="1200" dirty="0"/>
        </a:p>
      </dsp:txBody>
      <dsp:txXfrm>
        <a:off x="7769336" y="1446164"/>
        <a:ext cx="3115088" cy="1633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DF082-8C4C-42FE-B3AC-EAE00534389A}">
      <dsp:nvSpPr>
        <dsp:cNvPr id="0" name=""/>
        <dsp:cNvSpPr/>
      </dsp:nvSpPr>
      <dsp:spPr>
        <a:xfrm>
          <a:off x="849629" y="0"/>
          <a:ext cx="9629140" cy="42695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E7E6E-67CC-4B2A-89F8-688D1AE38BCD}">
      <dsp:nvSpPr>
        <dsp:cNvPr id="0" name=""/>
        <dsp:cNvSpPr/>
      </dsp:nvSpPr>
      <dsp:spPr>
        <a:xfrm>
          <a:off x="5531" y="1137262"/>
          <a:ext cx="2675006" cy="199505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err="1"/>
            <a:t>Stresor</a:t>
          </a:r>
          <a:endParaRPr lang="en-US" sz="2800" b="1" i="0" kern="1200" dirty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0" kern="1200" dirty="0"/>
            <a:t>Bio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0" kern="1200" dirty="0" err="1"/>
            <a:t>Psiko</a:t>
          </a:r>
          <a:endParaRPr lang="en-US" sz="2800" i="0" kern="1200" dirty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0" kern="1200" dirty="0" err="1"/>
            <a:t>Sos</a:t>
          </a:r>
          <a:endParaRPr lang="en-US" sz="2800" i="0" kern="1200" dirty="0"/>
        </a:p>
      </dsp:txBody>
      <dsp:txXfrm>
        <a:off x="102922" y="1234653"/>
        <a:ext cx="2480224" cy="1800273"/>
      </dsp:txXfrm>
    </dsp:sp>
    <dsp:sp modelId="{31A2FD06-98CD-44DE-95F7-80AEA9FD84E6}">
      <dsp:nvSpPr>
        <dsp:cNvPr id="0" name=""/>
        <dsp:cNvSpPr/>
      </dsp:nvSpPr>
      <dsp:spPr>
        <a:xfrm>
          <a:off x="2886308" y="1117665"/>
          <a:ext cx="2675006" cy="203425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err="1"/>
            <a:t>Gejala</a:t>
          </a:r>
          <a:r>
            <a:rPr lang="en-US" sz="2800" i="0" kern="1200" dirty="0"/>
            <a:t>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/>
            <a:t>-NO GME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/>
            <a:t>-GME</a:t>
          </a:r>
          <a:endParaRPr lang="en-US" sz="2400" i="0" kern="1200" dirty="0"/>
        </a:p>
      </dsp:txBody>
      <dsp:txXfrm>
        <a:off x="2985612" y="1216969"/>
        <a:ext cx="2476398" cy="1835642"/>
      </dsp:txXfrm>
    </dsp:sp>
    <dsp:sp modelId="{B36F440D-248C-469F-8420-98431E2553B7}">
      <dsp:nvSpPr>
        <dsp:cNvPr id="0" name=""/>
        <dsp:cNvSpPr/>
      </dsp:nvSpPr>
      <dsp:spPr>
        <a:xfrm>
          <a:off x="5767084" y="1125026"/>
          <a:ext cx="2675006" cy="201952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 </a:t>
          </a:r>
          <a:r>
            <a:rPr lang="en-US" sz="2400" b="1" kern="1200" dirty="0" err="1" smtClean="0"/>
            <a:t>Depresi</a:t>
          </a:r>
          <a:endParaRPr lang="en-US" sz="2400" b="1" kern="1200" dirty="0"/>
        </a:p>
      </dsp:txBody>
      <dsp:txXfrm>
        <a:off x="5865669" y="1223611"/>
        <a:ext cx="2477836" cy="1822358"/>
      </dsp:txXfrm>
    </dsp:sp>
    <dsp:sp modelId="{9FD075C5-07FB-4425-9F63-3BE926EAE7FA}">
      <dsp:nvSpPr>
        <dsp:cNvPr id="0" name=""/>
        <dsp:cNvSpPr/>
      </dsp:nvSpPr>
      <dsp:spPr>
        <a:xfrm>
          <a:off x="8647861" y="1088743"/>
          <a:ext cx="2675006" cy="209209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i="1" kern="1200" dirty="0"/>
            <a:t>Duration Untreated </a:t>
          </a:r>
        </a:p>
      </dsp:txBody>
      <dsp:txXfrm>
        <a:off x="8749989" y="1190871"/>
        <a:ext cx="2470750" cy="18878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36699-7781-4FBB-9731-ED39FB9E2AC7}">
      <dsp:nvSpPr>
        <dsp:cNvPr id="0" name=""/>
        <dsp:cNvSpPr/>
      </dsp:nvSpPr>
      <dsp:spPr>
        <a:xfrm>
          <a:off x="0" y="2717450"/>
          <a:ext cx="8596312" cy="1163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RT</a:t>
          </a:r>
        </a:p>
      </dsp:txBody>
      <dsp:txXfrm>
        <a:off x="0" y="2717450"/>
        <a:ext cx="2578893" cy="1163383"/>
      </dsp:txXfrm>
    </dsp:sp>
    <dsp:sp modelId="{C0529F98-6A37-4DA9-AB74-31B682C07E3B}">
      <dsp:nvSpPr>
        <dsp:cNvPr id="0" name=""/>
        <dsp:cNvSpPr/>
      </dsp:nvSpPr>
      <dsp:spPr>
        <a:xfrm>
          <a:off x="0" y="1359026"/>
          <a:ext cx="8596312" cy="1163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RW</a:t>
          </a:r>
        </a:p>
      </dsp:txBody>
      <dsp:txXfrm>
        <a:off x="0" y="1359026"/>
        <a:ext cx="2578893" cy="1163383"/>
      </dsp:txXfrm>
    </dsp:sp>
    <dsp:sp modelId="{E4AA9AF0-80B6-4F31-95AB-8BA3714A25A2}">
      <dsp:nvSpPr>
        <dsp:cNvPr id="0" name=""/>
        <dsp:cNvSpPr/>
      </dsp:nvSpPr>
      <dsp:spPr>
        <a:xfrm>
          <a:off x="0" y="603"/>
          <a:ext cx="8596312" cy="1163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/>
            <a:t>Kelurahan</a:t>
          </a:r>
          <a:endParaRPr lang="en-US" sz="3800" kern="1200" dirty="0"/>
        </a:p>
      </dsp:txBody>
      <dsp:txXfrm>
        <a:off x="0" y="603"/>
        <a:ext cx="2578893" cy="1163383"/>
      </dsp:txXfrm>
    </dsp:sp>
    <dsp:sp modelId="{83D9FDBD-2E8D-4E4F-9E27-748036B9AE83}">
      <dsp:nvSpPr>
        <dsp:cNvPr id="0" name=""/>
        <dsp:cNvSpPr/>
      </dsp:nvSpPr>
      <dsp:spPr>
        <a:xfrm>
          <a:off x="5234828" y="98123"/>
          <a:ext cx="1462800" cy="975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/>
            <a:t>Ners</a:t>
          </a:r>
          <a:endParaRPr lang="en-US" sz="2400" b="1" kern="1200" dirty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1:10 D3</a:t>
          </a:r>
        </a:p>
      </dsp:txBody>
      <dsp:txXfrm>
        <a:off x="5263391" y="126686"/>
        <a:ext cx="1405674" cy="918074"/>
      </dsp:txXfrm>
    </dsp:sp>
    <dsp:sp modelId="{605C2AFF-E5C1-4050-9CB8-EF9ED6C3F746}">
      <dsp:nvSpPr>
        <dsp:cNvPr id="0" name=""/>
        <dsp:cNvSpPr/>
      </dsp:nvSpPr>
      <dsp:spPr>
        <a:xfrm>
          <a:off x="4550819" y="1073323"/>
          <a:ext cx="1415409" cy="390080"/>
        </a:xfrm>
        <a:custGeom>
          <a:avLst/>
          <a:gdLst/>
          <a:ahLst/>
          <a:cxnLst/>
          <a:rect l="0" t="0" r="0" b="0"/>
          <a:pathLst>
            <a:path>
              <a:moveTo>
                <a:pt x="1415409" y="0"/>
              </a:moveTo>
              <a:lnTo>
                <a:pt x="1415409" y="195040"/>
              </a:lnTo>
              <a:lnTo>
                <a:pt x="0" y="195040"/>
              </a:lnTo>
              <a:lnTo>
                <a:pt x="0" y="3900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41F57-BED9-46B4-84B3-D77E68A85D04}">
      <dsp:nvSpPr>
        <dsp:cNvPr id="0" name=""/>
        <dsp:cNvSpPr/>
      </dsp:nvSpPr>
      <dsp:spPr>
        <a:xfrm>
          <a:off x="3642844" y="1463403"/>
          <a:ext cx="1815949" cy="975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D3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1: 10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Kader </a:t>
          </a:r>
          <a:r>
            <a:rPr lang="en-US" sz="2000" b="1" kern="1200" dirty="0" err="1"/>
            <a:t>Kes</a:t>
          </a:r>
          <a:endParaRPr lang="en-US" sz="2000" b="1" kern="1200" dirty="0"/>
        </a:p>
      </dsp:txBody>
      <dsp:txXfrm>
        <a:off x="3671407" y="1491966"/>
        <a:ext cx="1758823" cy="918074"/>
      </dsp:txXfrm>
    </dsp:sp>
    <dsp:sp modelId="{1397547A-795A-4A49-B65B-CE431E77DDE4}">
      <dsp:nvSpPr>
        <dsp:cNvPr id="0" name=""/>
        <dsp:cNvSpPr/>
      </dsp:nvSpPr>
      <dsp:spPr>
        <a:xfrm>
          <a:off x="3558675" y="2438603"/>
          <a:ext cx="992144" cy="390080"/>
        </a:xfrm>
        <a:custGeom>
          <a:avLst/>
          <a:gdLst/>
          <a:ahLst/>
          <a:cxnLst/>
          <a:rect l="0" t="0" r="0" b="0"/>
          <a:pathLst>
            <a:path>
              <a:moveTo>
                <a:pt x="992144" y="0"/>
              </a:moveTo>
              <a:lnTo>
                <a:pt x="992144" y="195040"/>
              </a:lnTo>
              <a:lnTo>
                <a:pt x="0" y="195040"/>
              </a:lnTo>
              <a:lnTo>
                <a:pt x="0" y="390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4FAD2-73F2-485C-9D6B-86B86DE092BA}">
      <dsp:nvSpPr>
        <dsp:cNvPr id="0" name=""/>
        <dsp:cNvSpPr/>
      </dsp:nvSpPr>
      <dsp:spPr>
        <a:xfrm>
          <a:off x="2713666" y="2828683"/>
          <a:ext cx="1690016" cy="975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Kader </a:t>
          </a:r>
          <a:r>
            <a:rPr lang="en-US" sz="2200" b="1" kern="1200" dirty="0" err="1"/>
            <a:t>Kes</a:t>
          </a:r>
          <a:endParaRPr lang="en-US" sz="2200" b="1" kern="1200" dirty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1: 10 KK</a:t>
          </a:r>
        </a:p>
      </dsp:txBody>
      <dsp:txXfrm>
        <a:off x="2742229" y="2857246"/>
        <a:ext cx="1632890" cy="918074"/>
      </dsp:txXfrm>
    </dsp:sp>
    <dsp:sp modelId="{949021EF-187D-402A-BD2C-150A9E2A63CE}">
      <dsp:nvSpPr>
        <dsp:cNvPr id="0" name=""/>
        <dsp:cNvSpPr/>
      </dsp:nvSpPr>
      <dsp:spPr>
        <a:xfrm>
          <a:off x="4550819" y="2438603"/>
          <a:ext cx="1064428" cy="390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40"/>
              </a:lnTo>
              <a:lnTo>
                <a:pt x="1064428" y="195040"/>
              </a:lnTo>
              <a:lnTo>
                <a:pt x="1064428" y="390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A8E89-9AFD-4879-ABEA-689F4D71320E}">
      <dsp:nvSpPr>
        <dsp:cNvPr id="0" name=""/>
        <dsp:cNvSpPr/>
      </dsp:nvSpPr>
      <dsp:spPr>
        <a:xfrm>
          <a:off x="4842523" y="2828683"/>
          <a:ext cx="1545448" cy="975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Kader</a:t>
          </a:r>
          <a:r>
            <a:rPr lang="en-US" sz="2100" b="1" kern="1200" dirty="0"/>
            <a:t> </a:t>
          </a:r>
          <a:r>
            <a:rPr lang="en-US" sz="2100" b="1" kern="1200" dirty="0" err="1"/>
            <a:t>Kes</a:t>
          </a:r>
          <a:endParaRPr lang="en-US" sz="2100" b="1" kern="1200" dirty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1 : 10 KK</a:t>
          </a:r>
        </a:p>
      </dsp:txBody>
      <dsp:txXfrm>
        <a:off x="4871086" y="2857246"/>
        <a:ext cx="1488322" cy="918074"/>
      </dsp:txXfrm>
    </dsp:sp>
    <dsp:sp modelId="{316031E4-0E73-40F2-A3B8-35AFBC6F891E}">
      <dsp:nvSpPr>
        <dsp:cNvPr id="0" name=""/>
        <dsp:cNvSpPr/>
      </dsp:nvSpPr>
      <dsp:spPr>
        <a:xfrm>
          <a:off x="5966228" y="1073323"/>
          <a:ext cx="1591983" cy="390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40"/>
              </a:lnTo>
              <a:lnTo>
                <a:pt x="1591983" y="195040"/>
              </a:lnTo>
              <a:lnTo>
                <a:pt x="1591983" y="3900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0581F-17EE-4233-A4A2-FA4EDFD50919}">
      <dsp:nvSpPr>
        <dsp:cNvPr id="0" name=""/>
        <dsp:cNvSpPr/>
      </dsp:nvSpPr>
      <dsp:spPr>
        <a:xfrm>
          <a:off x="6826812" y="1463403"/>
          <a:ext cx="1462800" cy="975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D3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1: 10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Kader </a:t>
          </a:r>
          <a:r>
            <a:rPr lang="en-US" sz="2000" b="1" kern="1200" dirty="0" err="1"/>
            <a:t>Kes</a:t>
          </a:r>
          <a:endParaRPr lang="en-US" sz="2000" b="1" kern="1200" dirty="0"/>
        </a:p>
      </dsp:txBody>
      <dsp:txXfrm>
        <a:off x="6855375" y="1491966"/>
        <a:ext cx="1405674" cy="918074"/>
      </dsp:txXfrm>
    </dsp:sp>
    <dsp:sp modelId="{D955268A-B8D6-4BB4-BA9E-15C61DF3BC8C}">
      <dsp:nvSpPr>
        <dsp:cNvPr id="0" name=""/>
        <dsp:cNvSpPr/>
      </dsp:nvSpPr>
      <dsp:spPr>
        <a:xfrm>
          <a:off x="7512492" y="2438603"/>
          <a:ext cx="91440" cy="3900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07615-983D-4F82-8688-36ADE49E22A9}">
      <dsp:nvSpPr>
        <dsp:cNvPr id="0" name=""/>
        <dsp:cNvSpPr/>
      </dsp:nvSpPr>
      <dsp:spPr>
        <a:xfrm>
          <a:off x="6826812" y="2828683"/>
          <a:ext cx="1462800" cy="975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Kader </a:t>
          </a:r>
          <a:r>
            <a:rPr lang="en-US" sz="2200" b="1" kern="1200" dirty="0" err="1"/>
            <a:t>Kes</a:t>
          </a:r>
          <a:endParaRPr lang="en-US" sz="2200" b="1" kern="1200" dirty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1 : 10 KK</a:t>
          </a:r>
        </a:p>
      </dsp:txBody>
      <dsp:txXfrm>
        <a:off x="6855375" y="2857246"/>
        <a:ext cx="1405674" cy="918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96807-57D5-46BB-B519-9E28437F9E76}">
      <dsp:nvSpPr>
        <dsp:cNvPr id="0" name=""/>
        <dsp:cNvSpPr/>
      </dsp:nvSpPr>
      <dsp:spPr>
        <a:xfrm>
          <a:off x="0" y="0"/>
          <a:ext cx="8410302" cy="252797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solidFill>
                <a:srgbClr val="FF0000"/>
              </a:solidFill>
            </a:rPr>
            <a:t>KONDISI REAL</a:t>
          </a:r>
          <a:r>
            <a:rPr lang="en-US" sz="3600" b="1" kern="1200" dirty="0"/>
            <a:t>: PKM KECAMATAN</a:t>
          </a:r>
          <a:endParaRPr lang="en-US" sz="1800" b="1" kern="1200" dirty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 </a:t>
          </a:r>
          <a:r>
            <a:rPr lang="en-US" sz="3600" kern="1200" dirty="0" err="1"/>
            <a:t>Dokter</a:t>
          </a:r>
          <a:r>
            <a:rPr lang="en-US" sz="3600" kern="1200" dirty="0"/>
            <a:t> </a:t>
          </a:r>
          <a:r>
            <a:rPr lang="en-US" sz="3600" kern="1200" dirty="0" err="1"/>
            <a:t>Umum</a:t>
          </a:r>
          <a:r>
            <a:rPr lang="en-US" sz="3600" kern="1200" dirty="0"/>
            <a:t> Plus Jiwa 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 </a:t>
          </a:r>
          <a:r>
            <a:rPr lang="en-US" sz="3600" kern="1200" dirty="0" err="1"/>
            <a:t>Perawat</a:t>
          </a:r>
          <a:r>
            <a:rPr lang="en-US" sz="3600" kern="1200" dirty="0"/>
            <a:t> </a:t>
          </a:r>
          <a:r>
            <a:rPr lang="en-US" sz="3600" kern="1200" dirty="0" smtClean="0"/>
            <a:t>KESMAS </a:t>
          </a:r>
          <a:r>
            <a:rPr lang="en-US" sz="3600" kern="1200" dirty="0"/>
            <a:t>Plus Jiwa</a:t>
          </a:r>
        </a:p>
      </dsp:txBody>
      <dsp:txXfrm>
        <a:off x="74042" y="74042"/>
        <a:ext cx="8262218" cy="2379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#6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#7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6568D-40D6-410E-8020-A5F646518EFC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FC4A4-C256-438A-AF9D-719186108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91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658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188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4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3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8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1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5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1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185" y="943984"/>
            <a:ext cx="9390184" cy="2866573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6000" b="1" dirty="0" smtClean="0">
                <a:solidFill>
                  <a:schemeClr val="tx1"/>
                </a:solidFill>
              </a:rPr>
              <a:t>SOSIALISASI JUKNIS</a:t>
            </a:r>
            <a:br>
              <a:rPr lang="en-GB" sz="6000" b="1" dirty="0" smtClean="0">
                <a:solidFill>
                  <a:schemeClr val="tx1"/>
                </a:solidFill>
              </a:rPr>
            </a:br>
            <a:r>
              <a:rPr lang="en-GB" sz="6000" b="1" dirty="0" smtClean="0">
                <a:solidFill>
                  <a:schemeClr val="tx1"/>
                </a:solidFill>
              </a:rPr>
              <a:t>GME &amp; DEPRESI</a:t>
            </a:r>
            <a:br>
              <a:rPr lang="en-GB" sz="6000" b="1" dirty="0" smtClean="0">
                <a:solidFill>
                  <a:schemeClr val="tx1"/>
                </a:solidFill>
              </a:rPr>
            </a:br>
            <a:r>
              <a:rPr lang="en-GB" sz="6000" b="1" dirty="0" smtClean="0">
                <a:solidFill>
                  <a:srgbClr val="FF0000"/>
                </a:solidFill>
              </a:rPr>
              <a:t>(IPKJI)</a:t>
            </a:r>
            <a:endParaRPr lang="en-GB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185" y="4323279"/>
            <a:ext cx="9390184" cy="198517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Prof. Dr. Budi Anna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Keliat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SKp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MAppSc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Dewan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Pakar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&amp; PP-IPKJI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2155" y="2131370"/>
            <a:ext cx="10207690" cy="259526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2. JUKNIS </a:t>
            </a:r>
            <a:br>
              <a:rPr lang="en-US" sz="5400" dirty="0" smtClean="0">
                <a:solidFill>
                  <a:schemeClr val="tx1"/>
                </a:solidFill>
              </a:rPr>
            </a:br>
            <a:r>
              <a:rPr lang="en-US" sz="5400" dirty="0" smtClean="0">
                <a:solidFill>
                  <a:schemeClr val="tx1"/>
                </a:solidFill>
              </a:rPr>
              <a:t>GANGGUAN MENTAL EMOSIONAL (GME)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28" y="218168"/>
            <a:ext cx="9339943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GME (SEHAT)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Jawaban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“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SRQ-20)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4400" b="1" dirty="0" err="1" smtClean="0">
                <a:solidFill>
                  <a:srgbClr val="FF0000"/>
                </a:solidFill>
              </a:rPr>
              <a:t>Promosi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Kesehatan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3200" dirty="0" err="1" smtClean="0"/>
              <a:t>Tugas</a:t>
            </a:r>
            <a:r>
              <a:rPr lang="en-US" sz="3200" dirty="0" smtClean="0"/>
              <a:t> </a:t>
            </a:r>
            <a:r>
              <a:rPr lang="en-US" sz="3200" dirty="0" err="1" smtClean="0"/>
              <a:t>Perkembangan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err="1" smtClean="0"/>
              <a:t>Kesehatan</a:t>
            </a:r>
            <a:r>
              <a:rPr lang="en-US" sz="3200" dirty="0" smtClean="0"/>
              <a:t> </a:t>
            </a:r>
            <a:r>
              <a:rPr lang="en-US" sz="3200" dirty="0" err="1" smtClean="0"/>
              <a:t>Jiwa</a:t>
            </a:r>
            <a:r>
              <a:rPr lang="en-US" sz="3200" dirty="0" smtClean="0"/>
              <a:t>: </a:t>
            </a:r>
            <a:r>
              <a:rPr lang="en-US" sz="3200" dirty="0" err="1" smtClean="0"/>
              <a:t>Sehat</a:t>
            </a:r>
            <a:r>
              <a:rPr lang="en-US" sz="3200" dirty="0" smtClean="0"/>
              <a:t> – </a:t>
            </a:r>
            <a:r>
              <a:rPr lang="en-US" sz="3200" dirty="0" err="1" smtClean="0"/>
              <a:t>Risiko</a:t>
            </a:r>
            <a:r>
              <a:rPr lang="en-US" sz="3200" dirty="0" smtClean="0"/>
              <a:t> - </a:t>
            </a:r>
            <a:r>
              <a:rPr lang="en-US" sz="3200" dirty="0" err="1"/>
              <a:t>G</a:t>
            </a:r>
            <a:r>
              <a:rPr lang="en-US" sz="3200" dirty="0" err="1" smtClean="0"/>
              <a:t>angguan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err="1" smtClean="0"/>
              <a:t>Stimulasi</a:t>
            </a:r>
            <a:r>
              <a:rPr lang="en-US" sz="3200" dirty="0" smtClean="0"/>
              <a:t> </a:t>
            </a:r>
            <a:r>
              <a:rPr lang="en-US" sz="3200" dirty="0" err="1" smtClean="0"/>
              <a:t>Perkembangan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err="1" smtClean="0"/>
              <a:t>Manajemen</a:t>
            </a:r>
            <a:r>
              <a:rPr lang="en-US" sz="3200" dirty="0" smtClean="0"/>
              <a:t> </a:t>
            </a:r>
            <a:r>
              <a:rPr lang="en-US" sz="3200" dirty="0" err="1" smtClean="0"/>
              <a:t>Stres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Problem Solving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864" y="218168"/>
            <a:ext cx="9356272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GME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(6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20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Jawaban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“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SRQ-20)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864" y="1915660"/>
            <a:ext cx="9356272" cy="436150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900" dirty="0" err="1" smtClean="0">
                <a:solidFill>
                  <a:srgbClr val="FF0000"/>
                </a:solidFill>
              </a:rPr>
              <a:t>Promosi</a:t>
            </a:r>
            <a:r>
              <a:rPr lang="en-US" sz="3900" dirty="0" smtClean="0">
                <a:solidFill>
                  <a:srgbClr val="FF0000"/>
                </a:solidFill>
              </a:rPr>
              <a:t> </a:t>
            </a:r>
            <a:r>
              <a:rPr lang="en-US" sz="3900" dirty="0" err="1" smtClean="0">
                <a:solidFill>
                  <a:srgbClr val="FF0000"/>
                </a:solidFill>
              </a:rPr>
              <a:t>Kesehatan</a:t>
            </a:r>
            <a:r>
              <a:rPr lang="en-US" sz="3900" dirty="0" smtClean="0">
                <a:solidFill>
                  <a:srgbClr val="FF0000"/>
                </a:solidFill>
              </a:rPr>
              <a:t> (</a:t>
            </a:r>
            <a:r>
              <a:rPr lang="en-US" sz="3900" dirty="0" err="1" smtClean="0">
                <a:solidFill>
                  <a:srgbClr val="FF0000"/>
                </a:solidFill>
              </a:rPr>
              <a:t>Sama</a:t>
            </a:r>
            <a:r>
              <a:rPr lang="en-US" sz="3900" dirty="0" smtClean="0">
                <a:solidFill>
                  <a:srgbClr val="FF0000"/>
                </a:solidFill>
              </a:rPr>
              <a:t> Dg ‘No GME)</a:t>
            </a:r>
          </a:p>
          <a:p>
            <a:pPr marL="742950" indent="-742950">
              <a:buAutoNum type="arabicPeriod"/>
            </a:pPr>
            <a:r>
              <a:rPr lang="en-US" sz="3900" dirty="0" err="1" smtClean="0">
                <a:solidFill>
                  <a:schemeClr val="tx1"/>
                </a:solidFill>
              </a:rPr>
              <a:t>Perawatan</a:t>
            </a:r>
            <a:r>
              <a:rPr lang="en-US" sz="3900" dirty="0" smtClean="0">
                <a:solidFill>
                  <a:schemeClr val="tx1"/>
                </a:solidFill>
              </a:rPr>
              <a:t> </a:t>
            </a:r>
            <a:r>
              <a:rPr lang="en-US" sz="3900" dirty="0" err="1" smtClean="0">
                <a:solidFill>
                  <a:schemeClr val="tx1"/>
                </a:solidFill>
              </a:rPr>
              <a:t>Faktor</a:t>
            </a:r>
            <a:r>
              <a:rPr lang="en-US" sz="3900" dirty="0" smtClean="0">
                <a:solidFill>
                  <a:schemeClr val="tx1"/>
                </a:solidFill>
              </a:rPr>
              <a:t> </a:t>
            </a:r>
            <a:r>
              <a:rPr lang="en-US" sz="3900" dirty="0" err="1" smtClean="0">
                <a:solidFill>
                  <a:schemeClr val="tx1"/>
                </a:solidFill>
              </a:rPr>
              <a:t>Risiko</a:t>
            </a:r>
            <a:endParaRPr lang="en-US" sz="3900" dirty="0" smtClean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r>
              <a:rPr lang="en-US" sz="3900" dirty="0" err="1" smtClean="0">
                <a:solidFill>
                  <a:schemeClr val="tx1"/>
                </a:solidFill>
              </a:rPr>
              <a:t>Asuhan</a:t>
            </a:r>
            <a:r>
              <a:rPr lang="en-US" sz="3900" dirty="0" smtClean="0">
                <a:solidFill>
                  <a:schemeClr val="tx1"/>
                </a:solidFill>
              </a:rPr>
              <a:t> </a:t>
            </a:r>
            <a:r>
              <a:rPr lang="en-US" sz="3900" dirty="0" err="1" smtClean="0">
                <a:solidFill>
                  <a:schemeClr val="tx1"/>
                </a:solidFill>
              </a:rPr>
              <a:t>Tanda</a:t>
            </a:r>
            <a:r>
              <a:rPr lang="en-US" sz="3900" dirty="0" smtClean="0">
                <a:solidFill>
                  <a:schemeClr val="tx1"/>
                </a:solidFill>
              </a:rPr>
              <a:t> </a:t>
            </a:r>
            <a:r>
              <a:rPr lang="en-US" sz="3900" dirty="0" err="1" smtClean="0">
                <a:solidFill>
                  <a:schemeClr val="tx1"/>
                </a:solidFill>
              </a:rPr>
              <a:t>dan</a:t>
            </a:r>
            <a:r>
              <a:rPr lang="en-US" sz="3900" dirty="0" smtClean="0">
                <a:solidFill>
                  <a:schemeClr val="tx1"/>
                </a:solidFill>
              </a:rPr>
              <a:t> </a:t>
            </a:r>
            <a:r>
              <a:rPr lang="en-US" sz="3900" dirty="0" err="1" smtClean="0">
                <a:solidFill>
                  <a:schemeClr val="tx1"/>
                </a:solidFill>
              </a:rPr>
              <a:t>Gejala</a:t>
            </a:r>
            <a:endParaRPr lang="en-US" sz="3900" dirty="0" smtClean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r>
              <a:rPr lang="en-US" sz="3900" dirty="0" err="1" smtClean="0">
                <a:solidFill>
                  <a:schemeClr val="tx1"/>
                </a:solidFill>
              </a:rPr>
              <a:t>Asuhan</a:t>
            </a:r>
            <a:r>
              <a:rPr lang="en-US" sz="3900" dirty="0" smtClean="0">
                <a:solidFill>
                  <a:schemeClr val="tx1"/>
                </a:solidFill>
              </a:rPr>
              <a:t> </a:t>
            </a:r>
            <a:r>
              <a:rPr lang="en-US" sz="3900" dirty="0" err="1" smtClean="0">
                <a:solidFill>
                  <a:schemeClr val="tx1"/>
                </a:solidFill>
              </a:rPr>
              <a:t>Keperawatan</a:t>
            </a:r>
            <a:endParaRPr lang="en-US" sz="3900" dirty="0" smtClean="0">
              <a:solidFill>
                <a:schemeClr val="tx1"/>
              </a:solidFill>
            </a:endParaRPr>
          </a:p>
          <a:p>
            <a:pPr marL="1085850" lvl="2" indent="-285750">
              <a:buFontTx/>
              <a:buChar char="-"/>
            </a:pPr>
            <a:r>
              <a:rPr lang="en-US" sz="3500" dirty="0" err="1" smtClean="0">
                <a:solidFill>
                  <a:schemeClr val="tx1"/>
                </a:solidFill>
              </a:rPr>
              <a:t>Ansietas</a:t>
            </a:r>
            <a:endParaRPr lang="en-US" sz="3500" dirty="0" smtClean="0">
              <a:solidFill>
                <a:schemeClr val="tx1"/>
              </a:solidFill>
            </a:endParaRPr>
          </a:p>
          <a:p>
            <a:pPr marL="1085850" lvl="2" indent="-285750">
              <a:buFontTx/>
              <a:buChar char="-"/>
            </a:pPr>
            <a:r>
              <a:rPr lang="en-US" sz="3500" dirty="0" err="1" smtClean="0">
                <a:solidFill>
                  <a:schemeClr val="tx1"/>
                </a:solidFill>
              </a:rPr>
              <a:t>Gangguan</a:t>
            </a:r>
            <a:r>
              <a:rPr lang="en-US" sz="3500" dirty="0" smtClean="0">
                <a:solidFill>
                  <a:schemeClr val="tx1"/>
                </a:solidFill>
              </a:rPr>
              <a:t> Citra </a:t>
            </a:r>
            <a:r>
              <a:rPr lang="en-US" sz="3500" dirty="0" err="1" smtClean="0">
                <a:solidFill>
                  <a:schemeClr val="tx1"/>
                </a:solidFill>
              </a:rPr>
              <a:t>Tubuh</a:t>
            </a:r>
            <a:endParaRPr lang="en-US" sz="3500" dirty="0" smtClean="0">
              <a:solidFill>
                <a:schemeClr val="tx1"/>
              </a:solidFill>
            </a:endParaRPr>
          </a:p>
          <a:p>
            <a:pPr marL="1085850" lvl="2" indent="-285750">
              <a:buFontTx/>
              <a:buChar char="-"/>
            </a:pPr>
            <a:r>
              <a:rPr lang="en-US" sz="3500" dirty="0" err="1" smtClean="0">
                <a:solidFill>
                  <a:schemeClr val="tx1"/>
                </a:solidFill>
              </a:rPr>
              <a:t>Harga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</a:rPr>
              <a:t>Diri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</a:rPr>
              <a:t>Rendah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</a:rPr>
              <a:t>Situasional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6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192" y="185511"/>
            <a:ext cx="9323615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2. </a:t>
            </a:r>
            <a:r>
              <a:rPr lang="en-US" sz="4400" b="1" dirty="0" err="1" smtClean="0">
                <a:solidFill>
                  <a:schemeClr val="tx1"/>
                </a:solidFill>
              </a:rPr>
              <a:t>Perawatan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Faktor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Risiko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/>
              <a:t>A. </a:t>
            </a:r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 smtClean="0"/>
              <a:t>Biologis</a:t>
            </a:r>
            <a:r>
              <a:rPr lang="en-US" b="1" dirty="0" smtClean="0"/>
              <a:t>: </a:t>
            </a:r>
            <a:r>
              <a:rPr lang="en-US" b="1" dirty="0" err="1" smtClean="0"/>
              <a:t>Penyakit</a:t>
            </a:r>
            <a:r>
              <a:rPr lang="en-US" b="1" dirty="0" smtClean="0"/>
              <a:t> </a:t>
            </a:r>
            <a:r>
              <a:rPr lang="en-US" b="1" dirty="0" err="1" smtClean="0"/>
              <a:t>Fisik</a:t>
            </a:r>
            <a:r>
              <a:rPr lang="en-US" b="1" dirty="0" smtClean="0"/>
              <a:t> </a:t>
            </a:r>
          </a:p>
          <a:p>
            <a:pPr lvl="1">
              <a:buAutoNum type="arabicPeriod"/>
            </a:pPr>
            <a:r>
              <a:rPr lang="en-US" dirty="0" err="1" smtClean="0"/>
              <a:t>Hipertensi</a:t>
            </a:r>
            <a:endParaRPr lang="en-US" dirty="0" smtClean="0"/>
          </a:p>
          <a:p>
            <a:pPr lvl="1">
              <a:buAutoNum type="arabicPeriod"/>
            </a:pPr>
            <a:r>
              <a:rPr lang="en-US" dirty="0" smtClean="0"/>
              <a:t>TBC </a:t>
            </a:r>
            <a:r>
              <a:rPr lang="en-US" dirty="0" err="1" smtClean="0"/>
              <a:t>Paru</a:t>
            </a:r>
            <a:endParaRPr lang="en-US" dirty="0" smtClean="0"/>
          </a:p>
          <a:p>
            <a:pPr lvl="1">
              <a:buAutoNum type="arabicPeriod"/>
            </a:pPr>
            <a:r>
              <a:rPr lang="en-US" dirty="0" smtClean="0"/>
              <a:t>Diabetes </a:t>
            </a:r>
            <a:r>
              <a:rPr lang="en-US" dirty="0" err="1" smtClean="0"/>
              <a:t>Melitus</a:t>
            </a:r>
            <a:endParaRPr lang="en-US" dirty="0" smtClean="0"/>
          </a:p>
          <a:p>
            <a:pPr lvl="1">
              <a:buAutoNum type="arabicPeriod"/>
            </a:pPr>
            <a:r>
              <a:rPr lang="en-US" dirty="0" err="1" smtClean="0"/>
              <a:t>Kanker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B. </a:t>
            </a:r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 smtClean="0"/>
              <a:t>Psikologis</a:t>
            </a:r>
            <a:endParaRPr lang="en-US" b="1" dirty="0" smtClean="0"/>
          </a:p>
          <a:p>
            <a:pPr lvl="1">
              <a:buAutoNum type="arabicPeriod"/>
            </a:pPr>
            <a:r>
              <a:rPr lang="en-US" dirty="0" err="1" smtClean="0"/>
              <a:t>Emosi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</a:p>
          <a:p>
            <a:pPr lvl="1">
              <a:buAutoNum type="arabicPeriod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endParaRPr lang="en-US" dirty="0" smtClean="0"/>
          </a:p>
          <a:p>
            <a:pPr lvl="1">
              <a:buAutoNum type="arabicPeriod"/>
            </a:pPr>
            <a:r>
              <a:rPr lang="en-US" dirty="0" err="1" smtClean="0"/>
              <a:t>Efikasi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endParaRPr lang="en-US" dirty="0" smtClean="0"/>
          </a:p>
          <a:p>
            <a:pPr lvl="1">
              <a:buAutoNum type="arabicPeriod"/>
            </a:pP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/>
              <a:t>C. </a:t>
            </a:r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	</a:t>
            </a:r>
            <a:r>
              <a:rPr lang="en-US" dirty="0" err="1" smtClean="0"/>
              <a:t>Keluarga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	</a:t>
            </a:r>
            <a:r>
              <a:rPr lang="en-US" dirty="0" err="1" smtClean="0"/>
              <a:t>Terganggu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Terganggu</a:t>
            </a:r>
            <a:r>
              <a:rPr lang="en-US" dirty="0" smtClean="0"/>
              <a:t>: 	</a:t>
            </a:r>
            <a:r>
              <a:rPr lang="en-US" dirty="0" err="1" smtClean="0"/>
              <a:t>sekolah</a:t>
            </a:r>
            <a:r>
              <a:rPr lang="en-US" dirty="0" smtClean="0"/>
              <a:t>,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, 	</a:t>
            </a:r>
            <a:r>
              <a:rPr lang="en-US" dirty="0" err="1" smtClean="0"/>
              <a:t>Masyarakat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2896" y="271816"/>
            <a:ext cx="9283960" cy="1137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3</a:t>
            </a:r>
            <a:r>
              <a:rPr lang="en-US" sz="4000" b="1" dirty="0" smtClean="0">
                <a:solidFill>
                  <a:schemeClr val="tx1"/>
                </a:solidFill>
              </a:rPr>
              <a:t>. 1. </a:t>
            </a:r>
            <a:r>
              <a:rPr lang="en-US" sz="4000" b="1" dirty="0" smtClean="0">
                <a:solidFill>
                  <a:schemeClr val="tx1"/>
                </a:solidFill>
              </a:rPr>
              <a:t>ASUHAN TANDA DAN </a:t>
            </a:r>
            <a:r>
              <a:rPr lang="en-US" sz="4000" b="1" dirty="0" smtClean="0">
                <a:solidFill>
                  <a:schemeClr val="tx1"/>
                </a:solidFill>
              </a:rPr>
              <a:t>GEJALA: SDQ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2140"/>
            <a:ext cx="10515600" cy="337152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 err="1" smtClean="0"/>
              <a:t>Masalah</a:t>
            </a:r>
            <a:r>
              <a:rPr lang="en-US" sz="4400" dirty="0" smtClean="0"/>
              <a:t> </a:t>
            </a:r>
            <a:r>
              <a:rPr lang="en-US" sz="4400" dirty="0" err="1" smtClean="0"/>
              <a:t>Emosi</a:t>
            </a:r>
            <a:endParaRPr lang="en-US" sz="4400" dirty="0" smtClean="0"/>
          </a:p>
          <a:p>
            <a:pPr marL="514350" indent="-514350">
              <a:buAutoNum type="arabicPeriod"/>
            </a:pPr>
            <a:r>
              <a:rPr lang="en-US" sz="4400" dirty="0" err="1" smtClean="0"/>
              <a:t>Masalah</a:t>
            </a:r>
            <a:r>
              <a:rPr lang="en-US" sz="4400" dirty="0" smtClean="0"/>
              <a:t> </a:t>
            </a:r>
            <a:r>
              <a:rPr lang="en-US" sz="4400" dirty="0" err="1" smtClean="0"/>
              <a:t>Perilaku</a:t>
            </a:r>
            <a:endParaRPr lang="en-US" sz="4400" dirty="0" smtClean="0"/>
          </a:p>
          <a:p>
            <a:pPr marL="514350" indent="-514350">
              <a:buAutoNum type="arabicPeriod"/>
            </a:pPr>
            <a:r>
              <a:rPr lang="en-US" sz="4400" dirty="0" err="1" smtClean="0"/>
              <a:t>Hiperaktifitas</a:t>
            </a:r>
            <a:endParaRPr lang="en-US" sz="4400" dirty="0" smtClean="0"/>
          </a:p>
          <a:p>
            <a:pPr marL="514350" indent="-514350">
              <a:buAutoNum type="arabicPeriod"/>
            </a:pPr>
            <a:r>
              <a:rPr lang="en-US" sz="4400" dirty="0" err="1" smtClean="0"/>
              <a:t>Masalah</a:t>
            </a:r>
            <a:r>
              <a:rPr lang="en-US" sz="4400" dirty="0" smtClean="0"/>
              <a:t> </a:t>
            </a:r>
            <a:r>
              <a:rPr lang="en-US" sz="4400" dirty="0" err="1" smtClean="0"/>
              <a:t>Hubungan</a:t>
            </a:r>
            <a:r>
              <a:rPr lang="en-US" sz="4400" dirty="0" smtClean="0"/>
              <a:t> </a:t>
            </a:r>
            <a:r>
              <a:rPr lang="en-US" sz="4400" dirty="0" err="1" smtClean="0"/>
              <a:t>dengan</a:t>
            </a:r>
            <a:r>
              <a:rPr lang="en-US" sz="4400" dirty="0" smtClean="0"/>
              <a:t> </a:t>
            </a:r>
            <a:r>
              <a:rPr lang="en-US" sz="4400" dirty="0" err="1" smtClean="0"/>
              <a:t>teman</a:t>
            </a:r>
            <a:r>
              <a:rPr lang="en-US" sz="4400" dirty="0" smtClean="0"/>
              <a:t> </a:t>
            </a:r>
            <a:r>
              <a:rPr lang="en-US" sz="4400" dirty="0" err="1" smtClean="0"/>
              <a:t>sebaya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283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4276" y="357672"/>
            <a:ext cx="9507893" cy="7899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3.2. ASUHAN </a:t>
            </a:r>
            <a:r>
              <a:rPr lang="en-US" sz="4800" dirty="0" smtClean="0">
                <a:solidFill>
                  <a:schemeClr val="tx1"/>
                </a:solidFill>
              </a:rPr>
              <a:t>TANDA DAN </a:t>
            </a:r>
            <a:r>
              <a:rPr lang="en-US" sz="4800" dirty="0" smtClean="0">
                <a:solidFill>
                  <a:schemeClr val="tx1"/>
                </a:solidFill>
              </a:rPr>
              <a:t>GEJALA: SRQ 20 </a:t>
            </a:r>
            <a:endParaRPr lang="en-US" sz="48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89649"/>
              </p:ext>
            </p:extLst>
          </p:nvPr>
        </p:nvGraphicFramePr>
        <p:xfrm>
          <a:off x="919843" y="1583876"/>
          <a:ext cx="10352314" cy="464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313"/>
                <a:gridCol w="6168001"/>
              </a:tblGrid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TANDA DAN GEJALA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TANDA DAN GEJALA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1. SAKIT KEPALA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 SULIT MENIKMATI</a:t>
                      </a:r>
                      <a:r>
                        <a:rPr lang="en-US" baseline="0" dirty="0" smtClean="0"/>
                        <a:t> KEGIATAN SEHARI-HARI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2. TIDAK NAFSU MAKAN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 SULIT</a:t>
                      </a:r>
                      <a:r>
                        <a:rPr lang="en-US" baseline="0" dirty="0" smtClean="0"/>
                        <a:t> MENGAMBIL KEPUTUSAN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3. SULIT TIDUR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 PEKERJAAN SEHARI-HARI TERGANGGU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4. MUDAH TAKUT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 TIDAK MAMPU MELAKUKAN HAL YANG BERMANFAAT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5. TEGANG/CEMAS/KHAWATIR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 HILANG MINAT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6. GEMETAR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 MERASA TIDAK BERHARGA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7. PENCERNAAN TERGANGGU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</a:t>
                      </a:r>
                      <a:r>
                        <a:rPr lang="en-US" baseline="0" dirty="0" smtClean="0"/>
                        <a:t> PIKIRAN UNTUK MENGAKHIRI HIDUP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8. SULIT BERPIKIR JERNIH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 LELAH SEPANJANG WAKTU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9. TIDAK BAHAGIA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 RASA TIDAK ENAK DI PERUT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08">
                <a:tc>
                  <a:txBody>
                    <a:bodyPr/>
                    <a:lstStyle/>
                    <a:p>
                      <a:r>
                        <a:rPr lang="en-US" dirty="0" smtClean="0"/>
                        <a:t>10. MENANGIS LEBIH SERING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 MUDAH LELAH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Asuhan</a:t>
            </a:r>
            <a:r>
              <a:rPr lang="en-US" b="1" dirty="0" smtClean="0"/>
              <a:t> </a:t>
            </a:r>
            <a:r>
              <a:rPr lang="en-US" b="1" dirty="0" err="1" smtClean="0"/>
              <a:t>Keperawatan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52" y="276446"/>
            <a:ext cx="9037675" cy="10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ASUHAN KEPERAWATAN</a:t>
            </a:r>
            <a:r>
              <a:rPr lang="en-GB" altLang="en-US" sz="4400" b="1" dirty="0" smtClean="0">
                <a:solidFill>
                  <a:schemeClr val="tx1"/>
                </a:solidFill>
              </a:rPr>
              <a:t>: ANSIETAS </a:t>
            </a:r>
            <a:r>
              <a:rPr lang="en-US" sz="4400" b="1" dirty="0" smtClean="0">
                <a:solidFill>
                  <a:schemeClr val="bg1"/>
                </a:solidFill>
              </a:rPr>
              <a:t>  </a:t>
            </a:r>
            <a:endParaRPr lang="en-GB" altLang="en-US" sz="4400" b="1" dirty="0" smtClean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1069" y="1458653"/>
            <a:ext cx="5954231" cy="5399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4000" b="1" dirty="0" err="1" smtClean="0">
                <a:solidFill>
                  <a:schemeClr val="tx1"/>
                </a:solidFill>
              </a:rPr>
              <a:t>ASKEP </a:t>
            </a:r>
            <a:r>
              <a:rPr lang="en-US" sz="4000" b="1" dirty="0" smtClean="0">
                <a:solidFill>
                  <a:schemeClr val="tx1"/>
                </a:solidFill>
              </a:rPr>
              <a:t>K</a:t>
            </a:r>
            <a:r>
              <a:rPr lang="en-GB" altLang="en-US" sz="4000" b="1" dirty="0" smtClean="0">
                <a:solidFill>
                  <a:schemeClr val="tx1"/>
                </a:solidFill>
              </a:rPr>
              <a:t>ELUARGA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600" b="1" dirty="0" smtClean="0">
                <a:solidFill>
                  <a:schemeClr val="tx1"/>
                </a:solidFill>
              </a:rPr>
              <a:t>1. </a:t>
            </a:r>
            <a:r>
              <a:rPr lang="en-US" sz="2600" b="1" dirty="0" err="1" smtClean="0">
                <a:solidFill>
                  <a:schemeClr val="tx1"/>
                </a:solidFill>
              </a:rPr>
              <a:t>Mengenal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masalah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klien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Jelaskan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pengertian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penyebab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tanda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gejala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akibat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GB" altLang="en-US" sz="2600" dirty="0" smtClean="0">
                <a:solidFill>
                  <a:schemeClr val="tx1"/>
                </a:solidFill>
              </a:rPr>
              <a:t>ansietas klien</a:t>
            </a:r>
          </a:p>
          <a:p>
            <a:r>
              <a:rPr lang="en-GB" altLang="en-US" sz="2600" b="1" dirty="0" smtClean="0">
                <a:solidFill>
                  <a:schemeClr val="tx1"/>
                </a:solidFill>
              </a:rPr>
              <a:t>2.</a:t>
            </a:r>
            <a:r>
              <a:rPr lang="en-GB" altLang="en-US" sz="2600" dirty="0" smtClean="0">
                <a:solidFill>
                  <a:schemeClr val="tx1"/>
                </a:solidFill>
              </a:rPr>
              <a:t> </a:t>
            </a:r>
            <a:r>
              <a:rPr lang="en-GB" altLang="en-US" sz="2600" b="1" dirty="0" err="1" smtClean="0">
                <a:solidFill>
                  <a:schemeClr val="tx1"/>
                </a:solidFill>
              </a:rPr>
              <a:t>Memutuskan</a:t>
            </a:r>
            <a:r>
              <a:rPr lang="en-GB" altLang="en-US" sz="2600" dirty="0" smtClean="0">
                <a:solidFill>
                  <a:schemeClr val="tx1"/>
                </a:solidFill>
              </a:rPr>
              <a:t> </a:t>
            </a:r>
            <a:r>
              <a:rPr lang="en-GB" altLang="en-US" sz="26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600" dirty="0" smtClean="0">
                <a:solidFill>
                  <a:schemeClr val="tx1"/>
                </a:solidFill>
              </a:rPr>
              <a:t> </a:t>
            </a:r>
            <a:r>
              <a:rPr lang="en-GB" altLang="en-US" sz="2600" dirty="0" err="1" smtClean="0">
                <a:solidFill>
                  <a:schemeClr val="tx1"/>
                </a:solidFill>
              </a:rPr>
              <a:t>merawat</a:t>
            </a:r>
            <a:r>
              <a:rPr lang="en-GB" altLang="en-US" sz="2600" dirty="0" smtClean="0">
                <a:solidFill>
                  <a:schemeClr val="tx1"/>
                </a:solidFill>
              </a:rPr>
              <a:t> </a:t>
            </a:r>
            <a:r>
              <a:rPr lang="en-GB" altLang="en-US" sz="2600" dirty="0" err="1" smtClean="0">
                <a:solidFill>
                  <a:schemeClr val="tx1"/>
                </a:solidFill>
              </a:rPr>
              <a:t>klien</a:t>
            </a:r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b="1" dirty="0" smtClean="0">
                <a:solidFill>
                  <a:schemeClr val="tx1"/>
                </a:solidFill>
              </a:rPr>
              <a:t>3.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Merawat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klien</a:t>
            </a:r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GB" altLang="en-US" sz="2600" dirty="0">
                <a:solidFill>
                  <a:schemeClr val="tx1"/>
                </a:solidFill>
              </a:rPr>
              <a:t> </a:t>
            </a:r>
            <a:r>
              <a:rPr lang="en-GB" altLang="en-US" sz="2600" dirty="0" smtClean="0">
                <a:solidFill>
                  <a:schemeClr val="tx1"/>
                </a:solidFill>
              </a:rPr>
              <a:t>    </a:t>
            </a:r>
            <a:r>
              <a:rPr lang="en-GB" altLang="en-US" sz="2600" dirty="0" err="1" smtClean="0">
                <a:solidFill>
                  <a:schemeClr val="tx1"/>
                </a:solidFill>
              </a:rPr>
              <a:t>Latih</a:t>
            </a:r>
            <a:r>
              <a:rPr lang="en-GB" alt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cara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merawat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GB" altLang="en-US" sz="2600" dirty="0" err="1">
                <a:solidFill>
                  <a:schemeClr val="tx1"/>
                </a:solidFill>
              </a:rPr>
              <a:t>Klien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GB" altLang="en-US" sz="2600" dirty="0">
                <a:solidFill>
                  <a:schemeClr val="tx1"/>
                </a:solidFill>
              </a:rPr>
              <a:t>ANSIETAS</a:t>
            </a:r>
            <a:endParaRPr lang="en-GB" altLang="en-US" sz="2600" dirty="0" smtClean="0">
              <a:solidFill>
                <a:schemeClr val="tx1"/>
              </a:solidFill>
            </a:endParaRPr>
          </a:p>
          <a:p>
            <a:r>
              <a:rPr lang="en-US" sz="2600" b="1" dirty="0" smtClean="0">
                <a:solidFill>
                  <a:schemeClr val="tx1"/>
                </a:solidFill>
              </a:rPr>
              <a:t>4.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Menciptakan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lingkungan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keluarga</a:t>
            </a:r>
            <a:r>
              <a:rPr lang="en-US" sz="2600" dirty="0" smtClean="0">
                <a:solidFill>
                  <a:schemeClr val="tx1"/>
                </a:solidFill>
              </a:rPr>
              <a:t> yang 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    </a:t>
            </a:r>
            <a:r>
              <a:rPr lang="en-US" sz="2600" dirty="0" err="1" smtClean="0">
                <a:solidFill>
                  <a:schemeClr val="tx1"/>
                </a:solidFill>
              </a:rPr>
              <a:t>menyenangkan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600" b="1" dirty="0" smtClean="0">
                <a:solidFill>
                  <a:schemeClr val="tx1"/>
                </a:solidFill>
              </a:rPr>
              <a:t>5.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Menggunakan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layanan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kesehatan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secara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   </a:t>
            </a:r>
            <a:r>
              <a:rPr lang="en-US" sz="2600" dirty="0" err="1" smtClean="0">
                <a:solidFill>
                  <a:schemeClr val="tx1"/>
                </a:solidFill>
              </a:rPr>
              <a:t>teratur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632" y="1458652"/>
            <a:ext cx="5840437" cy="5399347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4000" b="1" dirty="0" smtClean="0">
                <a:solidFill>
                  <a:srgbClr val="FFFF00"/>
                </a:solidFill>
              </a:rPr>
              <a:t>ASKEP KLIEN</a:t>
            </a:r>
          </a:p>
          <a:p>
            <a:pPr algn="l"/>
            <a:r>
              <a:rPr lang="en-GB" altLang="en-US" sz="3200" b="1" dirty="0" err="1" smtClean="0">
                <a:solidFill>
                  <a:schemeClr val="bg1"/>
                </a:solidFill>
              </a:rPr>
              <a:t>Pengkajian</a:t>
            </a:r>
            <a:endParaRPr lang="en-GB" altLang="en-US" sz="3200" b="1" dirty="0" smtClean="0">
              <a:solidFill>
                <a:srgbClr val="FFC000"/>
              </a:solidFill>
            </a:endParaRPr>
          </a:p>
          <a:p>
            <a:pPr marL="571500" indent="-571500" algn="l">
              <a:buFont typeface="Wingdings" panose="05000000000000000000" charset="0"/>
              <a:buChar char="ü"/>
            </a:pPr>
            <a:r>
              <a:rPr lang="en-GB" altLang="en-US" sz="3200" b="1" dirty="0" smtClean="0">
                <a:solidFill>
                  <a:srgbClr val="FFFF00"/>
                </a:solidFill>
              </a:rPr>
              <a:t>SRQ 6-20 </a:t>
            </a:r>
            <a:r>
              <a:rPr lang="en-GB" altLang="en-US" sz="3200" b="1" dirty="0" err="1" smtClean="0">
                <a:solidFill>
                  <a:srgbClr val="FFFF00"/>
                </a:solidFill>
              </a:rPr>
              <a:t>ya</a:t>
            </a:r>
            <a:endParaRPr lang="en-GB" altLang="en-US" sz="3200" b="1" dirty="0" smtClean="0">
              <a:solidFill>
                <a:srgbClr val="FFFF00"/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3200" b="1" dirty="0" err="1" smtClean="0">
                <a:solidFill>
                  <a:schemeClr val="bg1"/>
                </a:solidFill>
              </a:rPr>
              <a:t>Tindakan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Pada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Klien</a:t>
            </a:r>
          </a:p>
          <a:p>
            <a:pPr marL="571500" indent="-571500" algn="l">
              <a:buFont typeface="Wingdings" panose="05000000000000000000" charset="0"/>
              <a:buChar char="ü"/>
            </a:pPr>
            <a:r>
              <a:rPr lang="en-US" sz="3200" b="1" dirty="0" err="1" smtClean="0">
                <a:solidFill>
                  <a:srgbClr val="FFFF00"/>
                </a:solidFill>
              </a:rPr>
              <a:t>Latih</a:t>
            </a:r>
            <a:r>
              <a:rPr lang="en-US" sz="3200" b="1" dirty="0" smtClean="0">
                <a:solidFill>
                  <a:srgbClr val="FFFF00"/>
                </a:solidFill>
              </a:rPr>
              <a:t> Tarik </a:t>
            </a:r>
            <a:r>
              <a:rPr lang="en-US" sz="3200" b="1" dirty="0" err="1" smtClean="0">
                <a:solidFill>
                  <a:srgbClr val="FFFF00"/>
                </a:solidFill>
              </a:rPr>
              <a:t>napas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dalam</a:t>
            </a:r>
            <a:endParaRPr lang="en-US" sz="3200" b="1" dirty="0" smtClean="0">
              <a:solidFill>
                <a:srgbClr val="FFFF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err="1" smtClean="0">
                <a:solidFill>
                  <a:srgbClr val="FFFF00"/>
                </a:solidFill>
              </a:rPr>
              <a:t>Latih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Distraksi</a:t>
            </a:r>
            <a:endParaRPr lang="en-US" sz="3200" b="1" dirty="0" smtClean="0">
              <a:solidFill>
                <a:srgbClr val="FFFF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err="1" smtClean="0">
                <a:solidFill>
                  <a:srgbClr val="FFFF00"/>
                </a:solidFill>
              </a:rPr>
              <a:t>Latih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Berfokus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pada</a:t>
            </a:r>
            <a:r>
              <a:rPr lang="en-US" sz="3200" b="1" dirty="0" smtClean="0">
                <a:solidFill>
                  <a:srgbClr val="FFFF00"/>
                </a:solidFill>
              </a:rPr>
              <a:t> lima </a:t>
            </a:r>
            <a:r>
              <a:rPr lang="en-US" sz="3200" b="1" dirty="0" err="1" smtClean="0">
                <a:solidFill>
                  <a:srgbClr val="FFFF00"/>
                </a:solidFill>
              </a:rPr>
              <a:t>jari</a:t>
            </a:r>
            <a:endParaRPr lang="en-US" sz="3200" b="1" dirty="0" smtClean="0">
              <a:solidFill>
                <a:srgbClr val="FFFF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err="1" smtClean="0">
                <a:solidFill>
                  <a:srgbClr val="FFFF00"/>
                </a:solidFill>
              </a:rPr>
              <a:t>Latih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Kegiatan</a:t>
            </a:r>
            <a:r>
              <a:rPr lang="en-US" sz="3200" b="1" dirty="0" smtClean="0">
                <a:solidFill>
                  <a:srgbClr val="FFFF00"/>
                </a:solidFill>
              </a:rPr>
              <a:t> Spiritual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GB" altLang="en-US" sz="3200" b="1" dirty="0">
                <a:solidFill>
                  <a:schemeClr val="bg1"/>
                </a:solidFill>
              </a:rPr>
              <a:t>Penghentian Pikiran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GB" altLang="en-US" sz="3200" b="1" dirty="0" err="1" smtClean="0">
                <a:solidFill>
                  <a:schemeClr val="bg1"/>
                </a:solidFill>
              </a:rPr>
              <a:t>Relaksasi</a:t>
            </a:r>
            <a:r>
              <a:rPr lang="en-GB" altLang="en-US" sz="3200" b="1" dirty="0" smtClean="0">
                <a:solidFill>
                  <a:schemeClr val="bg1"/>
                </a:solidFill>
              </a:rPr>
              <a:t> </a:t>
            </a:r>
            <a:r>
              <a:rPr lang="en-GB" altLang="en-US" sz="3200" b="1" dirty="0">
                <a:solidFill>
                  <a:schemeClr val="bg1"/>
                </a:solidFill>
              </a:rPr>
              <a:t>Otot Progresif</a:t>
            </a:r>
          </a:p>
        </p:txBody>
      </p:sp>
    </p:spTree>
    <p:extLst>
      <p:ext uri="{BB962C8B-B14F-4D97-AF65-F5344CB8AC3E}">
        <p14:creationId xmlns:p14="http://schemas.microsoft.com/office/powerpoint/2010/main" val="36539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4257" y="132080"/>
            <a:ext cx="9356272" cy="11645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ASUHAN KEPERAWATAN: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GB" altLang="en-US" sz="4000" b="1" dirty="0" smtClean="0">
                <a:solidFill>
                  <a:schemeClr val="bg1"/>
                </a:solidFill>
              </a:rPr>
              <a:t>GANGGUAN CITRA TUBUH (GCT)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58" y="1431290"/>
            <a:ext cx="5899150" cy="5416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3000" b="1" dirty="0" err="1" smtClean="0">
                <a:solidFill>
                  <a:schemeClr val="tx1"/>
                </a:solidFill>
              </a:rPr>
              <a:t>ASKEP KLIEN</a:t>
            </a:r>
            <a:endParaRPr lang="en-US" sz="3000" b="1" u="sng" dirty="0" smtClean="0">
              <a:solidFill>
                <a:schemeClr val="tx1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altLang="en-US" sz="2400" b="1" dirty="0" err="1" smtClean="0">
                <a:solidFill>
                  <a:srgbClr val="C00000"/>
                </a:solidFill>
              </a:rPr>
              <a:t>PENGKAJIAN</a:t>
            </a:r>
            <a:r>
              <a:rPr lang="en-GB" altLang="en-US" sz="2800" b="1" dirty="0" err="1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GB" altLang="en-US" sz="2400" b="1" dirty="0" smtClean="0">
                <a:solidFill>
                  <a:schemeClr val="tx1"/>
                </a:solidFill>
              </a:rPr>
              <a:t>stresor GCT yaitu perubahan fungsi, bentuk &amp; struktur tubuh. Mis: pemasangan infus, O2, IA</a:t>
            </a:r>
            <a:endParaRPr lang="en-US" sz="2400" b="1" dirty="0">
              <a:solidFill>
                <a:schemeClr val="dk1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GB" altLang="en-US" sz="2400" b="1" dirty="0" smtClean="0">
                <a:solidFill>
                  <a:schemeClr val="tx1"/>
                </a:solidFill>
              </a:rPr>
              <a:t> </a:t>
            </a:r>
            <a:r>
              <a:rPr lang="en-GB" altLang="en-US" sz="2400" b="1" dirty="0" smtClean="0">
                <a:solidFill>
                  <a:srgbClr val="C00000"/>
                </a:solidFill>
              </a:rPr>
              <a:t>TINDAKAN PADA KLIEN</a:t>
            </a:r>
            <a:r>
              <a:rPr lang="en-GB" altLang="en-US" sz="2400" b="1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400" b="1" dirty="0" err="1" smtClean="0">
                <a:solidFill>
                  <a:schemeClr val="tx1"/>
                </a:solidFill>
              </a:rPr>
              <a:t>Jelaskan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pengertian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penyebab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tanda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gejala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akibat </a:t>
            </a:r>
            <a:r>
              <a:rPr lang="en-GB" altLang="en-US" sz="2400" b="1" dirty="0" err="1" smtClean="0">
                <a:solidFill>
                  <a:schemeClr val="tx1"/>
                </a:solidFill>
              </a:rPr>
              <a:t>dari GCT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altLang="en-US" sz="2400" b="1" dirty="0" err="1" smtClean="0">
                <a:solidFill>
                  <a:srgbClr val="C00000"/>
                </a:solidFill>
              </a:rPr>
              <a:t>Diskusikan &amp; </a:t>
            </a:r>
            <a:r>
              <a:rPr lang="en-US" sz="2400" b="1" dirty="0" err="1" smtClean="0">
                <a:solidFill>
                  <a:srgbClr val="C00000"/>
                </a:solidFill>
              </a:rPr>
              <a:t>Latih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GB" altLang="en-US" sz="2400" b="1" dirty="0" smtClean="0">
                <a:solidFill>
                  <a:srgbClr val="C00000"/>
                </a:solidFill>
              </a:rPr>
              <a:t>bagian tubuh yang sehat , Afirmasikan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altLang="en-US" sz="2400" b="1" dirty="0" smtClean="0">
                <a:solidFill>
                  <a:srgbClr val="C00000"/>
                </a:solidFill>
              </a:rPr>
              <a:t>Diskusikan bagian tubuh </a:t>
            </a:r>
            <a:r>
              <a:rPr lang="en-GB" altLang="en-US" sz="2400" b="1" dirty="0" err="1" smtClean="0">
                <a:solidFill>
                  <a:srgbClr val="C00000"/>
                </a:solidFill>
              </a:rPr>
              <a:t>yg</a:t>
            </a:r>
            <a:r>
              <a:rPr lang="en-GB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GB" altLang="en-US" sz="2400" b="1" dirty="0" err="1" smtClean="0">
                <a:solidFill>
                  <a:srgbClr val="C00000"/>
                </a:solidFill>
              </a:rPr>
              <a:t>terganggu</a:t>
            </a:r>
            <a:r>
              <a:rPr lang="en-GB" altLang="en-US" sz="2400" b="1" dirty="0" smtClean="0">
                <a:solidFill>
                  <a:srgbClr val="C00000"/>
                </a:solidFill>
              </a:rPr>
              <a:t> dan latih bertahap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chemeClr val="tx1"/>
                </a:solidFill>
              </a:rPr>
              <a:t>Berikan</a:t>
            </a:r>
            <a:r>
              <a:rPr lang="en-US" sz="2400" b="1" dirty="0" smtClean="0">
                <a:solidFill>
                  <a:schemeClr val="tx1"/>
                </a:solidFill>
              </a:rPr>
              <a:t> stimulus </a:t>
            </a:r>
            <a:r>
              <a:rPr lang="en-US" sz="2400" b="1" dirty="0" err="1" smtClean="0">
                <a:solidFill>
                  <a:schemeClr val="tx1"/>
                </a:solidFill>
              </a:rPr>
              <a:t>positif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pujian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semangat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altLang="en-US" sz="2400" b="1" dirty="0" smtClean="0">
                <a:solidFill>
                  <a:schemeClr val="tx1"/>
                </a:solidFill>
              </a:rPr>
              <a:t>Kolaborasi dg dokter: Obat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1855" y="1412875"/>
            <a:ext cx="6240145" cy="5443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3200" b="1" dirty="0" smtClean="0">
                <a:solidFill>
                  <a:schemeClr val="tx1"/>
                </a:solidFill>
              </a:rPr>
              <a:t>ASKEP KELUARGA</a:t>
            </a:r>
          </a:p>
          <a:p>
            <a:pPr algn="ctr"/>
            <a:endParaRPr lang="en-GB" sz="2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1. </a:t>
            </a:r>
            <a:r>
              <a:rPr lang="en-US" sz="2800" b="1" dirty="0" err="1" smtClean="0">
                <a:solidFill>
                  <a:schemeClr val="tx1"/>
                </a:solidFill>
              </a:rPr>
              <a:t>Mengenal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masalah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klien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Jelaskan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pengertian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penyebab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tanda</a:t>
            </a:r>
            <a:r>
              <a:rPr lang="en-US" sz="2800" dirty="0">
                <a:solidFill>
                  <a:schemeClr val="tx1"/>
                </a:solidFill>
              </a:rPr>
              <a:t> 	</a:t>
            </a:r>
            <a:r>
              <a:rPr lang="en-US" sz="2800" dirty="0" err="1">
                <a:solidFill>
                  <a:schemeClr val="tx1"/>
                </a:solidFill>
              </a:rPr>
              <a:t>gejala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akibat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gangguan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citra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tubuh</a:t>
            </a:r>
            <a:endParaRPr lang="en-GB" altLang="en-US" sz="2800" dirty="0">
              <a:solidFill>
                <a:schemeClr val="tx1"/>
              </a:solidFill>
            </a:endParaRPr>
          </a:p>
          <a:p>
            <a:r>
              <a:rPr lang="en-GB" altLang="en-US" sz="2800" b="1" dirty="0">
                <a:solidFill>
                  <a:schemeClr val="tx1"/>
                </a:solidFill>
              </a:rPr>
              <a:t>2. </a:t>
            </a:r>
            <a:r>
              <a:rPr lang="en-GB" altLang="en-US" sz="2800" b="1" dirty="0" err="1" smtClean="0">
                <a:solidFill>
                  <a:schemeClr val="tx1"/>
                </a:solidFill>
              </a:rPr>
              <a:t>Memutuskan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merawat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klien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3. </a:t>
            </a:r>
            <a:r>
              <a:rPr lang="en-US" sz="2800" b="1" dirty="0" err="1" smtClean="0">
                <a:solidFill>
                  <a:schemeClr val="tx1"/>
                </a:solidFill>
              </a:rPr>
              <a:t>Merawat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klien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GB" altLang="en-US" sz="2800" dirty="0">
                <a:solidFill>
                  <a:schemeClr val="tx1"/>
                </a:solidFill>
              </a:rPr>
              <a:t>	</a:t>
            </a:r>
            <a:r>
              <a:rPr lang="en-GB" altLang="en-US" sz="2800" dirty="0" err="1">
                <a:solidFill>
                  <a:schemeClr val="tx1"/>
                </a:solidFill>
              </a:rPr>
              <a:t>Latih</a:t>
            </a:r>
            <a:r>
              <a:rPr lang="en-GB" alt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merawat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B" altLang="en-US" sz="2800" dirty="0" err="1">
                <a:solidFill>
                  <a:schemeClr val="tx1"/>
                </a:solidFill>
              </a:rPr>
              <a:t>Klien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GCT</a:t>
            </a:r>
            <a:endParaRPr lang="en-GB" alt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4. </a:t>
            </a:r>
            <a:r>
              <a:rPr lang="en-US" sz="2800" b="1" dirty="0" err="1" smtClean="0">
                <a:solidFill>
                  <a:schemeClr val="tx1"/>
                </a:solidFill>
              </a:rPr>
              <a:t>Menciptakan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keluarga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US" sz="2800" dirty="0" err="1" smtClean="0">
                <a:solidFill>
                  <a:schemeClr val="tx1"/>
                </a:solidFill>
              </a:rPr>
              <a:t>menyenangkan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5. </a:t>
            </a:r>
            <a:r>
              <a:rPr lang="en-US" sz="2800" b="1" dirty="0" err="1" smtClean="0">
                <a:solidFill>
                  <a:schemeClr val="tx1"/>
                </a:solidFill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layanan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kesehatan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secara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teratur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4290" y="132080"/>
            <a:ext cx="9615805" cy="10272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ASUHAN KEPERAWATAN: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GB" altLang="en-US" sz="4000" b="1" dirty="0" smtClean="0">
                <a:solidFill>
                  <a:schemeClr val="bg1"/>
                </a:solidFill>
              </a:rPr>
              <a:t>HARGA DIRI RENDAH SITUASIONAL (HDRS)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58" y="1296670"/>
            <a:ext cx="5899150" cy="5561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b="1" dirty="0" err="1" smtClean="0">
                <a:solidFill>
                  <a:schemeClr val="tx1"/>
                </a:solidFill>
              </a:rPr>
              <a:t>ASKEP KLIEN</a:t>
            </a:r>
            <a:endParaRPr lang="en-US" sz="2800" b="1" u="sng" dirty="0" smtClean="0">
              <a:solidFill>
                <a:schemeClr val="tx1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altLang="en-US" sz="2000" b="1" dirty="0" err="1" smtClean="0">
                <a:solidFill>
                  <a:srgbClr val="C00000"/>
                </a:solidFill>
              </a:rPr>
              <a:t>PENGKAJIAN</a:t>
            </a:r>
            <a:r>
              <a:rPr lang="en-GB" altLang="en-US" sz="2000" b="1" dirty="0" err="1" smtClean="0">
                <a:solidFill>
                  <a:schemeClr val="tx1"/>
                </a:solidFill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Pikiran dan perasaan terkait dengan penyakit yg dialami. Kemampuan yang masih dapat dilakukan, mis: Self-care, ADL</a:t>
            </a:r>
            <a:endParaRPr lang="en-US" b="1" dirty="0">
              <a:solidFill>
                <a:schemeClr val="dk1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GB" altLang="en-US" sz="2400" b="1" dirty="0" smtClean="0">
                <a:solidFill>
                  <a:schemeClr val="tx1"/>
                </a:solidFill>
              </a:rPr>
              <a:t> </a:t>
            </a:r>
            <a:r>
              <a:rPr lang="en-GB" altLang="en-US" b="1" dirty="0" smtClean="0">
                <a:solidFill>
                  <a:srgbClr val="C00000"/>
                </a:solidFill>
              </a:rPr>
              <a:t>TINDAKAN PADA KLIEN</a:t>
            </a:r>
            <a:r>
              <a:rPr lang="en-GB" altLang="en-US" b="1" dirty="0" smtClean="0">
                <a:solidFill>
                  <a:schemeClr val="tx1"/>
                </a:solidFill>
              </a:rPr>
              <a:t> </a:t>
            </a:r>
          </a:p>
          <a:p>
            <a:pPr marL="285750" lvl="1" indent="-2857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charset="0"/>
              <a:buChar char="ü"/>
            </a:pPr>
            <a:r>
              <a:rPr lang="en-GB" altLang="en-US" dirty="0" err="1" smtClean="0">
                <a:solidFill>
                  <a:schemeClr val="dk1"/>
                </a:solidFill>
                <a:sym typeface="+mn-ea"/>
              </a:rPr>
              <a:t>Jelaskan pengertian, penyebab, tenda dan gejala dan akibat HDRS</a:t>
            </a:r>
          </a:p>
          <a:p>
            <a:pPr marL="285750" lvl="1" indent="-2857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charset="0"/>
              <a:buChar char="ü"/>
            </a:pPr>
            <a:r>
              <a:rPr lang="en-GB" altLang="en-US" dirty="0" err="1" smtClean="0">
                <a:solidFill>
                  <a:schemeClr val="dk1"/>
                </a:solidFill>
                <a:sym typeface="+mn-ea"/>
              </a:rPr>
              <a:t>L</a:t>
            </a:r>
            <a:r>
              <a:rPr lang="en-US" dirty="0" err="1" smtClean="0">
                <a:solidFill>
                  <a:schemeClr val="dk1"/>
                </a:solidFill>
                <a:sym typeface="+mn-ea"/>
              </a:rPr>
              <a:t>atih</a:t>
            </a:r>
            <a:r>
              <a:rPr lang="en-US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sym typeface="+mn-ea"/>
              </a:rPr>
              <a:t>cara</a:t>
            </a:r>
            <a:r>
              <a:rPr lang="en-US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sym typeface="+mn-ea"/>
              </a:rPr>
              <a:t>meningkatkan</a:t>
            </a:r>
            <a:r>
              <a:rPr lang="en-US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sym typeface="+mn-ea"/>
              </a:rPr>
              <a:t>harga</a:t>
            </a:r>
            <a:r>
              <a:rPr lang="en-US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sym typeface="+mn-ea"/>
              </a:rPr>
              <a:t>diri</a:t>
            </a:r>
            <a:r>
              <a:rPr lang="en-US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sym typeface="+mn-ea"/>
              </a:rPr>
              <a:t>klien</a:t>
            </a:r>
            <a:endParaRPr lang="en-US" dirty="0">
              <a:solidFill>
                <a:schemeClr val="dk1"/>
              </a:solidFill>
            </a:endParaRPr>
          </a:p>
          <a:p>
            <a:pPr marL="579755" lvl="1" indent="-29083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Membuat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daftar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kemampuan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yang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dimiliki</a:t>
            </a:r>
            <a:endParaRPr lang="en-US" b="1" dirty="0">
              <a:solidFill>
                <a:srgbClr val="C00000"/>
              </a:solidFill>
            </a:endParaRPr>
          </a:p>
          <a:p>
            <a:pPr marL="579755" lvl="1" indent="-29083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Menilai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kemampuan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yang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dapat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dilakukan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GB" altLang="en-US" b="1" dirty="0" err="1" smtClean="0">
                <a:solidFill>
                  <a:srgbClr val="C00000"/>
                </a:solidFill>
                <a:sym typeface="+mn-ea"/>
              </a:rPr>
              <a:t>saat dirawat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. </a:t>
            </a:r>
            <a:r>
              <a:rPr lang="en-GB" altLang="en-US" b="1" dirty="0" smtClean="0">
                <a:solidFill>
                  <a:srgbClr val="C00000"/>
                </a:solidFill>
                <a:sym typeface="+mn-ea"/>
              </a:rPr>
              <a:t>Memilih dan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melakukan</a:t>
            </a:r>
            <a:r>
              <a:rPr lang="en-GB" altLang="en-US" b="1" dirty="0" err="1" smtClean="0">
                <a:solidFill>
                  <a:srgbClr val="C00000"/>
                </a:solidFill>
                <a:sym typeface="+mn-ea"/>
              </a:rPr>
              <a:t>, motivasi memuji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diri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sendiri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(self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reiforcement</a:t>
            </a:r>
            <a:r>
              <a:rPr lang="en-GB" altLang="en-US" b="1" dirty="0" err="1" smtClean="0">
                <a:solidFill>
                  <a:srgbClr val="C00000"/>
                </a:solidFill>
                <a:sym typeface="+mn-ea"/>
              </a:rPr>
              <a:t>, self talk positive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)</a:t>
            </a:r>
            <a:r>
              <a:rPr lang="en-GB" altLang="en-US" b="1" dirty="0" smtClean="0">
                <a:solidFill>
                  <a:srgbClr val="C00000"/>
                </a:solidFill>
                <a:sym typeface="+mn-ea"/>
              </a:rPr>
              <a:t>.</a:t>
            </a:r>
          </a:p>
          <a:p>
            <a:pPr marL="579755" lvl="1" indent="-29083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GB" altLang="en-US" b="1" dirty="0" smtClean="0">
                <a:solidFill>
                  <a:srgbClr val="C00000"/>
                </a:solidFill>
                <a:sym typeface="+mn-ea"/>
              </a:rPr>
              <a:t>Bantu </a:t>
            </a:r>
            <a:r>
              <a:rPr lang="en-GB" altLang="en-US" b="1" dirty="0" err="1" smtClean="0">
                <a:solidFill>
                  <a:srgbClr val="C00000"/>
                </a:solidFill>
                <a:sym typeface="+mn-ea"/>
              </a:rPr>
              <a:t>klien</a:t>
            </a:r>
            <a:r>
              <a:rPr lang="en-GB" alt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GB" altLang="en-US" b="1" dirty="0" err="1" smtClean="0">
                <a:solidFill>
                  <a:srgbClr val="C00000"/>
                </a:solidFill>
                <a:sym typeface="+mn-ea"/>
              </a:rPr>
              <a:t>melakukan</a:t>
            </a:r>
            <a:r>
              <a:rPr lang="en-GB" altLang="en-US" b="1" dirty="0" smtClean="0">
                <a:solidFill>
                  <a:srgbClr val="C00000"/>
                </a:solidFill>
                <a:sym typeface="+mn-ea"/>
              </a:rPr>
              <a:t> </a:t>
            </a:r>
            <a:endParaRPr lang="en-US" b="1" dirty="0">
              <a:solidFill>
                <a:srgbClr val="C00000"/>
              </a:solidFill>
            </a:endParaRPr>
          </a:p>
          <a:p>
            <a:pPr marL="579755" lvl="1" indent="-29083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Membuat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rencana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latihan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yang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teratur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secara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+mn-ea"/>
              </a:rPr>
              <a:t>bertahap</a:t>
            </a:r>
            <a:endParaRPr lang="en-US" b="1" dirty="0">
              <a:solidFill>
                <a:srgbClr val="C00000"/>
              </a:solidFill>
            </a:endParaRPr>
          </a:p>
          <a:p>
            <a:pPr marL="285750" lvl="1" indent="-2857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charset="0"/>
              <a:buChar char="ü"/>
            </a:pPr>
            <a:r>
              <a:rPr lang="en-US" dirty="0" err="1" smtClean="0">
                <a:solidFill>
                  <a:schemeClr val="dk1"/>
                </a:solidFill>
                <a:sym typeface="+mn-ea"/>
              </a:rPr>
              <a:t>Berikan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pujian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 (other-reinforcement)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setiap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bertemu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klien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: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kemajuan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kesehatan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,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bagian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tubuh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 yang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masih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sehat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,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latihan</a:t>
            </a:r>
            <a:r>
              <a:rPr lang="en-GB" dirty="0" smtClean="0">
                <a:solidFill>
                  <a:schemeClr val="dk1"/>
                </a:solidFill>
                <a:sym typeface="+mn-ea"/>
              </a:rPr>
              <a:t> yang </a:t>
            </a:r>
            <a:r>
              <a:rPr lang="en-GB" dirty="0" err="1" smtClean="0">
                <a:solidFill>
                  <a:schemeClr val="dk1"/>
                </a:solidFill>
                <a:sym typeface="+mn-ea"/>
              </a:rPr>
              <a:t>dilakukan</a:t>
            </a:r>
            <a:endParaRPr lang="en-GB" dirty="0" err="1" smtClean="0">
              <a:solidFill>
                <a:schemeClr val="dk1"/>
              </a:solidFill>
            </a:endParaRPr>
          </a:p>
          <a:p>
            <a:pPr marL="457200" indent="-457200">
              <a:buFont typeface="Wingdings" panose="05000000000000000000" charset="0"/>
              <a:buChar char="ü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1855" y="1296671"/>
            <a:ext cx="6240145" cy="556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3200" b="1" dirty="0" smtClean="0">
                <a:solidFill>
                  <a:schemeClr val="tx1"/>
                </a:solidFill>
              </a:rPr>
              <a:t>ASKEP KELUARGA</a:t>
            </a:r>
          </a:p>
          <a:p>
            <a:pPr algn="ctr"/>
            <a:endParaRPr lang="en-GB" sz="2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1. </a:t>
            </a:r>
            <a:r>
              <a:rPr lang="en-US" sz="2800" b="1" dirty="0" err="1" smtClean="0">
                <a:solidFill>
                  <a:schemeClr val="tx1"/>
                </a:solidFill>
              </a:rPr>
              <a:t>Mengenal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klien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Jelaskan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pengertian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penyebab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tanda</a:t>
            </a:r>
            <a:r>
              <a:rPr lang="en-US" sz="2800" dirty="0">
                <a:solidFill>
                  <a:schemeClr val="tx1"/>
                </a:solidFill>
              </a:rPr>
              <a:t> 	</a:t>
            </a:r>
            <a:r>
              <a:rPr lang="en-US" sz="2800" dirty="0" err="1">
                <a:solidFill>
                  <a:schemeClr val="tx1"/>
                </a:solidFill>
              </a:rPr>
              <a:t>gejala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akibat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HDRS</a:t>
            </a:r>
            <a:endParaRPr lang="en-GB" altLang="en-US" sz="2800" dirty="0">
              <a:solidFill>
                <a:schemeClr val="tx1"/>
              </a:solidFill>
            </a:endParaRPr>
          </a:p>
          <a:p>
            <a:r>
              <a:rPr lang="en-GB" altLang="en-US" sz="2800" b="1" dirty="0">
                <a:solidFill>
                  <a:schemeClr val="tx1"/>
                </a:solidFill>
              </a:rPr>
              <a:t>2. </a:t>
            </a:r>
            <a:r>
              <a:rPr lang="en-GB" altLang="en-US" sz="2800" b="1" dirty="0" err="1" smtClean="0">
                <a:solidFill>
                  <a:schemeClr val="tx1"/>
                </a:solidFill>
              </a:rPr>
              <a:t>Memutuskan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merawat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klien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3. </a:t>
            </a:r>
            <a:r>
              <a:rPr lang="en-US" sz="2800" b="1" dirty="0" err="1" smtClean="0">
                <a:solidFill>
                  <a:schemeClr val="tx1"/>
                </a:solidFill>
              </a:rPr>
              <a:t>Merawat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klien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GB" altLang="en-US" sz="2800" dirty="0">
                <a:solidFill>
                  <a:schemeClr val="tx1"/>
                </a:solidFill>
              </a:rPr>
              <a:t>	</a:t>
            </a:r>
            <a:r>
              <a:rPr lang="en-GB" altLang="en-US" sz="2800" dirty="0" err="1">
                <a:solidFill>
                  <a:schemeClr val="tx1"/>
                </a:solidFill>
              </a:rPr>
              <a:t>Latih</a:t>
            </a:r>
            <a:r>
              <a:rPr lang="en-GB" alt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merawat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B" altLang="en-US" sz="2800" dirty="0" err="1">
                <a:solidFill>
                  <a:schemeClr val="tx1"/>
                </a:solidFill>
              </a:rPr>
              <a:t>Klien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HDRS</a:t>
            </a:r>
            <a:endParaRPr lang="en-GB" alt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4. </a:t>
            </a:r>
            <a:r>
              <a:rPr lang="en-US" sz="2800" b="1" dirty="0" err="1" smtClean="0">
                <a:solidFill>
                  <a:schemeClr val="tx1"/>
                </a:solidFill>
              </a:rPr>
              <a:t>Menciptakan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keluarga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US" sz="2800" dirty="0" err="1" smtClean="0">
                <a:solidFill>
                  <a:schemeClr val="tx1"/>
                </a:solidFill>
              </a:rPr>
              <a:t>menyenangkan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5. </a:t>
            </a:r>
            <a:r>
              <a:rPr lang="en-US" sz="2800" b="1" dirty="0" err="1" smtClean="0">
                <a:solidFill>
                  <a:schemeClr val="tx1"/>
                </a:solidFill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layanan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kesehatan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secara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teratur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9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171694"/>
            <a:ext cx="9372600" cy="1325563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BAHAN DISKUSI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490" y="1825625"/>
            <a:ext cx="5413310" cy="4351338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1. </a:t>
            </a:r>
            <a:r>
              <a:rPr lang="en-US" sz="3200" b="1" dirty="0" err="1" smtClean="0"/>
              <a:t>Masalah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Kesehatan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Jiwa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2. JUKNIS GME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Asuhan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GME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Asuhan</a:t>
            </a:r>
            <a:r>
              <a:rPr lang="en-US" dirty="0" smtClean="0"/>
              <a:t> </a:t>
            </a:r>
            <a:r>
              <a:rPr lang="en-US" dirty="0" err="1" smtClean="0"/>
              <a:t>Keperawatan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GME</a:t>
            </a:r>
          </a:p>
          <a:p>
            <a:pPr marL="1319213" lvl="2" indent="-404813">
              <a:buFont typeface="Wingdings" panose="05000000000000000000" pitchFamily="2" charset="2"/>
              <a:buChar char="Ø"/>
            </a:pPr>
            <a:r>
              <a:rPr lang="en-US" sz="2400" dirty="0" err="1" smtClean="0"/>
              <a:t>Ansietas</a:t>
            </a:r>
            <a:endParaRPr lang="en-US" sz="2400" dirty="0" smtClean="0"/>
          </a:p>
          <a:p>
            <a:pPr marL="1319213" lvl="2" indent="-404813">
              <a:buFont typeface="Wingdings" panose="05000000000000000000" pitchFamily="2" charset="2"/>
              <a:buChar char="Ø"/>
            </a:pPr>
            <a:r>
              <a:rPr lang="en-US" sz="2400" dirty="0" err="1" smtClean="0"/>
              <a:t>Gangguan</a:t>
            </a:r>
            <a:r>
              <a:rPr lang="en-US" sz="2400" dirty="0" smtClean="0"/>
              <a:t> Citra </a:t>
            </a:r>
            <a:r>
              <a:rPr lang="en-US" sz="2400" dirty="0" err="1" smtClean="0"/>
              <a:t>Tubuh</a:t>
            </a:r>
            <a:endParaRPr lang="en-US" sz="2400" dirty="0" smtClean="0"/>
          </a:p>
          <a:p>
            <a:pPr marL="1319213" lvl="2" indent="-404813">
              <a:buFont typeface="Wingdings" panose="05000000000000000000" pitchFamily="2" charset="2"/>
              <a:buChar char="Ø"/>
            </a:pP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Rendah</a:t>
            </a:r>
            <a:r>
              <a:rPr lang="en-US" sz="2400" dirty="0" smtClean="0"/>
              <a:t> </a:t>
            </a:r>
            <a:r>
              <a:rPr lang="en-US" sz="2400" dirty="0" err="1" smtClean="0"/>
              <a:t>Situasional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3. JUKNIS DEPRESI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Asuhan</a:t>
            </a:r>
            <a:r>
              <a:rPr lang="en-US" dirty="0" smtClean="0"/>
              <a:t> </a:t>
            </a:r>
            <a:r>
              <a:rPr lang="en-US" dirty="0" err="1" smtClean="0"/>
              <a:t>Keperawatan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Depresi</a:t>
            </a:r>
            <a:endParaRPr lang="en-US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Ketidakberdayaan</a:t>
            </a:r>
            <a:endParaRPr lang="en-US" sz="24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Keputusasaan</a:t>
            </a:r>
            <a:endParaRPr lang="en-US" sz="24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Risiko</a:t>
            </a:r>
            <a:r>
              <a:rPr lang="en-US" sz="2400" dirty="0" smtClean="0"/>
              <a:t> </a:t>
            </a:r>
            <a:r>
              <a:rPr lang="en-US" sz="2400" dirty="0" err="1" smtClean="0"/>
              <a:t>Bunuh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4. </a:t>
            </a:r>
            <a:r>
              <a:rPr lang="en-US" sz="3200" b="1" dirty="0" err="1" smtClean="0"/>
              <a:t>Layanan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Kesehatan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Jiwa</a:t>
            </a:r>
            <a:r>
              <a:rPr lang="en-US" sz="3200" b="1" dirty="0" smtClean="0"/>
              <a:t>  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di </a:t>
            </a:r>
            <a:r>
              <a:rPr lang="en-US" sz="3200" b="1" dirty="0"/>
              <a:t>FKTP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98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666" y="201386"/>
            <a:ext cx="8596668" cy="1320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3</a:t>
            </a:r>
            <a:r>
              <a:rPr lang="en-US" sz="6000" b="1" dirty="0" smtClean="0">
                <a:solidFill>
                  <a:schemeClr val="tx1"/>
                </a:solidFill>
              </a:rPr>
              <a:t>. JUKNIS DEPRESI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7666" y="2209575"/>
            <a:ext cx="8596668" cy="388077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4400" dirty="0" smtClean="0"/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Semua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tindakan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pada</a:t>
            </a:r>
            <a:r>
              <a:rPr lang="en-US" sz="4400" b="1" dirty="0" smtClean="0">
                <a:solidFill>
                  <a:srgbClr val="FF0000"/>
                </a:solidFill>
              </a:rPr>
              <a:t> GME</a:t>
            </a:r>
          </a:p>
          <a:p>
            <a:pPr>
              <a:buAutoNum type="arabicPeriod"/>
            </a:pPr>
            <a:r>
              <a:rPr lang="en-US" sz="4400" dirty="0" smtClean="0"/>
              <a:t> </a:t>
            </a:r>
            <a:r>
              <a:rPr lang="en-US" sz="4400" dirty="0" err="1" smtClean="0"/>
              <a:t>Asuhan</a:t>
            </a:r>
            <a:r>
              <a:rPr lang="en-US" sz="4400" dirty="0" smtClean="0"/>
              <a:t> </a:t>
            </a:r>
            <a:r>
              <a:rPr lang="en-US" sz="4400" dirty="0" err="1" smtClean="0"/>
              <a:t>keperawatan</a:t>
            </a:r>
            <a:r>
              <a:rPr lang="en-US" sz="4400" dirty="0" smtClean="0"/>
              <a:t> </a:t>
            </a:r>
            <a:r>
              <a:rPr lang="en-US" sz="4400" dirty="0" err="1" smtClean="0"/>
              <a:t>pada</a:t>
            </a:r>
            <a:r>
              <a:rPr lang="en-US" sz="4400" dirty="0" smtClean="0"/>
              <a:t> </a:t>
            </a:r>
            <a:r>
              <a:rPr lang="en-US" sz="4400" dirty="0" err="1" smtClean="0"/>
              <a:t>depresi</a:t>
            </a:r>
            <a:endParaRPr lang="en-US" sz="4400" dirty="0" smtClean="0"/>
          </a:p>
          <a:p>
            <a:pPr lvl="1">
              <a:buAutoNum type="arabicPeriod"/>
            </a:pPr>
            <a:r>
              <a:rPr lang="en-US" sz="4000" dirty="0" smtClean="0"/>
              <a:t> </a:t>
            </a:r>
            <a:r>
              <a:rPr lang="en-US" sz="4000" dirty="0" err="1" smtClean="0"/>
              <a:t>Ketidakberdayaan</a:t>
            </a:r>
            <a:endParaRPr lang="en-US" sz="4000" dirty="0" smtClean="0"/>
          </a:p>
          <a:p>
            <a:pPr lvl="1">
              <a:buAutoNum type="arabicPeriod"/>
            </a:pPr>
            <a:r>
              <a:rPr lang="en-US" sz="4000" dirty="0" smtClean="0"/>
              <a:t> </a:t>
            </a:r>
            <a:r>
              <a:rPr lang="en-US" sz="4000" dirty="0" err="1" smtClean="0"/>
              <a:t>Keputusasaan</a:t>
            </a:r>
            <a:endParaRPr lang="en-US" sz="4000" dirty="0" smtClean="0"/>
          </a:p>
          <a:p>
            <a:pPr lvl="1">
              <a:buAutoNum type="arabicPeriod"/>
            </a:pPr>
            <a:r>
              <a:rPr lang="en-US" sz="4000" dirty="0" smtClean="0"/>
              <a:t> </a:t>
            </a:r>
            <a:r>
              <a:rPr lang="en-US" sz="4000" dirty="0" err="1" smtClean="0"/>
              <a:t>Risiko</a:t>
            </a:r>
            <a:r>
              <a:rPr lang="en-US" sz="4000" dirty="0" smtClean="0"/>
              <a:t> </a:t>
            </a:r>
            <a:r>
              <a:rPr lang="en-US" sz="4000" dirty="0" err="1" smtClean="0"/>
              <a:t>bunuh</a:t>
            </a:r>
            <a:r>
              <a:rPr lang="en-US" sz="4000" dirty="0" smtClean="0"/>
              <a:t> </a:t>
            </a:r>
            <a:r>
              <a:rPr lang="en-US" sz="4000" dirty="0" err="1" smtClean="0"/>
              <a:t>diri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51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08585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n-US" sz="28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sz="28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ASUHAN KEPERAWATAN:  </a:t>
            </a:r>
            <a:r>
              <a:rPr lang="en-GB" sz="2800" b="1" dirty="0" smtClean="0">
                <a:solidFill>
                  <a:srgbClr val="0070C0"/>
                </a:solidFill>
                <a:latin typeface="Arial Black" panose="020B0A04020102020204" pitchFamily="34" charset="0"/>
                <a:sym typeface="+mn-ea"/>
              </a:rPr>
              <a:t>KETIDAKBERDAYAAN </a:t>
            </a:r>
            <a:r>
              <a:rPr lang="en-US" sz="2800" b="1" dirty="0">
                <a:solidFill>
                  <a:srgbClr val="0070C0"/>
                </a:solidFill>
                <a:latin typeface="Maiandra GD" panose="020E0502030308020204" pitchFamily="34" charset="0"/>
              </a:rPr>
              <a:t/>
            </a:r>
            <a:br>
              <a:rPr lang="en-US" sz="2800" b="1" dirty="0">
                <a:solidFill>
                  <a:srgbClr val="0070C0"/>
                </a:solidFill>
                <a:latin typeface="Maiandra GD" panose="020E0502030308020204" pitchFamily="34" charset="0"/>
              </a:rPr>
            </a:br>
            <a:endParaRPr lang="en-GB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-1" y="1085852"/>
            <a:ext cx="6015039" cy="5772148"/>
          </a:xfrm>
          <a:solidFill>
            <a:srgbClr val="CC0066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ASKEP </a:t>
            </a:r>
            <a:r>
              <a:rPr lang="en-GB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KLIEN</a:t>
            </a:r>
            <a:endParaRPr lang="en-GB" altLang="en-US" dirty="0" smtClean="0">
              <a:solidFill>
                <a:srgbClr val="FFFF00"/>
              </a:solidFill>
              <a:latin typeface="Maiandra GD" panose="020E0502030308020204" pitchFamily="34" charset="0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endParaRPr lang="en-GB" dirty="0" smtClean="0">
              <a:solidFill>
                <a:srgbClr val="FFFF00"/>
              </a:solidFill>
              <a:latin typeface="Maiandra GD" panose="020E0502030308020204" pitchFamily="34" charset="0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PENGKAJIAN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: rasa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frustasi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dan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ketidakmampuan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diri</a:t>
            </a:r>
            <a:endParaRPr lang="en-GB" dirty="0" smtClean="0">
              <a:solidFill>
                <a:schemeClr val="bg1"/>
              </a:solidFill>
              <a:latin typeface="Maiandra GD" panose="020E0502030308020204" pitchFamily="34" charset="0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endParaRPr lang="en-GB" dirty="0">
              <a:solidFill>
                <a:schemeClr val="bg1"/>
              </a:solidFill>
              <a:latin typeface="Maiandra GD" panose="020E0502030308020204" pitchFamily="34" charset="0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TINDAKAN PADA KLIEN</a:t>
            </a:r>
            <a:endParaRPr lang="en-US" b="1" dirty="0">
              <a:solidFill>
                <a:schemeClr val="bg1"/>
              </a:solidFill>
              <a:latin typeface="Maiandra GD" panose="020E0502030308020204" pitchFamily="34" charset="0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Latih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mengendalikan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situasi</a:t>
            </a:r>
            <a:endParaRPr lang="en-US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Latih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mengendalikan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pikiran</a:t>
            </a:r>
            <a:endParaRPr lang="en-US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Latih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mengembangkan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harapan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positif</a:t>
            </a:r>
            <a:endParaRPr lang="en-US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Latih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peran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dapat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dilakukan</a:t>
            </a:r>
            <a:endParaRPr lang="en-US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5038" y="1085851"/>
            <a:ext cx="6176962" cy="5770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3200" b="1" dirty="0" smtClean="0">
                <a:solidFill>
                  <a:schemeClr val="tx1"/>
                </a:solidFill>
              </a:rPr>
              <a:t>ASKEP KELUARGA</a:t>
            </a:r>
            <a:endParaRPr lang="en-GB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1. </a:t>
            </a:r>
            <a:r>
              <a:rPr lang="en-US" sz="2800" b="1" dirty="0" err="1" smtClean="0">
                <a:solidFill>
                  <a:schemeClr val="tx1"/>
                </a:solidFill>
              </a:rPr>
              <a:t>Mengenal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masalah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klien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Jelaskan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pengertian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penyebab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tanda</a:t>
            </a:r>
            <a:r>
              <a:rPr lang="en-US" sz="2800" dirty="0">
                <a:solidFill>
                  <a:schemeClr val="tx1"/>
                </a:solidFill>
              </a:rPr>
              <a:t> 	</a:t>
            </a:r>
            <a:r>
              <a:rPr lang="en-US" sz="2800" dirty="0" err="1">
                <a:solidFill>
                  <a:schemeClr val="tx1"/>
                </a:solidFill>
              </a:rPr>
              <a:t>gejala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akibat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ketidakberdayaan</a:t>
            </a:r>
            <a:endParaRPr lang="en-GB" altLang="en-US" sz="2800" dirty="0">
              <a:solidFill>
                <a:schemeClr val="tx1"/>
              </a:solidFill>
            </a:endParaRPr>
          </a:p>
          <a:p>
            <a:r>
              <a:rPr lang="en-GB" altLang="en-US" sz="2800" b="1" dirty="0">
                <a:solidFill>
                  <a:schemeClr val="tx1"/>
                </a:solidFill>
              </a:rPr>
              <a:t>2. </a:t>
            </a:r>
            <a:r>
              <a:rPr lang="en-GB" altLang="en-US" sz="2800" b="1" dirty="0" err="1" smtClean="0">
                <a:solidFill>
                  <a:schemeClr val="tx1"/>
                </a:solidFill>
              </a:rPr>
              <a:t>Memutuskan</a:t>
            </a:r>
            <a:r>
              <a:rPr lang="en-GB" altLang="en-US" sz="2800" b="1" dirty="0" smtClean="0">
                <a:solidFill>
                  <a:schemeClr val="tx1"/>
                </a:solidFill>
              </a:rPr>
              <a:t> </a:t>
            </a:r>
            <a:r>
              <a:rPr lang="en-GB" altLang="en-US" sz="2800" b="1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800" b="1" dirty="0" smtClean="0">
                <a:solidFill>
                  <a:schemeClr val="tx1"/>
                </a:solidFill>
              </a:rPr>
              <a:t> </a:t>
            </a:r>
            <a:r>
              <a:rPr lang="en-GB" altLang="en-US" sz="2800" b="1" dirty="0" err="1" smtClean="0">
                <a:solidFill>
                  <a:schemeClr val="tx1"/>
                </a:solidFill>
              </a:rPr>
              <a:t>merawat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klien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3. </a:t>
            </a:r>
            <a:r>
              <a:rPr lang="en-US" sz="2800" b="1" dirty="0" err="1" smtClean="0">
                <a:solidFill>
                  <a:schemeClr val="tx1"/>
                </a:solidFill>
              </a:rPr>
              <a:t>Merawat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klien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GB" altLang="en-US" sz="2800" dirty="0">
                <a:solidFill>
                  <a:schemeClr val="tx1"/>
                </a:solidFill>
              </a:rPr>
              <a:t> </a:t>
            </a:r>
            <a:r>
              <a:rPr lang="en-GB" altLang="en-US" sz="2800" dirty="0" smtClean="0">
                <a:solidFill>
                  <a:schemeClr val="tx1"/>
                </a:solidFill>
              </a:rPr>
              <a:t>  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Latih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merawat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k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lien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GB" sz="2800" dirty="0" err="1" smtClean="0">
                <a:solidFill>
                  <a:schemeClr val="tx1"/>
                </a:solidFill>
              </a:rPr>
              <a:t>ketidakberdayaan</a:t>
            </a:r>
            <a:endParaRPr lang="en-GB" altLang="en-US" sz="2800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</a:rPr>
              <a:t>Menciptakan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keluarga</a:t>
            </a:r>
            <a:r>
              <a:rPr lang="en-US" sz="2800" dirty="0" smtClean="0">
                <a:solidFill>
                  <a:schemeClr val="tx1"/>
                </a:solidFill>
              </a:rPr>
              <a:t> 	yang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US" sz="2800" dirty="0" err="1" smtClean="0">
                <a:solidFill>
                  <a:schemeClr val="tx1"/>
                </a:solidFill>
              </a:rPr>
              <a:t>menyenangkan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5. </a:t>
            </a:r>
            <a:r>
              <a:rPr lang="en-US" sz="2800" b="1" dirty="0" err="1" smtClean="0">
                <a:solidFill>
                  <a:schemeClr val="tx1"/>
                </a:solidFill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layanan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kesehatan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secara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teratur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9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7666" y="476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rial Black" panose="020B0A04020102020204" pitchFamily="34" charset="0"/>
              </a:rPr>
              <a:t/>
            </a:r>
            <a:br>
              <a:rPr lang="en-US" sz="3200" b="1" dirty="0" smtClean="0">
                <a:latin typeface="Arial Black" panose="020B0A04020102020204" pitchFamily="34" charset="0"/>
              </a:rPr>
            </a:br>
            <a:r>
              <a:rPr lang="en-US" sz="3200" b="1" dirty="0" smtClean="0">
                <a:latin typeface="Arial Black" panose="020B0A04020102020204" pitchFamily="34" charset="0"/>
              </a:rPr>
              <a:t>ASUHAN KEPERAWATAN:  </a:t>
            </a:r>
            <a:r>
              <a:rPr lang="en-GB" sz="3200" b="1" dirty="0" smtClean="0">
                <a:latin typeface="Arial Black" panose="020B0A04020102020204" pitchFamily="34" charset="0"/>
                <a:sym typeface="+mn-ea"/>
              </a:rPr>
              <a:t>KEPUTUSASAAN </a:t>
            </a:r>
            <a:r>
              <a:rPr lang="en-US" sz="3200" b="1" dirty="0">
                <a:latin typeface="Maiandra GD" panose="020E0502030308020204" pitchFamily="34" charset="0"/>
              </a:rPr>
              <a:t/>
            </a:r>
            <a:br>
              <a:rPr lang="en-US" sz="3200" b="1" dirty="0">
                <a:latin typeface="Maiandra GD" panose="020E0502030308020204" pitchFamily="34" charset="0"/>
              </a:rPr>
            </a:br>
            <a:endParaRPr lang="en-GB" alt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-1" y="1325562"/>
            <a:ext cx="6015039" cy="5532437"/>
          </a:xfrm>
          <a:solidFill>
            <a:srgbClr val="CC00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ASKEP </a:t>
            </a:r>
            <a:r>
              <a:rPr lang="en-GB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KLIEN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endParaRPr lang="en-GB" dirty="0" smtClean="0">
              <a:solidFill>
                <a:schemeClr val="bg1"/>
              </a:solidFill>
              <a:latin typeface="Maiandra GD" panose="020E0502030308020204" pitchFamily="34" charset="0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PENGKAJIAN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: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ungkapan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keputusasaan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dan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perilaku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pasif</a:t>
            </a:r>
            <a:endParaRPr lang="en-GB" dirty="0" smtClean="0">
              <a:solidFill>
                <a:schemeClr val="bg1"/>
              </a:solidFill>
              <a:latin typeface="Maiandra GD" panose="020E0502030308020204" pitchFamily="34" charset="0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endParaRPr lang="en-GB" dirty="0">
              <a:solidFill>
                <a:schemeClr val="bg1"/>
              </a:solidFill>
              <a:latin typeface="Maiandra GD" panose="020E0502030308020204" pitchFamily="34" charset="0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TINDAKAN PADA KLIEN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Latih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kemampuan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mengidentifikasi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kemampuan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sumber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pendukung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harapan</a:t>
            </a:r>
            <a:endParaRPr lang="en-US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Latih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hubungan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sosial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lingkungan</a:t>
            </a:r>
            <a:endParaRPr lang="en-US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Latih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kegiatan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sehari-hari</a:t>
            </a:r>
            <a:endParaRPr lang="en-US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Latih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membangun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harapan</a:t>
            </a:r>
            <a:r>
              <a:rPr lang="en-US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realistis</a:t>
            </a:r>
            <a:endParaRPr lang="en-US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4550" y="1325561"/>
            <a:ext cx="6267450" cy="5531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3200" b="1" dirty="0" smtClean="0">
                <a:solidFill>
                  <a:schemeClr val="tx1"/>
                </a:solidFill>
              </a:rPr>
              <a:t>ASKEP KELUARGA</a:t>
            </a:r>
          </a:p>
          <a:p>
            <a:pPr algn="ctr"/>
            <a:endParaRPr lang="en-GB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1. </a:t>
            </a:r>
            <a:r>
              <a:rPr lang="en-US" sz="2800" b="1" dirty="0" err="1" smtClean="0">
                <a:solidFill>
                  <a:schemeClr val="tx1"/>
                </a:solidFill>
              </a:rPr>
              <a:t>Mengenal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masalah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klien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Jelaskan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pengertian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penyebab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tanda</a:t>
            </a:r>
            <a:r>
              <a:rPr lang="en-US" sz="2800" dirty="0">
                <a:solidFill>
                  <a:schemeClr val="tx1"/>
                </a:solidFill>
              </a:rPr>
              <a:t> 	</a:t>
            </a:r>
            <a:r>
              <a:rPr lang="en-US" sz="2800" dirty="0" err="1">
                <a:solidFill>
                  <a:schemeClr val="tx1"/>
                </a:solidFill>
              </a:rPr>
              <a:t>gejala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akibat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keputusasaan</a:t>
            </a:r>
            <a:endParaRPr lang="en-GB" altLang="en-US" sz="2800" dirty="0">
              <a:solidFill>
                <a:schemeClr val="tx1"/>
              </a:solidFill>
            </a:endParaRPr>
          </a:p>
          <a:p>
            <a:r>
              <a:rPr lang="en-GB" altLang="en-US" sz="2800" b="1" dirty="0">
                <a:solidFill>
                  <a:schemeClr val="tx1"/>
                </a:solidFill>
              </a:rPr>
              <a:t>2. </a:t>
            </a:r>
            <a:r>
              <a:rPr lang="en-GB" altLang="en-US" sz="2800" b="1" dirty="0" err="1" smtClean="0">
                <a:solidFill>
                  <a:schemeClr val="tx1"/>
                </a:solidFill>
              </a:rPr>
              <a:t>Memutuskan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merawat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klien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3. </a:t>
            </a:r>
            <a:r>
              <a:rPr lang="en-US" sz="2800" b="1" dirty="0" err="1" smtClean="0">
                <a:solidFill>
                  <a:schemeClr val="tx1"/>
                </a:solidFill>
              </a:rPr>
              <a:t>Merawat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klien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GB" altLang="en-US" sz="2800" dirty="0">
                <a:solidFill>
                  <a:schemeClr val="tx1"/>
                </a:solidFill>
              </a:rPr>
              <a:t> </a:t>
            </a:r>
            <a:r>
              <a:rPr lang="en-GB" altLang="en-US" sz="2800" dirty="0" smtClean="0">
                <a:solidFill>
                  <a:schemeClr val="tx1"/>
                </a:solidFill>
              </a:rPr>
              <a:t>   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Latih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merawat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k</a:t>
            </a:r>
            <a:r>
              <a:rPr lang="en-GB" altLang="en-US" sz="2800" dirty="0" err="1" smtClean="0">
                <a:solidFill>
                  <a:schemeClr val="tx1"/>
                </a:solidFill>
              </a:rPr>
              <a:t>lien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keputusasaan</a:t>
            </a:r>
            <a:endParaRPr lang="en-GB" altLang="en-US" sz="2800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</a:rPr>
              <a:t>Menciptakan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keluarga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US" sz="2800" dirty="0" err="1" smtClean="0">
                <a:solidFill>
                  <a:schemeClr val="tx1"/>
                </a:solidFill>
              </a:rPr>
              <a:t>menyenangkan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5. </a:t>
            </a:r>
            <a:r>
              <a:rPr lang="en-US" sz="2800" b="1" dirty="0" err="1" smtClean="0">
                <a:solidFill>
                  <a:schemeClr val="tx1"/>
                </a:solidFill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layanan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kesehatan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secara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teratur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5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7666" y="4763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rial Black" panose="020B0A04020102020204" pitchFamily="34" charset="0"/>
              </a:rPr>
              <a:t/>
            </a:r>
            <a:br>
              <a:rPr lang="en-US" sz="3200" b="1" dirty="0" smtClean="0">
                <a:latin typeface="Arial Black" panose="020B0A04020102020204" pitchFamily="34" charset="0"/>
              </a:rPr>
            </a:br>
            <a:r>
              <a:rPr lang="en-US" sz="3200" b="1" dirty="0" smtClean="0">
                <a:latin typeface="Arial Black" panose="020B0A04020102020204" pitchFamily="34" charset="0"/>
              </a:rPr>
              <a:t>ASUHAN KEPERAWATAN:</a:t>
            </a:r>
            <a:br>
              <a:rPr lang="en-US" sz="3200" b="1" dirty="0" smtClean="0">
                <a:latin typeface="Arial Black" panose="020B0A04020102020204" pitchFamily="34" charset="0"/>
              </a:rPr>
            </a:br>
            <a:r>
              <a:rPr lang="en-US" sz="3200" b="1" dirty="0" smtClean="0">
                <a:latin typeface="Arial Black" panose="020B0A04020102020204" pitchFamily="34" charset="0"/>
              </a:rPr>
              <a:t>RISIKO BUNUH DIRI</a:t>
            </a:r>
            <a:r>
              <a:rPr lang="en-GB" sz="3200" b="1" dirty="0" smtClean="0">
                <a:latin typeface="Arial Black" panose="020B0A04020102020204" pitchFamily="34" charset="0"/>
                <a:sym typeface="+mn-ea"/>
              </a:rPr>
              <a:t> </a:t>
            </a:r>
            <a:r>
              <a:rPr lang="en-US" sz="3200" b="1" dirty="0">
                <a:latin typeface="Maiandra GD" panose="020E0502030308020204" pitchFamily="34" charset="0"/>
              </a:rPr>
              <a:t/>
            </a:r>
            <a:br>
              <a:rPr lang="en-US" sz="3200" b="1" dirty="0">
                <a:latin typeface="Maiandra GD" panose="020E0502030308020204" pitchFamily="34" charset="0"/>
              </a:rPr>
            </a:br>
            <a:endParaRPr lang="en-GB" alt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-1" y="1325562"/>
            <a:ext cx="6015039" cy="5532437"/>
          </a:xfrm>
          <a:solidFill>
            <a:srgbClr val="CC00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82500" lnSpcReduction="20000"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ASKEP </a:t>
            </a:r>
            <a:r>
              <a:rPr lang="en-GB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KLIEN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endParaRPr lang="en-GB" dirty="0" smtClean="0">
              <a:solidFill>
                <a:schemeClr val="bg1"/>
              </a:solidFill>
              <a:latin typeface="Maiandra GD" panose="020E0502030308020204" pitchFamily="34" charset="0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PENGKAJIAN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: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ungkapan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keinginan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mengakhiri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hidup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/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bunuh</a:t>
            </a:r>
            <a:r>
              <a:rPr lang="en-GB" dirty="0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Maiandra GD" panose="020E0502030308020204" pitchFamily="34" charset="0"/>
                <a:sym typeface="+mn-ea"/>
              </a:rPr>
              <a:t>diri</a:t>
            </a:r>
            <a:endParaRPr lang="en-GB" dirty="0" smtClean="0">
              <a:solidFill>
                <a:schemeClr val="bg1"/>
              </a:solidFill>
              <a:latin typeface="Maiandra GD" panose="020E0502030308020204" pitchFamily="34" charset="0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endParaRPr lang="en-GB" dirty="0">
              <a:solidFill>
                <a:schemeClr val="bg1"/>
              </a:solidFill>
              <a:latin typeface="Maiandra GD" panose="020E0502030308020204" pitchFamily="34" charset="0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TINDAKAN PADA KLIEN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en-US" dirty="0" err="1"/>
              <a:t>Menemani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dipindahkan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aman</a:t>
            </a:r>
            <a:endParaRPr lang="en-US" dirty="0"/>
          </a:p>
          <a:p>
            <a:pPr lvl="0"/>
            <a:r>
              <a:rPr lang="en-US" dirty="0" err="1"/>
              <a:t>Menjauhkan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berbahaya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pisau</a:t>
            </a:r>
            <a:r>
              <a:rPr lang="en-US" dirty="0"/>
              <a:t>, </a:t>
            </a:r>
            <a:r>
              <a:rPr lang="en-US" dirty="0" err="1"/>
              <a:t>silet</a:t>
            </a:r>
            <a:r>
              <a:rPr lang="en-US" dirty="0"/>
              <a:t>, </a:t>
            </a:r>
            <a:r>
              <a:rPr lang="en-US" dirty="0" err="1"/>
              <a:t>gelas</a:t>
            </a:r>
            <a:r>
              <a:rPr lang="en-US" dirty="0"/>
              <a:t>,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pinggang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meminum</a:t>
            </a:r>
            <a:r>
              <a:rPr lang="en-US" dirty="0"/>
              <a:t> </a:t>
            </a:r>
            <a:r>
              <a:rPr lang="en-US" dirty="0" err="1"/>
              <a:t>obatnya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obat</a:t>
            </a:r>
            <a:endParaRPr lang="en-US" dirty="0"/>
          </a:p>
          <a:p>
            <a:pPr lvl="0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lembut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saudara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bunuh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7"/>
          <p:cNvSpPr txBox="1"/>
          <p:nvPr/>
        </p:nvSpPr>
        <p:spPr>
          <a:xfrm>
            <a:off x="6015038" y="1325563"/>
            <a:ext cx="6176962" cy="553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GB" alt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ASKEP </a:t>
            </a:r>
            <a:r>
              <a:rPr lang="en-US" alt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KELUARGA</a:t>
            </a:r>
            <a:endParaRPr lang="en-US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en-US" dirty="0" err="1"/>
              <a:t>Menganjurkan</a:t>
            </a:r>
            <a:r>
              <a:rPr lang="en-US" dirty="0"/>
              <a:t> </a:t>
            </a:r>
            <a:r>
              <a:rPr lang="en-US" dirty="0" err="1"/>
              <a:t>keluaraga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meninggalkan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sendirian</a:t>
            </a:r>
            <a:endParaRPr lang="en-US" dirty="0"/>
          </a:p>
          <a:p>
            <a:pPr lvl="0"/>
            <a:r>
              <a:rPr lang="en-US" dirty="0" err="1"/>
              <a:t>Menganjurkan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perawat</a:t>
            </a:r>
            <a:r>
              <a:rPr lang="en-US" dirty="0"/>
              <a:t> </a:t>
            </a:r>
            <a:r>
              <a:rPr lang="en-US" dirty="0" err="1"/>
              <a:t>menjauhi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pasien</a:t>
            </a:r>
            <a:endParaRPr lang="en-US" dirty="0"/>
          </a:p>
          <a:p>
            <a:pPr lvl="0"/>
            <a:r>
              <a:rPr lang="en-US" dirty="0" err="1"/>
              <a:t>Mendiskusikan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membiarkan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(</a:t>
            </a:r>
            <a:r>
              <a:rPr lang="en-US" dirty="0" err="1"/>
              <a:t>melamun</a:t>
            </a:r>
            <a:r>
              <a:rPr lang="en-US" dirty="0"/>
              <a:t>) </a:t>
            </a:r>
            <a:r>
              <a:rPr lang="en-US" dirty="0" err="1"/>
              <a:t>sendiri</a:t>
            </a:r>
            <a:endParaRPr lang="en-US" dirty="0"/>
          </a:p>
          <a:p>
            <a:pPr lvl="0"/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minum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endParaRPr lang="en-US" dirty="0"/>
          </a:p>
          <a:p>
            <a:pPr lvl="0"/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rujuk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ker</a:t>
            </a:r>
            <a:r>
              <a:rPr lang="en-US" dirty="0"/>
              <a:t> </a:t>
            </a:r>
            <a:r>
              <a:rPr lang="en-US" dirty="0" err="1"/>
              <a:t>fasyankes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bunuh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 smtClean="0"/>
              <a:t>berlanjut</a:t>
            </a:r>
            <a:endParaRPr lang="en-US" dirty="0" smtClean="0">
              <a:solidFill>
                <a:prstClr val="white"/>
              </a:solidFill>
              <a:latin typeface="Maiandra GD" panose="020E0502030308020204" pitchFamily="34" charset="0"/>
            </a:endParaRPr>
          </a:p>
          <a:p>
            <a:endParaRPr lang="en-GB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68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257" y="201839"/>
            <a:ext cx="9405258" cy="8585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KLASIFIKASI LUARAN PADA DEPRESI </a:t>
            </a:r>
            <a:b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solidFill>
                  <a:schemeClr val="tx1"/>
                </a:solidFill>
              </a:rPr>
              <a:t>(Moorhead, et all, </a:t>
            </a:r>
            <a:r>
              <a:rPr lang="en-US" sz="2200" i="1" dirty="0">
                <a:solidFill>
                  <a:schemeClr val="tx1"/>
                </a:solidFill>
              </a:rPr>
              <a:t>Nursing Outcome Classification (NO</a:t>
            </a:r>
            <a:r>
              <a:rPr lang="en-US" sz="2000" i="1" dirty="0">
                <a:solidFill>
                  <a:schemeClr val="tx1"/>
                </a:solidFill>
              </a:rPr>
              <a:t>C), </a:t>
            </a:r>
            <a:r>
              <a:rPr lang="en-US" sz="2000" dirty="0" smtClean="0">
                <a:solidFill>
                  <a:schemeClr val="tx1"/>
                </a:solidFill>
              </a:rPr>
              <a:t>2018)</a:t>
            </a:r>
            <a:endParaRPr lang="en-US" sz="31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02524"/>
              </p:ext>
            </p:extLst>
          </p:nvPr>
        </p:nvGraphicFramePr>
        <p:xfrm>
          <a:off x="1370067" y="1105922"/>
          <a:ext cx="955610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894"/>
                <a:gridCol w="8767208"/>
              </a:tblGrid>
              <a:tr h="256337">
                <a:tc>
                  <a:txBody>
                    <a:bodyPr/>
                    <a:lstStyle/>
                    <a:p>
                      <a:pPr marL="53975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LUARAN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Mengungkapkan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harapan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masa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positif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Mengungkapkan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keyakinan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Mengungkapkan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keinginan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hidup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Mengungkapkan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alasan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keinginan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hidup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Mengungkapkan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makna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tujuan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hidup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Mengungkapkan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optimisme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Mengungkapkan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kepercayaan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diri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Mengungkapkan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kepercayaan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orang lain;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Mengungkapkan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perasaan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damai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tenang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Mengungkapkan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kemampuan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mengontrol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diri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sendiri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Memperlihatkan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semangat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hidup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Menggunakan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dukungan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sosial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Menyusun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tujuan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masa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depan</a:t>
                      </a:r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6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4. PELAYANAN KESEHATAN JIWA DI FKTP (PKM)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0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80" y="2907935"/>
            <a:ext cx="3266711" cy="35575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STRATEGI PELAYANAN KEPERAWATAN MENUJU KELUARGA SEHAT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79198" y="2746923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70839799"/>
              </p:ext>
            </p:extLst>
          </p:nvPr>
        </p:nvGraphicFramePr>
        <p:xfrm>
          <a:off x="3448977" y="152400"/>
          <a:ext cx="8410302" cy="2527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D9FDBD-2E8D-4E4F-9E27-748036B9A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3D9FDBD-2E8D-4E4F-9E27-748036B9A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3D9FDBD-2E8D-4E4F-9E27-748036B9A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AA9AF0-80B6-4F31-95AB-8BA3714A2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E4AA9AF0-80B6-4F31-95AB-8BA3714A2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E4AA9AF0-80B6-4F31-95AB-8BA3714A2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529F98-6A37-4DA9-AB74-31B682C07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C0529F98-6A37-4DA9-AB74-31B682C07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C0529F98-6A37-4DA9-AB74-31B682C07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136699-7781-4FBB-9731-ED39FB9E2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C9136699-7781-4FBB-9731-ED39FB9E2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C9136699-7781-4FBB-9731-ED39FB9E2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5C2AFF-E5C1-4050-9CB8-EF9ED6C3F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605C2AFF-E5C1-4050-9CB8-EF9ED6C3F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605C2AFF-E5C1-4050-9CB8-EF9ED6C3F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841F57-BED9-46B4-84B3-D77E68A8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79841F57-BED9-46B4-84B3-D77E68A8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79841F57-BED9-46B4-84B3-D77E68A8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6031E4-0E73-40F2-A3B8-35AFBC6F8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316031E4-0E73-40F2-A3B8-35AFBC6F8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316031E4-0E73-40F2-A3B8-35AFBC6F8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40581F-17EE-4233-A4A2-FA4EDFD50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6040581F-17EE-4233-A4A2-FA4EDFD50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6040581F-17EE-4233-A4A2-FA4EDFD50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97547A-795A-4A49-B65B-CE431E77D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1397547A-795A-4A49-B65B-CE431E77D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1397547A-795A-4A49-B65B-CE431E77D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24FAD2-73F2-485C-9D6B-86B86DE09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CA24FAD2-73F2-485C-9D6B-86B86DE09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CA24FAD2-73F2-485C-9D6B-86B86DE09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9021EF-187D-402A-BD2C-150A9E2A6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949021EF-187D-402A-BD2C-150A9E2A6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949021EF-187D-402A-BD2C-150A9E2A6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CA8E89-9AFD-4879-ABEA-689F4D713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9CA8E89-9AFD-4879-ABEA-689F4D713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9CA8E89-9AFD-4879-ABEA-689F4D713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5268A-B8D6-4BB4-BA9E-15C61DF3B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graphicEl>
                                              <a:dgm id="{D955268A-B8D6-4BB4-BA9E-15C61DF3B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dgm id="{D955268A-B8D6-4BB4-BA9E-15C61DF3B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B07615-983D-4F82-8688-36ADE49E2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54B07615-983D-4F82-8688-36ADE49E2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54B07615-983D-4F82-8688-36ADE49E2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31703" y="2209797"/>
            <a:ext cx="2819400" cy="198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KLIEN:</a:t>
            </a:r>
          </a:p>
          <a:p>
            <a:pPr marL="457200" indent="-457200" algn="ctr">
              <a:buFontTx/>
              <a:buAutoNum type="arabicPeriod"/>
              <a:defRPr/>
            </a:pPr>
            <a:r>
              <a:rPr lang="en-US" sz="2800" b="1" dirty="0" err="1" smtClean="0"/>
              <a:t>Depresi</a:t>
            </a:r>
            <a:endParaRPr lang="en-US" sz="2800" b="1" dirty="0"/>
          </a:p>
          <a:p>
            <a:pPr marL="457200" indent="-457200" algn="ctr">
              <a:buFontTx/>
              <a:buAutoNum type="arabicPeriod"/>
              <a:defRPr/>
            </a:pPr>
            <a:r>
              <a:rPr lang="en-US" sz="2800" b="1" dirty="0" smtClean="0"/>
              <a:t>GME</a:t>
            </a:r>
            <a:endParaRPr lang="en-US" sz="2800" b="1" dirty="0"/>
          </a:p>
          <a:p>
            <a:pPr marL="457200" indent="-457200" algn="ctr">
              <a:buFontTx/>
              <a:buAutoNum type="arabicPeriod"/>
              <a:defRPr/>
            </a:pPr>
            <a:r>
              <a:rPr lang="en-US" sz="2800" b="1" dirty="0"/>
              <a:t>SEHAT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762000"/>
            <a:ext cx="2541588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Tim Kes: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Dokter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Perawat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2293598"/>
            <a:ext cx="2541588" cy="969963"/>
            <a:chOff x="4038600" y="2293598"/>
            <a:chExt cx="2541588" cy="969963"/>
          </a:xfrm>
        </p:grpSpPr>
        <p:pic>
          <p:nvPicPr>
            <p:cNvPr id="61444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8600" y="2293598"/>
              <a:ext cx="2541588" cy="96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7" name="TextBox 5"/>
            <p:cNvSpPr txBox="1">
              <a:spLocks noChangeArrowheads="1"/>
            </p:cNvSpPr>
            <p:nvPr/>
          </p:nvSpPr>
          <p:spPr bwMode="auto">
            <a:xfrm>
              <a:off x="4765676" y="2607588"/>
              <a:ext cx="88556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</a:rPr>
                <a:t>TOMA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38601" y="3886201"/>
            <a:ext cx="2570163" cy="969963"/>
            <a:chOff x="4038601" y="3886201"/>
            <a:chExt cx="2570163" cy="969963"/>
          </a:xfrm>
        </p:grpSpPr>
        <p:pic>
          <p:nvPicPr>
            <p:cNvPr id="61446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8601" y="3886201"/>
              <a:ext cx="2570163" cy="96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8" name="TextBox 6"/>
            <p:cNvSpPr txBox="1">
              <a:spLocks noChangeArrowheads="1"/>
            </p:cNvSpPr>
            <p:nvPr/>
          </p:nvSpPr>
          <p:spPr bwMode="auto">
            <a:xfrm>
              <a:off x="4859112" y="4201883"/>
              <a:ext cx="998991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Garamond" panose="02020404030301010803" pitchFamily="18" charset="0"/>
                </a:rPr>
                <a:t>KADER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(KKJ)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38601" y="5430838"/>
            <a:ext cx="2570163" cy="969962"/>
            <a:chOff x="4038601" y="5430838"/>
            <a:chExt cx="2570163" cy="969962"/>
          </a:xfrm>
        </p:grpSpPr>
        <p:pic>
          <p:nvPicPr>
            <p:cNvPr id="61445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8601" y="5430838"/>
              <a:ext cx="2570163" cy="969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9" name="TextBox 7"/>
            <p:cNvSpPr txBox="1">
              <a:spLocks noChangeArrowheads="1"/>
            </p:cNvSpPr>
            <p:nvPr/>
          </p:nvSpPr>
          <p:spPr bwMode="auto">
            <a:xfrm>
              <a:off x="4604656" y="5715000"/>
              <a:ext cx="143545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</a:rPr>
                <a:t>KELUARGA</a:t>
              </a:r>
            </a:p>
          </p:txBody>
        </p:sp>
      </p:grp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5310188" y="18288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34000" y="33528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34000" y="48768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124200" y="1371600"/>
            <a:ext cx="3962401" cy="4575176"/>
            <a:chOff x="3124200" y="1371600"/>
            <a:chExt cx="3962401" cy="4575176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124200" y="1371600"/>
              <a:ext cx="914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4340" idx="1"/>
            </p:cNvCxnSpPr>
            <p:nvPr/>
          </p:nvCxnSpPr>
          <p:spPr>
            <a:xfrm>
              <a:off x="3124200" y="2847975"/>
              <a:ext cx="914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72" name="Straight Connector 28671"/>
            <p:cNvCxnSpPr/>
            <p:nvPr/>
          </p:nvCxnSpPr>
          <p:spPr>
            <a:xfrm flipH="1">
              <a:off x="3127376" y="1371601"/>
              <a:ext cx="3175" cy="45751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5" name="Straight Arrow Connector 28684"/>
            <p:cNvCxnSpPr/>
            <p:nvPr/>
          </p:nvCxnSpPr>
          <p:spPr>
            <a:xfrm flipV="1">
              <a:off x="3200400" y="4343400"/>
              <a:ext cx="908050" cy="63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90" name="Straight Arrow Connector 28689"/>
            <p:cNvCxnSpPr>
              <a:endCxn id="14341" idx="1"/>
            </p:cNvCxnSpPr>
            <p:nvPr/>
          </p:nvCxnSpPr>
          <p:spPr>
            <a:xfrm flipV="1">
              <a:off x="3130550" y="5916614"/>
              <a:ext cx="908050" cy="285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94" name="Straight Connector 28693"/>
            <p:cNvCxnSpPr/>
            <p:nvPr/>
          </p:nvCxnSpPr>
          <p:spPr>
            <a:xfrm>
              <a:off x="7010400" y="1371601"/>
              <a:ext cx="76200" cy="4543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96" name="Straight Connector 28695"/>
            <p:cNvCxnSpPr/>
            <p:nvPr/>
          </p:nvCxnSpPr>
          <p:spPr>
            <a:xfrm flipV="1">
              <a:off x="6580188" y="1371600"/>
              <a:ext cx="430212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98" name="Straight Connector 28697"/>
            <p:cNvCxnSpPr>
              <a:stCxn id="14340" idx="3"/>
            </p:cNvCxnSpPr>
            <p:nvPr/>
          </p:nvCxnSpPr>
          <p:spPr>
            <a:xfrm>
              <a:off x="6580188" y="2847975"/>
              <a:ext cx="4302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00" name="Straight Connector 28699"/>
            <p:cNvCxnSpPr>
              <a:stCxn id="14342" idx="3"/>
            </p:cNvCxnSpPr>
            <p:nvPr/>
          </p:nvCxnSpPr>
          <p:spPr>
            <a:xfrm>
              <a:off x="6608764" y="4371975"/>
              <a:ext cx="401637" cy="6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02" name="Straight Connector 28701"/>
            <p:cNvCxnSpPr>
              <a:stCxn id="14341" idx="3"/>
            </p:cNvCxnSpPr>
            <p:nvPr/>
          </p:nvCxnSpPr>
          <p:spPr>
            <a:xfrm flipV="1">
              <a:off x="6608764" y="5915025"/>
              <a:ext cx="477837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04" name="Straight Arrow Connector 28703"/>
          <p:cNvCxnSpPr/>
          <p:nvPr/>
        </p:nvCxnSpPr>
        <p:spPr>
          <a:xfrm>
            <a:off x="7048500" y="3287423"/>
            <a:ext cx="697635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8" name="TextBox 28707"/>
          <p:cNvSpPr txBox="1"/>
          <p:nvPr/>
        </p:nvSpPr>
        <p:spPr>
          <a:xfrm>
            <a:off x="1582414" y="126547"/>
            <a:ext cx="8915400" cy="5238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PELAYANAN KESWA BERBASIS MASYARAKAT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40174" y="136072"/>
            <a:ext cx="6911652" cy="1362456"/>
          </a:xfrm>
          <a:ln>
            <a:miter lim="800000"/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sz="6600" b="1" dirty="0">
                <a:solidFill>
                  <a:schemeClr val="tx1"/>
                </a:solidFill>
              </a:rPr>
              <a:t>Shared Vision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5148" y="1674414"/>
            <a:ext cx="8620489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2115" y="2620107"/>
            <a:ext cx="9407769" cy="130126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 algn="ctr"/>
            <a:r>
              <a:rPr lang="en-US" b="1" dirty="0" smtClean="0"/>
              <a:t>1. </a:t>
            </a:r>
            <a:r>
              <a:rPr lang="en-US" b="1" dirty="0" err="1" smtClean="0"/>
              <a:t>Masalah</a:t>
            </a:r>
            <a:r>
              <a:rPr lang="en-US" b="1" dirty="0" smtClean="0"/>
              <a:t> </a:t>
            </a:r>
            <a:r>
              <a:rPr lang="en-US" b="1" dirty="0" err="1"/>
              <a:t>Kesehatan</a:t>
            </a:r>
            <a:r>
              <a:rPr lang="en-US" b="1" dirty="0"/>
              <a:t> </a:t>
            </a:r>
            <a:r>
              <a:rPr lang="en-US" b="1" dirty="0" err="1"/>
              <a:t>Jiwa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4" y="270590"/>
            <a:ext cx="9337431" cy="144741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PERKIRAAN MASALAH 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KESEHATAN JIWA  DI INDONESIA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7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Jumlah</a:t>
            </a:r>
            <a:r>
              <a:rPr lang="en-US" sz="187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7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Penduduk</a:t>
            </a:r>
            <a:r>
              <a:rPr lang="en-US" sz="187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</a:t>
            </a:r>
            <a:r>
              <a:rPr lang="en-US" sz="187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87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260 </a:t>
            </a:r>
            <a:r>
              <a:rPr lang="en-US" sz="187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juta</a:t>
            </a:r>
            <a:r>
              <a:rPr lang="en-US" sz="187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en-US" sz="187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≥ 15 </a:t>
            </a:r>
            <a:r>
              <a:rPr lang="en-US" sz="187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tahun</a:t>
            </a:r>
            <a:r>
              <a:rPr lang="en-US" sz="187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7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(70</a:t>
            </a:r>
            <a:r>
              <a:rPr lang="en-US" sz="187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  </a:t>
            </a:r>
            <a:r>
              <a:rPr lang="en-US" sz="187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Pdd</a:t>
            </a:r>
            <a:r>
              <a:rPr lang="en-US" sz="187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182 </a:t>
            </a:r>
            <a:r>
              <a:rPr lang="en-US" sz="187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Juta</a:t>
            </a:r>
            <a:r>
              <a:rPr lang="en-US" sz="187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187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55451"/>
              </p:ext>
            </p:extLst>
          </p:nvPr>
        </p:nvGraphicFramePr>
        <p:xfrm>
          <a:off x="1058008" y="1893850"/>
          <a:ext cx="10075984" cy="471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27"/>
                <a:gridCol w="6385403"/>
                <a:gridCol w="2823754"/>
              </a:tblGrid>
              <a:tr h="78064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VARIABEL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JUMLAH</a:t>
                      </a:r>
                    </a:p>
                  </a:txBody>
                  <a:tcPr marL="94902" marR="94902" marT="35598" marB="35598"/>
                </a:tc>
              </a:tr>
              <a:tr h="485989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Sehat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ODMK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230.594.000</a:t>
                      </a:r>
                    </a:p>
                  </a:txBody>
                  <a:tcPr marL="9886" marR="9886" marT="7416" marB="0" anchor="ctr"/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GME 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9.8%x70%pdd)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17.836.000</a:t>
                      </a:r>
                    </a:p>
                  </a:txBody>
                  <a:tcPr marL="9886" marR="9886" marT="7416" marB="0" anchor="ctr"/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r>
                        <a:rPr lang="en-GB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Depresi</a:t>
                      </a:r>
                      <a:r>
                        <a:rPr lang="en-GB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(6.1%x70% </a:t>
                      </a:r>
                      <a:r>
                        <a:rPr lang="en-GB" sz="25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pdd</a:t>
                      </a:r>
                      <a:r>
                        <a:rPr lang="en-GB" sz="2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11.102.000</a:t>
                      </a:r>
                    </a:p>
                  </a:txBody>
                  <a:tcPr marL="9886" marR="9886" marT="7416" marB="0" anchor="ctr"/>
                </a:tc>
              </a:tr>
              <a:tr h="55811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Skizo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Psikosis</a:t>
                      </a:r>
                      <a:r>
                        <a:rPr lang="en-US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r>
                        <a:rPr lang="en-US" sz="2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%Xpdd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468.000</a:t>
                      </a:r>
                    </a:p>
                  </a:txBody>
                  <a:tcPr marL="9886" marR="9886" marT="7416" marB="0" anchor="ctr"/>
                </a:tc>
              </a:tr>
              <a:tr h="780641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Pernah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Pasung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(14%XJml </a:t>
                      </a:r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Skizo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65.520</a:t>
                      </a:r>
                    </a:p>
                  </a:txBody>
                  <a:tcPr marL="9886" marR="9886" marT="7416" marB="0" anchor="ctr"/>
                </a:tc>
              </a:tr>
              <a:tr h="1012879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Pasung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terakhir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(31.5%X </a:t>
                      </a:r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Pernah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Pasung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4902" marR="94902" marT="35598" marB="35598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20.639</a:t>
                      </a:r>
                    </a:p>
                  </a:txBody>
                  <a:tcPr marL="9886" marR="9886" marT="7416" marB="0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9905911" y="3008602"/>
            <a:ext cx="2133044" cy="1187123"/>
          </a:xfrm>
          <a:prstGeom prst="wedgeRectCallout">
            <a:avLst>
              <a:gd name="adj1" fmla="val -138982"/>
              <a:gd name="adj2" fmla="val 9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Pernah</a:t>
            </a:r>
            <a:r>
              <a:rPr lang="en-US" b="1" dirty="0"/>
              <a:t> </a:t>
            </a:r>
            <a:r>
              <a:rPr lang="en-US" b="1" dirty="0" err="1"/>
              <a:t>Pasung</a:t>
            </a:r>
            <a:r>
              <a:rPr lang="en-US" b="1" dirty="0"/>
              <a:t>: 65,520</a:t>
            </a:r>
          </a:p>
          <a:p>
            <a:pPr algn="ctr">
              <a:defRPr/>
            </a:pPr>
            <a:r>
              <a:rPr lang="en-US" b="1" dirty="0" err="1"/>
              <a:t>Pasung</a:t>
            </a:r>
            <a:r>
              <a:rPr lang="en-US" b="1" dirty="0"/>
              <a:t> 3 </a:t>
            </a:r>
            <a:r>
              <a:rPr lang="en-US" b="1" dirty="0" err="1"/>
              <a:t>bln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r>
              <a:rPr lang="en-US" b="1" dirty="0"/>
              <a:t>: 20,639 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1030" y="1510040"/>
          <a:ext cx="10969943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1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rtlCol="0" anchor="ctr" anchorCtr="0" compatLnSpc="1"/>
          <a:lstStyle/>
          <a:p>
            <a:fld id="{2DFD5767-DE41-439C-A63B-7A294CD68736}" type="datetime1">
              <a:rPr lang="en-US" smtClean="0"/>
              <a:t>3/17/2021</a:t>
            </a:fld>
            <a:endParaRPr 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rtlCol="0" anchor="ctr" anchorCtr="0" compatLnSpc="1"/>
          <a:lstStyle/>
          <a:p>
            <a:fld id="{D294B95E-9554-40D1-9B48-51718FAE74E8}" type="slidenum">
              <a:rPr lang="en-US" smtClean="0"/>
              <a:t>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6463917" y="3797313"/>
            <a:ext cx="2209800" cy="1015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807031" y="3873513"/>
            <a:ext cx="4038600" cy="1015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/>
          <p:cNvSpPr/>
          <p:nvPr/>
        </p:nvSpPr>
        <p:spPr>
          <a:xfrm>
            <a:off x="8962570" y="1752602"/>
            <a:ext cx="2212107" cy="1069975"/>
          </a:xfrm>
          <a:prstGeom prst="wedgeRectCallout">
            <a:avLst>
              <a:gd name="adj1" fmla="val -98278"/>
              <a:gd name="adj2" fmla="val 1344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SKIZO/PSIKOSIS</a:t>
            </a:r>
            <a:endParaRPr lang="en-US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468,000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7518030" y="685802"/>
            <a:ext cx="1523604" cy="917575"/>
          </a:xfrm>
          <a:prstGeom prst="wedgeRectCallout">
            <a:avLst>
              <a:gd name="adj1" fmla="val -88780"/>
              <a:gd name="adj2" fmla="val 240442"/>
            </a:avLst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DEPRESI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11,102,000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-16398" y="6247671"/>
            <a:ext cx="8227457" cy="6127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Masalah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Kesehatan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Jiwa</a:t>
            </a:r>
            <a:r>
              <a:rPr lang="en-US" sz="2800" b="1" dirty="0">
                <a:solidFill>
                  <a:schemeClr val="tx1"/>
                </a:solidFill>
              </a:rPr>
              <a:t> Indonesia 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Riskesdas</a:t>
            </a:r>
            <a:r>
              <a:rPr lang="en-US" sz="1400" b="1" dirty="0">
                <a:solidFill>
                  <a:schemeClr val="tx1"/>
                </a:solidFill>
              </a:rPr>
              <a:t> 2018)</a:t>
            </a:r>
          </a:p>
        </p:txBody>
      </p:sp>
      <p:sp>
        <p:nvSpPr>
          <p:cNvPr id="17" name="Curved Down Arrow 16"/>
          <p:cNvSpPr/>
          <p:nvPr/>
        </p:nvSpPr>
        <p:spPr>
          <a:xfrm rot="20921917">
            <a:off x="737500" y="3352800"/>
            <a:ext cx="3453500" cy="731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03161" y="4191000"/>
            <a:ext cx="11144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Promosi</a:t>
            </a:r>
            <a:r>
              <a:rPr lang="en-US" b="1" dirty="0"/>
              <a:t> </a:t>
            </a:r>
            <a:endParaRPr lang="en-US" b="1" i="1" dirty="0"/>
          </a:p>
        </p:txBody>
      </p:sp>
      <p:sp>
        <p:nvSpPr>
          <p:cNvPr id="19" name="Curved Right Arrow 18"/>
          <p:cNvSpPr/>
          <p:nvPr/>
        </p:nvSpPr>
        <p:spPr>
          <a:xfrm rot="8012835">
            <a:off x="7830059" y="3037900"/>
            <a:ext cx="762000" cy="37095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49609" y="5650468"/>
            <a:ext cx="14658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Pencegahan</a:t>
            </a:r>
            <a:endParaRPr lang="en-US" b="1" i="1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486018" y="5345114"/>
            <a:ext cx="146546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Kuratif</a:t>
            </a:r>
            <a:r>
              <a:rPr lang="en-US" b="1" dirty="0"/>
              <a:t> &amp;</a:t>
            </a:r>
          </a:p>
          <a:p>
            <a:r>
              <a:rPr lang="en-US" b="1" dirty="0" err="1"/>
              <a:t>Rehabilitasi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400721" y="2438400"/>
            <a:ext cx="101574" cy="2895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635340" y="6107114"/>
            <a:ext cx="9525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Kuratif</a:t>
            </a:r>
            <a:endParaRPr lang="en-US" b="1" dirty="0"/>
          </a:p>
        </p:txBody>
      </p:sp>
      <p:sp>
        <p:nvSpPr>
          <p:cNvPr id="27" name="Curved Down Arrow 26"/>
          <p:cNvSpPr/>
          <p:nvPr/>
        </p:nvSpPr>
        <p:spPr>
          <a:xfrm rot="20966222">
            <a:off x="1588674" y="4465640"/>
            <a:ext cx="4378244" cy="7318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337780" y="228602"/>
            <a:ext cx="1566563" cy="917575"/>
          </a:xfrm>
          <a:prstGeom prst="wedgeRectCallout">
            <a:avLst>
              <a:gd name="adj1" fmla="val 65451"/>
              <a:gd name="adj2" fmla="val 1905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/>
                </a:solidFill>
              </a:rPr>
              <a:t>Sehat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4013574" y="381001"/>
            <a:ext cx="1596197" cy="917575"/>
          </a:xfrm>
          <a:prstGeom prst="wedgeRectCallout">
            <a:avLst>
              <a:gd name="adj1" fmla="val 22016"/>
              <a:gd name="adj2" fmla="val 2002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Faktor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Risiko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(ODMK)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1579" y="1778005"/>
            <a:ext cx="192552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b="1" dirty="0" err="1">
                <a:solidFill>
                  <a:srgbClr val="FF0000"/>
                </a:solidFill>
              </a:rPr>
              <a:t>Sehat</a:t>
            </a:r>
            <a:r>
              <a:rPr lang="en-GB" sz="2000" b="1" dirty="0">
                <a:solidFill>
                  <a:srgbClr val="FF0000"/>
                </a:solidFill>
              </a:rPr>
              <a:t> &amp; ODMK</a:t>
            </a:r>
          </a:p>
          <a:p>
            <a:pPr algn="ctr"/>
            <a:r>
              <a:rPr lang="en-GB" sz="2000" b="1" dirty="0">
                <a:solidFill>
                  <a:srgbClr val="FF0000"/>
                </a:solidFill>
              </a:rPr>
              <a:t>230,594,000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09771" y="2119086"/>
            <a:ext cx="87086" cy="34734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9"/>
          <p:cNvSpPr/>
          <p:nvPr/>
        </p:nvSpPr>
        <p:spPr>
          <a:xfrm>
            <a:off x="5689972" y="533401"/>
            <a:ext cx="1596197" cy="917575"/>
          </a:xfrm>
          <a:prstGeom prst="wedgeRectCallout">
            <a:avLst>
              <a:gd name="adj1" fmla="val -29360"/>
              <a:gd name="adj2" fmla="val 20972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GME</a:t>
            </a:r>
            <a:endParaRPr lang="en-US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17,836,000</a:t>
            </a:r>
          </a:p>
        </p:txBody>
      </p:sp>
      <p:sp>
        <p:nvSpPr>
          <p:cNvPr id="21" name="Curved Right Arrow 20"/>
          <p:cNvSpPr/>
          <p:nvPr/>
        </p:nvSpPr>
        <p:spPr>
          <a:xfrm rot="7296561">
            <a:off x="9078567" y="2644162"/>
            <a:ext cx="762000" cy="34048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AsOne/>
      </p:bldGraphic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" grpId="0" animBg="1"/>
      <p:bldP spid="2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699" y="217714"/>
            <a:ext cx="9372601" cy="126682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tx1"/>
                </a:solidFill>
              </a:rPr>
              <a:t>TARGET PELAYANAN KESEHATAN JIWA:</a:t>
            </a:r>
            <a:br>
              <a:rPr lang="en-GB" sz="4000" b="1" dirty="0">
                <a:solidFill>
                  <a:schemeClr val="tx1"/>
                </a:solidFill>
              </a:rPr>
            </a:br>
            <a:r>
              <a:rPr lang="en-GB" sz="4000" b="1" dirty="0">
                <a:solidFill>
                  <a:schemeClr val="tx1"/>
                </a:solidFill>
              </a:rPr>
              <a:t>RENTANG SEHAT-RISIKO-SAKIT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6A0A9C-CEA2-46AA-A5FB-D68A9EF4C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D6A0A9C-CEA2-46AA-A5FB-D68A9EF4CC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E01712-673F-47B6-9DDC-EF08116FF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3E01712-673F-47B6-9DDC-EF08116FFD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38765-CD10-4976-A55B-33F540D06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CD38765-CD10-4976-A55B-33F540D06F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46F269-682B-4EEA-AA9F-8E3A4C579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246F269-682B-4EEA-AA9F-8E3A4C579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9400" y="304800"/>
            <a:ext cx="6553200" cy="6248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  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		                         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	                    			                			                                  </a:t>
            </a:r>
            <a:endParaRPr lang="en-US" sz="2400" b="1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      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                </a:t>
            </a: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6096000" y="304800"/>
            <a:ext cx="0" cy="624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5"/>
          </p:cNvCxnSpPr>
          <p:nvPr/>
        </p:nvCxnSpPr>
        <p:spPr>
          <a:xfrm>
            <a:off x="3779838" y="1219200"/>
            <a:ext cx="4632325" cy="44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4" idx="6"/>
          </p:cNvCxnSpPr>
          <p:nvPr/>
        </p:nvCxnSpPr>
        <p:spPr>
          <a:xfrm>
            <a:off x="2819400" y="3429000"/>
            <a:ext cx="655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4" idx="7"/>
          </p:cNvCxnSpPr>
          <p:nvPr/>
        </p:nvCxnSpPr>
        <p:spPr>
          <a:xfrm flipV="1">
            <a:off x="3779838" y="1219200"/>
            <a:ext cx="4632325" cy="44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00600" y="2395538"/>
            <a:ext cx="2590800" cy="2209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3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946400"/>
            <a:ext cx="96996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5233988" y="2597150"/>
            <a:ext cx="1852612" cy="1828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3"/>
          </p:cNvCxnSpPr>
          <p:nvPr/>
        </p:nvCxnSpPr>
        <p:spPr>
          <a:xfrm flipV="1">
            <a:off x="5180013" y="2679700"/>
            <a:ext cx="1677987" cy="16017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96000" y="2362200"/>
            <a:ext cx="0" cy="2209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64088" y="3429000"/>
            <a:ext cx="268922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9" name="TextBox 28"/>
          <p:cNvSpPr txBox="1">
            <a:spLocks noChangeArrowheads="1"/>
          </p:cNvSpPr>
          <p:nvPr/>
        </p:nvSpPr>
        <p:spPr bwMode="auto">
          <a:xfrm>
            <a:off x="3382963" y="4049713"/>
            <a:ext cx="1249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>
                <a:solidFill>
                  <a:srgbClr val="404040"/>
                </a:solidFill>
                <a:latin typeface="Trebuchet MS" panose="020B060302020202020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>
                <a:solidFill>
                  <a:srgbClr val="404040"/>
                </a:solidFill>
                <a:latin typeface="Trebuchet MS" panose="020B060302020202020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>
                <a:solidFill>
                  <a:srgbClr val="404040"/>
                </a:solidFill>
                <a:latin typeface="Trebuchet MS" panose="020B060302020202020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REMAJA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4350" name="TextBox 29"/>
          <p:cNvSpPr txBox="1">
            <a:spLocks noChangeArrowheads="1"/>
          </p:cNvSpPr>
          <p:nvPr/>
        </p:nvSpPr>
        <p:spPr bwMode="auto">
          <a:xfrm>
            <a:off x="3376613" y="2039938"/>
            <a:ext cx="1307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>
                <a:solidFill>
                  <a:srgbClr val="404040"/>
                </a:solidFill>
                <a:latin typeface="Trebuchet MS" panose="020B060302020202020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>
                <a:solidFill>
                  <a:srgbClr val="404040"/>
                </a:solidFill>
                <a:latin typeface="Trebuchet MS" panose="020B060302020202020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>
                <a:solidFill>
                  <a:srgbClr val="404040"/>
                </a:solidFill>
                <a:latin typeface="Trebuchet MS" panose="020B060302020202020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DEWASA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024" name="Straight Arrow Connector 1023"/>
          <p:cNvCxnSpPr/>
          <p:nvPr/>
        </p:nvCxnSpPr>
        <p:spPr>
          <a:xfrm flipV="1">
            <a:off x="6207125" y="957260"/>
            <a:ext cx="3281668" cy="24161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2" name="TextBox 1026"/>
          <p:cNvSpPr txBox="1">
            <a:spLocks noChangeArrowheads="1"/>
          </p:cNvSpPr>
          <p:nvPr/>
        </p:nvSpPr>
        <p:spPr bwMode="auto">
          <a:xfrm>
            <a:off x="5632450" y="29892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>
                <a:solidFill>
                  <a:srgbClr val="404040"/>
                </a:solidFill>
                <a:latin typeface="Trebuchet MS" panose="020B060302020202020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>
                <a:solidFill>
                  <a:srgbClr val="404040"/>
                </a:solidFill>
                <a:latin typeface="Trebuchet MS" panose="020B060302020202020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>
                <a:solidFill>
                  <a:srgbClr val="404040"/>
                </a:solidFill>
                <a:latin typeface="Trebuchet MS" panose="020B060302020202020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8" name="TextBox 1027"/>
          <p:cNvSpPr txBox="1"/>
          <p:nvPr/>
        </p:nvSpPr>
        <p:spPr>
          <a:xfrm>
            <a:off x="9590541" y="385586"/>
            <a:ext cx="194151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DEPRESI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DI RUMAH SAKIT </a:t>
            </a:r>
          </a:p>
        </p:txBody>
      </p:sp>
      <p:cxnSp>
        <p:nvCxnSpPr>
          <p:cNvPr id="1031" name="Straight Arrow Connector 1030"/>
          <p:cNvCxnSpPr>
            <a:endCxn id="1033" idx="1"/>
          </p:cNvCxnSpPr>
          <p:nvPr/>
        </p:nvCxnSpPr>
        <p:spPr>
          <a:xfrm>
            <a:off x="6858000" y="3810000"/>
            <a:ext cx="3104045" cy="13833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/>
          <p:cNvSpPr txBox="1"/>
          <p:nvPr/>
        </p:nvSpPr>
        <p:spPr>
          <a:xfrm>
            <a:off x="9962045" y="4408488"/>
            <a:ext cx="1837361" cy="1569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RISIKO/GME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DI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KELUARGA/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KOMUNITAS</a:t>
            </a:r>
          </a:p>
        </p:txBody>
      </p:sp>
      <p:cxnSp>
        <p:nvCxnSpPr>
          <p:cNvPr id="1035" name="Straight Arrow Connector 1034"/>
          <p:cNvCxnSpPr/>
          <p:nvPr/>
        </p:nvCxnSpPr>
        <p:spPr>
          <a:xfrm flipH="1" flipV="1">
            <a:off x="2224088" y="3735388"/>
            <a:ext cx="2152650" cy="635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388938" y="3141663"/>
            <a:ext cx="1835150" cy="12001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SEHAT DI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KELUARGA/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KOMUNITAS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" y="5870415"/>
            <a:ext cx="338296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TARGET PELAYANAN  &amp; ASUHAN </a:t>
            </a:r>
          </a:p>
        </p:txBody>
      </p:sp>
      <p:sp>
        <p:nvSpPr>
          <p:cNvPr id="24" name="Oval 23"/>
          <p:cNvSpPr/>
          <p:nvPr/>
        </p:nvSpPr>
        <p:spPr>
          <a:xfrm>
            <a:off x="5867400" y="3200400"/>
            <a:ext cx="457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Arrow Connector 37"/>
          <p:cNvCxnSpPr>
            <a:endCxn id="40" idx="1"/>
          </p:cNvCxnSpPr>
          <p:nvPr/>
        </p:nvCxnSpPr>
        <p:spPr>
          <a:xfrm flipV="1">
            <a:off x="6421438" y="3223230"/>
            <a:ext cx="3449637" cy="205773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71075" y="2438400"/>
            <a:ext cx="191135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DEPRESI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 KELUARGA/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KOMUNITAS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62" name="TextBox 34"/>
          <p:cNvSpPr txBox="1">
            <a:spLocks noChangeArrowheads="1"/>
          </p:cNvSpPr>
          <p:nvPr/>
        </p:nvSpPr>
        <p:spPr bwMode="auto">
          <a:xfrm>
            <a:off x="4830531" y="4843463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>
                <a:solidFill>
                  <a:srgbClr val="404040"/>
                </a:solidFill>
                <a:latin typeface="Trebuchet MS" panose="020B060302020202020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>
                <a:solidFill>
                  <a:srgbClr val="404040"/>
                </a:solidFill>
                <a:latin typeface="Trebuchet MS" panose="020B060302020202020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>
                <a:solidFill>
                  <a:srgbClr val="404040"/>
                </a:solidFill>
                <a:latin typeface="Trebuchet MS" panose="020B060302020202020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ASEK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4363" name="TextBox 35"/>
          <p:cNvSpPr txBox="1">
            <a:spLocks noChangeArrowheads="1"/>
          </p:cNvSpPr>
          <p:nvPr/>
        </p:nvSpPr>
        <p:spPr bwMode="auto">
          <a:xfrm>
            <a:off x="7921625" y="3878263"/>
            <a:ext cx="1250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>
                <a:solidFill>
                  <a:srgbClr val="404040"/>
                </a:solidFill>
                <a:latin typeface="Trebuchet MS" panose="020B060302020202020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>
                <a:solidFill>
                  <a:srgbClr val="404040"/>
                </a:solidFill>
                <a:latin typeface="Trebuchet MS" panose="020B060302020202020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>
                <a:solidFill>
                  <a:srgbClr val="404040"/>
                </a:solidFill>
                <a:latin typeface="Trebuchet MS" panose="020B060302020202020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KANAK2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4364" name="TextBox 36"/>
          <p:cNvSpPr txBox="1">
            <a:spLocks noChangeArrowheads="1"/>
          </p:cNvSpPr>
          <p:nvPr/>
        </p:nvSpPr>
        <p:spPr bwMode="auto">
          <a:xfrm>
            <a:off x="6470650" y="5027613"/>
            <a:ext cx="1039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>
                <a:solidFill>
                  <a:srgbClr val="404040"/>
                </a:solidFill>
                <a:latin typeface="Trebuchet MS" panose="020B060302020202020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>
                <a:solidFill>
                  <a:srgbClr val="404040"/>
                </a:solidFill>
                <a:latin typeface="Trebuchet MS" panose="020B060302020202020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>
                <a:solidFill>
                  <a:srgbClr val="404040"/>
                </a:solidFill>
                <a:latin typeface="Trebuchet MS" panose="020B060302020202020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APRAS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4365" name="TextBox 38"/>
          <p:cNvSpPr txBox="1">
            <a:spLocks noChangeArrowheads="1"/>
          </p:cNvSpPr>
          <p:nvPr/>
        </p:nvSpPr>
        <p:spPr bwMode="auto">
          <a:xfrm>
            <a:off x="7900988" y="2241550"/>
            <a:ext cx="757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>
                <a:solidFill>
                  <a:srgbClr val="404040"/>
                </a:solidFill>
                <a:latin typeface="Trebuchet MS" panose="020B060302020202020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>
                <a:solidFill>
                  <a:srgbClr val="404040"/>
                </a:solidFill>
                <a:latin typeface="Trebuchet MS" panose="020B060302020202020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>
                <a:solidFill>
                  <a:srgbClr val="404040"/>
                </a:solidFill>
                <a:latin typeface="Trebuchet MS" panose="020B060302020202020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BAYI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4366" name="TextBox 40"/>
          <p:cNvSpPr txBox="1">
            <a:spLocks noChangeArrowheads="1"/>
          </p:cNvSpPr>
          <p:nvPr/>
        </p:nvSpPr>
        <p:spPr bwMode="auto">
          <a:xfrm>
            <a:off x="6340475" y="1138238"/>
            <a:ext cx="1058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>
                <a:solidFill>
                  <a:srgbClr val="404040"/>
                </a:solidFill>
                <a:latin typeface="Trebuchet MS" panose="020B060302020202020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>
                <a:solidFill>
                  <a:srgbClr val="404040"/>
                </a:solidFill>
                <a:latin typeface="Trebuchet MS" panose="020B060302020202020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>
                <a:solidFill>
                  <a:srgbClr val="404040"/>
                </a:solidFill>
                <a:latin typeface="Trebuchet MS" panose="020B060302020202020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BUMIL</a:t>
            </a:r>
          </a:p>
        </p:txBody>
      </p:sp>
      <p:sp>
        <p:nvSpPr>
          <p:cNvPr id="14367" name="TextBox 41"/>
          <p:cNvSpPr txBox="1">
            <a:spLocks noChangeArrowheads="1"/>
          </p:cNvSpPr>
          <p:nvPr/>
        </p:nvSpPr>
        <p:spPr bwMode="auto">
          <a:xfrm>
            <a:off x="4764088" y="1069975"/>
            <a:ext cx="1192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>
                <a:solidFill>
                  <a:srgbClr val="404040"/>
                </a:solidFill>
                <a:latin typeface="Trebuchet MS" panose="020B060302020202020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>
                <a:solidFill>
                  <a:srgbClr val="404040"/>
                </a:solidFill>
                <a:latin typeface="Trebuchet MS" panose="020B060302020202020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>
                <a:solidFill>
                  <a:srgbClr val="404040"/>
                </a:solidFill>
                <a:latin typeface="Trebuchet MS" panose="020B060302020202020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>
                <a:solidFill>
                  <a:srgbClr val="404040"/>
                </a:solidFill>
                <a:latin typeface="Trebuchet MS" panose="020B06030202020202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LANSIA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349" grpId="0"/>
      <p:bldP spid="14350" grpId="0"/>
      <p:bldP spid="1028" grpId="0" animBg="1"/>
      <p:bldP spid="1033" grpId="0" animBg="1"/>
      <p:bldP spid="1036" grpId="0" animBg="1"/>
      <p:bldP spid="22" grpId="0" animBg="1"/>
      <p:bldP spid="40" grpId="0" animBg="1"/>
      <p:bldP spid="14362" grpId="0"/>
      <p:bldP spid="14363" grpId="0"/>
      <p:bldP spid="14364" grpId="0"/>
      <p:bldP spid="14365" grpId="0"/>
      <p:bldP spid="14366" grpId="0"/>
      <p:bldP spid="143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8686800" cy="13716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tx1"/>
                </a:solidFill>
              </a:rPr>
              <a:t>TARGET PELAYANAN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KESEHATAN JIWA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434193" y="1627414"/>
            <a:ext cx="9323613" cy="5105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274320" indent="-274320" algn="ctr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en-US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4320" indent="-274320" algn="ctr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SEHAT JIWA TETAP SEHAT</a:t>
            </a:r>
          </a:p>
          <a:p>
            <a:pPr marL="274320" indent="-274320" algn="ctr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RISIKO GANGGUAN JIWA JADI SEHAT JIWA</a:t>
            </a:r>
          </a:p>
          <a:p>
            <a:pPr marL="274320" indent="-274320" algn="ctr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GANGGUAN JIWA JADI</a:t>
            </a:r>
          </a:p>
          <a:p>
            <a:pPr marL="274320" indent="-274320" algn="ctr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MANDIRI DAN PRODUKTIF</a:t>
            </a:r>
          </a:p>
          <a:p>
            <a:pPr marL="274320" indent="-274320" algn="ctr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en-US" b="1" dirty="0"/>
          </a:p>
          <a:p>
            <a:pPr marL="274320" indent="-274320" algn="ctr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en-US" b="1" dirty="0"/>
          </a:p>
          <a:p>
            <a:pPr marL="274320" indent="-274320" algn="ctr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en-US" b="1" dirty="0"/>
          </a:p>
          <a:p>
            <a:pPr marL="274320" indent="-274320" algn="ctr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4320" indent="-274320" algn="ctr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MASYARAKAT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INDONESIA SEHAT JIWA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>
            <a:off x="3733800" y="3967843"/>
            <a:ext cx="4800600" cy="1551214"/>
          </a:xfrm>
          <a:prstGeom prst="down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2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nimBg="1"/>
      <p:bldP spid="140291" grpId="0" uiExpand="1" build="p" animBg="1"/>
      <p:bldP spid="245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864" y="348343"/>
            <a:ext cx="9356271" cy="767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PROSES AWAL </a:t>
            </a:r>
            <a:r>
              <a:rPr lang="en-GB" sz="4000" b="1" dirty="0" smtClean="0">
                <a:solidFill>
                  <a:schemeClr val="tx1"/>
                </a:solidFill>
              </a:rPr>
              <a:t>GME &amp; DEPRESI</a:t>
            </a:r>
            <a:endParaRPr lang="en-GB" sz="4000" b="1" i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706930"/>
              </p:ext>
            </p:extLst>
          </p:nvPr>
        </p:nvGraphicFramePr>
        <p:xfrm>
          <a:off x="508000" y="1966516"/>
          <a:ext cx="11328400" cy="426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5"/>
          <p:cNvSpPr/>
          <p:nvPr/>
        </p:nvSpPr>
        <p:spPr>
          <a:xfrm>
            <a:off x="6064700" y="1911927"/>
            <a:ext cx="1591294" cy="808591"/>
          </a:xfrm>
          <a:prstGeom prst="wedgeRectCallout">
            <a:avLst>
              <a:gd name="adj1" fmla="val 26309"/>
              <a:gd name="adj2" fmla="val 122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Early Detection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3107133" y="1683658"/>
            <a:ext cx="1911492" cy="1051378"/>
          </a:xfrm>
          <a:prstGeom prst="wedgeRectCallout">
            <a:avLst>
              <a:gd name="adj1" fmla="val 41780"/>
              <a:gd name="adj2" fmla="val 117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Faktor</a:t>
            </a:r>
            <a:r>
              <a:rPr lang="en-GB" sz="2400" dirty="0" smtClean="0"/>
              <a:t> </a:t>
            </a:r>
            <a:r>
              <a:rPr lang="en-GB" sz="2400" dirty="0" err="1" smtClean="0"/>
              <a:t>Risiko</a:t>
            </a:r>
            <a:endParaRPr lang="en-GB" sz="2400" dirty="0"/>
          </a:p>
          <a:p>
            <a:pPr algn="ctr"/>
            <a:r>
              <a:rPr lang="en-GB" sz="2400" dirty="0" smtClean="0"/>
              <a:t>(ODMK))</a:t>
            </a:r>
            <a:endParaRPr lang="en-GB" sz="24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5808392" y="5476445"/>
            <a:ext cx="2063594" cy="808591"/>
          </a:xfrm>
          <a:prstGeom prst="wedgeRectCallout">
            <a:avLst>
              <a:gd name="adj1" fmla="val -9123"/>
              <a:gd name="adj2" fmla="val -1109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00B050"/>
                </a:solidFill>
              </a:rPr>
              <a:t>PROMPT TREATMENT</a:t>
            </a:r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462128" y="1890158"/>
            <a:ext cx="1591294" cy="808591"/>
          </a:xfrm>
          <a:prstGeom prst="wedgeRectCallout">
            <a:avLst>
              <a:gd name="adj1" fmla="val 26309"/>
              <a:gd name="adj2" fmla="val 122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Sehat</a:t>
            </a:r>
            <a:endParaRPr lang="en-GB" sz="24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1152991" y="5490962"/>
            <a:ext cx="1656608" cy="808591"/>
          </a:xfrm>
          <a:prstGeom prst="wedgeRectCallout">
            <a:avLst>
              <a:gd name="adj1" fmla="val -9123"/>
              <a:gd name="adj2" fmla="val -1109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kern="0" dirty="0">
                <a:solidFill>
                  <a:schemeClr val="accent5"/>
                </a:solidFill>
              </a:rPr>
              <a:t>PROMOSI</a:t>
            </a:r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12" name="Speech Bubble: Rectangle 11"/>
          <p:cNvSpPr/>
          <p:nvPr/>
        </p:nvSpPr>
        <p:spPr>
          <a:xfrm>
            <a:off x="3563302" y="5469191"/>
            <a:ext cx="1748979" cy="808591"/>
          </a:xfrm>
          <a:prstGeom prst="wedgeRectCallout">
            <a:avLst>
              <a:gd name="adj1" fmla="val -9123"/>
              <a:gd name="adj2" fmla="val -1109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kern="0" dirty="0">
                <a:solidFill>
                  <a:schemeClr val="accent5"/>
                </a:solidFill>
              </a:rPr>
              <a:t>PREVENSI</a:t>
            </a:r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13" name="Speech Bubble: Rectangle 12"/>
          <p:cNvSpPr/>
          <p:nvPr/>
        </p:nvSpPr>
        <p:spPr>
          <a:xfrm>
            <a:off x="8052845" y="5490962"/>
            <a:ext cx="1584641" cy="808591"/>
          </a:xfrm>
          <a:prstGeom prst="wedgeRectCallout">
            <a:avLst>
              <a:gd name="adj1" fmla="val -9123"/>
              <a:gd name="adj2" fmla="val -1109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kern="0" dirty="0">
                <a:solidFill>
                  <a:schemeClr val="accent5"/>
                </a:solidFill>
              </a:rPr>
              <a:t>KURASI&amp; REHAB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5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BDF082-8C4C-42FE-B3AC-EAE005343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8BDF082-8C4C-42FE-B3AC-EAE0053438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0E7E6E-67CC-4B2A-89F8-688D1AE38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40E7E6E-67CC-4B2A-89F8-688D1AE38B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A2FD06-98CD-44DE-95F7-80AEA9FD8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1A2FD06-98CD-44DE-95F7-80AEA9FD84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6F440D-248C-469F-8420-98431E255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36F440D-248C-469F-8420-98431E255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D075C5-07FB-4425-9F63-3BE926EAE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9FD075C5-07FB-4425-9F63-3BE926EAE7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animBg="1"/>
      <p:bldP spid="9" grpId="0" animBg="1"/>
      <p:bldP spid="10" grpId="0" animBg="1"/>
      <p:bldP spid="8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1162</Words>
  <Application>Microsoft Office PowerPoint</Application>
  <PresentationFormat>Custom</PresentationFormat>
  <Paragraphs>387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SOSIALISASI JUKNIS GME &amp; DEPRESI (IPKJI)</vt:lpstr>
      <vt:lpstr>BAHAN DISKUSI</vt:lpstr>
      <vt:lpstr>1. Masalah Kesehatan Jiwa </vt:lpstr>
      <vt:lpstr>PERKIRAAN MASALAH  KESEHATAN JIWA  DI INDONESIA Jumlah Penduduk  : 260 juta; ≥ 15 tahun (70%  Pdd: 182 Juta)</vt:lpstr>
      <vt:lpstr>PowerPoint Presentation</vt:lpstr>
      <vt:lpstr>TARGET PELAYANAN KESEHATAN JIWA: RENTANG SEHAT-RISIKO-SAKIT</vt:lpstr>
      <vt:lpstr>PowerPoint Presentation</vt:lpstr>
      <vt:lpstr>TARGET PELAYANAN  KESEHATAN JIWA</vt:lpstr>
      <vt:lpstr>PROSES AWAL GME &amp; DEPRESI</vt:lpstr>
      <vt:lpstr>2. JUKNIS  GANGGUAN MENTAL EMOSIONAL (GME)</vt:lpstr>
      <vt:lpstr>NO GME (SEHAT) (0 sd 5 Jawaban “Ya” pada SRQ-20)</vt:lpstr>
      <vt:lpstr>GME (6 sd 20 Jawaban “Ya” pada SRQ-20)</vt:lpstr>
      <vt:lpstr>2. Perawatan Faktor Risiko</vt:lpstr>
      <vt:lpstr>3. 1. ASUHAN TANDA DAN GEJALA: SDQ </vt:lpstr>
      <vt:lpstr>3.2. ASUHAN TANDA DAN GEJALA: SRQ 20 </vt:lpstr>
      <vt:lpstr>4. Asuhan Keperawatan</vt:lpstr>
      <vt:lpstr>PowerPoint Presentation</vt:lpstr>
      <vt:lpstr>PowerPoint Presentation</vt:lpstr>
      <vt:lpstr>PowerPoint Presentation</vt:lpstr>
      <vt:lpstr>3. JUKNIS DEPRESI</vt:lpstr>
      <vt:lpstr> ASUHAN KEPERAWATAN:  KETIDAKBERDAYAAN  </vt:lpstr>
      <vt:lpstr> ASUHAN KEPERAWATAN:  KEPUTUSASAAN  </vt:lpstr>
      <vt:lpstr> ASUHAN KEPERAWATAN: RISIKO BUNUH DIRI  </vt:lpstr>
      <vt:lpstr>KLASIFIKASI LUARAN PADA DEPRESI  (Moorhead, et all, Nursing Outcome Classification (NOC), 2018)</vt:lpstr>
      <vt:lpstr>4. PELAYANAN KESEHATAN JIWA DI FKTP (PKM)</vt:lpstr>
      <vt:lpstr>STRATEGI PELAYANAN KEPERAWATAN MENUJU KELUARGA SEHAT</vt:lpstr>
      <vt:lpstr>PowerPoint Presentation</vt:lpstr>
      <vt:lpstr>Shared 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 PERAWAT JIWA  DALAM SISTEM PELAYANAN KESEHATAN JIWA  DI INDONESIA</dc:title>
  <dc:creator>Budi Anna Keliat</dc:creator>
  <cp:lastModifiedBy>DELL</cp:lastModifiedBy>
  <cp:revision>220</cp:revision>
  <dcterms:created xsi:type="dcterms:W3CDTF">2016-08-09T05:16:00Z</dcterms:created>
  <dcterms:modified xsi:type="dcterms:W3CDTF">2021-03-17T01:51:06Z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2057-11.2.0.9255</vt:lpwstr>
  </property>
</Properties>
</file>