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8288000" cy="10287000"/>
  <p:notesSz cx="18288000" cy="10287000"/>
  <p:embeddedFontLst>
    <p:embeddedFont>
      <p:font typeface="Calibri" panose="020F0502020204030204" pitchFamily="34" charset="0"/>
      <p:regular r:id="rId8"/>
      <p:bold r:id="rId9"/>
      <p:italic r:id="rId10"/>
      <p:boldItalic r:id="rId11"/>
    </p:embeddedFont>
    <p:embeddedFont>
      <p:font typeface="Tahoma" panose="020B0604030504040204" pitchFamily="34"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i1MbLibH/r9AE/W9XGt5DUGaoP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7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5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 name="Google Shape;44;p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2: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3: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4: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5: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5: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2"/>
          <p:cNvSpPr txBox="1">
            <a:spLocks noGrp="1"/>
          </p:cNvSpPr>
          <p:nvPr>
            <p:ph type="title"/>
          </p:nvPr>
        </p:nvSpPr>
        <p:spPr>
          <a:xfrm>
            <a:off x="3003028" y="993119"/>
            <a:ext cx="12281942" cy="225615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rgbClr val="181818"/>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txBox="1">
            <a:spLocks noGrp="1"/>
          </p:cNvSpPr>
          <p:nvPr>
            <p:ph type="body" idx="1"/>
          </p:nvPr>
        </p:nvSpPr>
        <p:spPr>
          <a:xfrm>
            <a:off x="914400" y="2366010"/>
            <a:ext cx="16459200" cy="678942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12"/>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2"/>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13"/>
          <p:cNvSpPr txBox="1">
            <a:spLocks noGrp="1"/>
          </p:cNvSpPr>
          <p:nvPr>
            <p:ph type="ctrTitle"/>
          </p:nvPr>
        </p:nvSpPr>
        <p:spPr>
          <a:xfrm>
            <a:off x="2908186" y="3210319"/>
            <a:ext cx="12471627" cy="231203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8000" b="1" i="0">
                <a:solidFill>
                  <a:srgbClr val="181818"/>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subTitle" idx="1"/>
          </p:nvPr>
        </p:nvSpPr>
        <p:spPr>
          <a:xfrm>
            <a:off x="4574426" y="5877903"/>
            <a:ext cx="9139147" cy="114109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rgbClr val="181818"/>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3"/>
        <p:cNvGrpSpPr/>
        <p:nvPr/>
      </p:nvGrpSpPr>
      <p:grpSpPr>
        <a:xfrm>
          <a:off x="0" y="0"/>
          <a:ext cx="0" cy="0"/>
          <a:chOff x="0" y="0"/>
          <a:chExt cx="0" cy="0"/>
        </a:xfrm>
      </p:grpSpPr>
      <p:sp>
        <p:nvSpPr>
          <p:cNvPr id="24" name="Google Shape;24;p14"/>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27"/>
        <p:cNvGrpSpPr/>
        <p:nvPr/>
      </p:nvGrpSpPr>
      <p:grpSpPr>
        <a:xfrm>
          <a:off x="0" y="0"/>
          <a:ext cx="0" cy="0"/>
          <a:chOff x="0" y="0"/>
          <a:chExt cx="0" cy="0"/>
        </a:xfrm>
      </p:grpSpPr>
      <p:sp>
        <p:nvSpPr>
          <p:cNvPr id="28" name="Google Shape;28;p15"/>
          <p:cNvSpPr/>
          <p:nvPr/>
        </p:nvSpPr>
        <p:spPr>
          <a:xfrm>
            <a:off x="0" y="6172200"/>
            <a:ext cx="15516224" cy="4114799"/>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 name="Google Shape;29;p15"/>
          <p:cNvSpPr/>
          <p:nvPr/>
        </p:nvSpPr>
        <p:spPr>
          <a:xfrm>
            <a:off x="16500131" y="9026549"/>
            <a:ext cx="760730" cy="232410"/>
          </a:xfrm>
          <a:custGeom>
            <a:avLst/>
            <a:gdLst/>
            <a:ahLst/>
            <a:cxnLst/>
            <a:rect l="l" t="t" r="r" b="b"/>
            <a:pathLst>
              <a:path w="760730" h="232409" extrusionOk="0">
                <a:moveTo>
                  <a:pt x="760374" y="116027"/>
                </a:moveTo>
                <a:lnTo>
                  <a:pt x="588759" y="0"/>
                </a:lnTo>
                <a:lnTo>
                  <a:pt x="588759" y="98539"/>
                </a:lnTo>
                <a:lnTo>
                  <a:pt x="0" y="98539"/>
                </a:lnTo>
                <a:lnTo>
                  <a:pt x="0" y="133515"/>
                </a:lnTo>
                <a:lnTo>
                  <a:pt x="588759" y="133515"/>
                </a:lnTo>
                <a:lnTo>
                  <a:pt x="588759" y="232054"/>
                </a:lnTo>
                <a:lnTo>
                  <a:pt x="760374" y="116027"/>
                </a:lnTo>
                <a:close/>
              </a:path>
            </a:pathLst>
          </a:custGeom>
          <a:solidFill>
            <a:srgbClr val="18181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 name="Google Shape;30;p15"/>
          <p:cNvSpPr/>
          <p:nvPr/>
        </p:nvSpPr>
        <p:spPr>
          <a:xfrm>
            <a:off x="0" y="8229600"/>
            <a:ext cx="6649460" cy="20573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 name="Google Shape;31;p15"/>
          <p:cNvSpPr txBox="1">
            <a:spLocks noGrp="1"/>
          </p:cNvSpPr>
          <p:nvPr>
            <p:ph type="title"/>
          </p:nvPr>
        </p:nvSpPr>
        <p:spPr>
          <a:xfrm>
            <a:off x="3003028" y="993119"/>
            <a:ext cx="12281942" cy="225615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rgbClr val="181818"/>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5"/>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5"/>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3003028" y="993119"/>
            <a:ext cx="12281942" cy="225615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rgbClr val="181818"/>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914400" y="2366010"/>
            <a:ext cx="7955280" cy="678942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16"/>
          <p:cNvSpPr txBox="1">
            <a:spLocks noGrp="1"/>
          </p:cNvSpPr>
          <p:nvPr>
            <p:ph type="body" idx="2"/>
          </p:nvPr>
        </p:nvSpPr>
        <p:spPr>
          <a:xfrm>
            <a:off x="9418320" y="2366010"/>
            <a:ext cx="7955280" cy="678942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6"/>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003028" y="993119"/>
            <a:ext cx="12281942" cy="225615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200" b="0" i="0" u="none" strike="noStrike" cap="none">
                <a:solidFill>
                  <a:srgbClr val="181818"/>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914400" y="2366010"/>
            <a:ext cx="16459200" cy="678942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1"/>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1"/>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1"/>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5"/>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BCEAE5AB-D4B3-48B7-A634-4F9CAC59CA3E}"/>
              </a:ext>
            </a:extLst>
          </p:cNvPr>
          <p:cNvPicPr>
            <a:picLocks noChangeAspect="1"/>
          </p:cNvPicPr>
          <p:nvPr/>
        </p:nvPicPr>
        <p:blipFill>
          <a:blip r:embed="rId3"/>
          <a:stretch>
            <a:fillRect/>
          </a:stretch>
        </p:blipFill>
        <p:spPr>
          <a:xfrm>
            <a:off x="0" y="0"/>
            <a:ext cx="18288000" cy="10287000"/>
          </a:xfrm>
          <a:prstGeom prst="rect">
            <a:avLst/>
          </a:prstGeom>
        </p:spPr>
      </p:pic>
      <p:grpSp>
        <p:nvGrpSpPr>
          <p:cNvPr id="54" name="Google Shape;54;p1"/>
          <p:cNvGrpSpPr/>
          <p:nvPr/>
        </p:nvGrpSpPr>
        <p:grpSpPr>
          <a:xfrm>
            <a:off x="17125895" y="1031601"/>
            <a:ext cx="133349" cy="956186"/>
            <a:chOff x="17125895" y="1031601"/>
            <a:chExt cx="133349" cy="956186"/>
          </a:xfrm>
        </p:grpSpPr>
        <p:sp>
          <p:nvSpPr>
            <p:cNvPr id="55" name="Google Shape;55;p1"/>
            <p:cNvSpPr/>
            <p:nvPr/>
          </p:nvSpPr>
          <p:spPr>
            <a:xfrm>
              <a:off x="17125895" y="1031601"/>
              <a:ext cx="133349" cy="13174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6" name="Google Shape;56;p1"/>
            <p:cNvSpPr/>
            <p:nvPr/>
          </p:nvSpPr>
          <p:spPr>
            <a:xfrm>
              <a:off x="17125895" y="1237712"/>
              <a:ext cx="133349" cy="131741"/>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
            <p:cNvSpPr/>
            <p:nvPr/>
          </p:nvSpPr>
          <p:spPr>
            <a:xfrm>
              <a:off x="17125895" y="1443823"/>
              <a:ext cx="133349" cy="13174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1"/>
            <p:cNvSpPr/>
            <p:nvPr/>
          </p:nvSpPr>
          <p:spPr>
            <a:xfrm>
              <a:off x="17125895" y="1649935"/>
              <a:ext cx="133349" cy="13174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9" name="Google Shape;59;p1"/>
            <p:cNvSpPr/>
            <p:nvPr/>
          </p:nvSpPr>
          <p:spPr>
            <a:xfrm>
              <a:off x="17125895" y="1856046"/>
              <a:ext cx="133349" cy="131741"/>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60" name="Google Shape;60;p1"/>
          <p:cNvSpPr txBox="1"/>
          <p:nvPr/>
        </p:nvSpPr>
        <p:spPr>
          <a:xfrm>
            <a:off x="1016000" y="8855738"/>
            <a:ext cx="40957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181818"/>
                </a:solidFill>
                <a:latin typeface="Tahoma"/>
                <a:ea typeface="Tahoma"/>
                <a:cs typeface="Tahoma"/>
                <a:sym typeface="Tahoma"/>
              </a:rPr>
              <a:t>01</a:t>
            </a:r>
            <a:endParaRPr sz="2400" dirty="0">
              <a:latin typeface="Tahoma"/>
              <a:ea typeface="Tahoma"/>
              <a:cs typeface="Tahoma"/>
              <a:sym typeface="Tahoma"/>
            </a:endParaRPr>
          </a:p>
        </p:txBody>
      </p:sp>
      <p:sp>
        <p:nvSpPr>
          <p:cNvPr id="5" name="Title 4">
            <a:extLst>
              <a:ext uri="{FF2B5EF4-FFF2-40B4-BE49-F238E27FC236}">
                <a16:creationId xmlns:a16="http://schemas.microsoft.com/office/drawing/2014/main" id="{218AB400-AC2A-47D2-97BB-C99A9EA5CA44}"/>
              </a:ext>
            </a:extLst>
          </p:cNvPr>
          <p:cNvSpPr>
            <a:spLocks noGrp="1"/>
          </p:cNvSpPr>
          <p:nvPr>
            <p:ph type="title"/>
          </p:nvPr>
        </p:nvSpPr>
        <p:spPr>
          <a:xfrm>
            <a:off x="3003028" y="993119"/>
            <a:ext cx="12281942" cy="492443"/>
          </a:xfrm>
        </p:spPr>
        <p:txBody>
          <a:bodyPr/>
          <a:lstStyle/>
          <a:p>
            <a:r>
              <a:rPr lang="en-US" dirty="0"/>
              <a:t> </a:t>
            </a:r>
          </a:p>
        </p:txBody>
      </p:sp>
      <p:pic>
        <p:nvPicPr>
          <p:cNvPr id="7" name="Picture 6" descr="Logo&#10;&#10;Description automatically generated with medium confidence">
            <a:extLst>
              <a:ext uri="{FF2B5EF4-FFF2-40B4-BE49-F238E27FC236}">
                <a16:creationId xmlns:a16="http://schemas.microsoft.com/office/drawing/2014/main" id="{BE6BCBCD-1436-406E-80BF-5128AE0E1688}"/>
              </a:ext>
            </a:extLst>
          </p:cNvPr>
          <p:cNvPicPr>
            <a:picLocks noChangeAspect="1"/>
          </p:cNvPicPr>
          <p:nvPr/>
        </p:nvPicPr>
        <p:blipFill>
          <a:blip r:embed="rId6"/>
          <a:stretch>
            <a:fillRect/>
          </a:stretch>
        </p:blipFill>
        <p:spPr>
          <a:xfrm>
            <a:off x="10978143" y="7119644"/>
            <a:ext cx="8325857" cy="360787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4"/>
        <p:cNvGrpSpPr/>
        <p:nvPr/>
      </p:nvGrpSpPr>
      <p:grpSpPr>
        <a:xfrm>
          <a:off x="0" y="0"/>
          <a:ext cx="0" cy="0"/>
          <a:chOff x="0" y="0"/>
          <a:chExt cx="0" cy="0"/>
        </a:xfrm>
      </p:grpSpPr>
      <p:sp>
        <p:nvSpPr>
          <p:cNvPr id="66" name="Google Shape;66;p2"/>
          <p:cNvSpPr/>
          <p:nvPr/>
        </p:nvSpPr>
        <p:spPr>
          <a:xfrm>
            <a:off x="1028750" y="9026549"/>
            <a:ext cx="760730" cy="232410"/>
          </a:xfrm>
          <a:custGeom>
            <a:avLst/>
            <a:gdLst/>
            <a:ahLst/>
            <a:cxnLst/>
            <a:rect l="l" t="t" r="r" b="b"/>
            <a:pathLst>
              <a:path w="760730" h="232409" extrusionOk="0">
                <a:moveTo>
                  <a:pt x="760374" y="116027"/>
                </a:moveTo>
                <a:lnTo>
                  <a:pt x="588759" y="0"/>
                </a:lnTo>
                <a:lnTo>
                  <a:pt x="588759" y="98539"/>
                </a:lnTo>
                <a:lnTo>
                  <a:pt x="0" y="98539"/>
                </a:lnTo>
                <a:lnTo>
                  <a:pt x="0" y="133515"/>
                </a:lnTo>
                <a:lnTo>
                  <a:pt x="588759" y="133515"/>
                </a:lnTo>
                <a:lnTo>
                  <a:pt x="588759" y="232054"/>
                </a:lnTo>
                <a:lnTo>
                  <a:pt x="760374" y="116027"/>
                </a:lnTo>
                <a:close/>
              </a:path>
            </a:pathLst>
          </a:custGeom>
          <a:solidFill>
            <a:srgbClr val="18181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 name="Google Shape;67;p2"/>
          <p:cNvSpPr/>
          <p:nvPr/>
        </p:nvSpPr>
        <p:spPr>
          <a:xfrm>
            <a:off x="15535844" y="564330"/>
            <a:ext cx="2749112" cy="272875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 name="Google Shape;68;p2"/>
          <p:cNvSpPr txBox="1"/>
          <p:nvPr/>
        </p:nvSpPr>
        <p:spPr>
          <a:xfrm>
            <a:off x="1337145" y="1651695"/>
            <a:ext cx="8028924" cy="2760997"/>
          </a:xfrm>
          <a:prstGeom prst="rect">
            <a:avLst/>
          </a:prstGeom>
          <a:noFill/>
          <a:ln>
            <a:noFill/>
          </a:ln>
        </p:spPr>
        <p:txBody>
          <a:bodyPr spcFirstLastPara="1" wrap="square" lIns="0" tIns="173975" rIns="0" bIns="0" anchor="t" anchorCtr="0">
            <a:spAutoFit/>
          </a:bodyPr>
          <a:lstStyle/>
          <a:p>
            <a:pPr marL="12700" marR="5080" lvl="0" indent="0" algn="l" rtl="0">
              <a:lnSpc>
                <a:spcPct val="105125"/>
              </a:lnSpc>
              <a:spcBef>
                <a:spcPts val="0"/>
              </a:spcBef>
              <a:spcAft>
                <a:spcPts val="0"/>
              </a:spcAft>
              <a:buNone/>
            </a:pPr>
            <a:r>
              <a:rPr lang="en-US" sz="8000" b="1" dirty="0">
                <a:solidFill>
                  <a:srgbClr val="181818"/>
                </a:solidFill>
                <a:latin typeface="Tahoma"/>
                <a:ea typeface="Tahoma"/>
                <a:cs typeface="Tahoma"/>
                <a:sym typeface="Tahoma"/>
              </a:rPr>
              <a:t>Your ticketing solution</a:t>
            </a:r>
            <a:endParaRPr sz="8000" dirty="0">
              <a:latin typeface="Tahoma"/>
              <a:ea typeface="Tahoma"/>
              <a:cs typeface="Tahoma"/>
              <a:sym typeface="Tahoma"/>
            </a:endParaRPr>
          </a:p>
        </p:txBody>
      </p:sp>
      <p:sp>
        <p:nvSpPr>
          <p:cNvPr id="70" name="Google Shape;70;p2"/>
          <p:cNvSpPr txBox="1"/>
          <p:nvPr/>
        </p:nvSpPr>
        <p:spPr>
          <a:xfrm>
            <a:off x="1016000" y="987467"/>
            <a:ext cx="45085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181818"/>
                </a:solidFill>
                <a:latin typeface="Tahoma"/>
                <a:ea typeface="Tahoma"/>
                <a:cs typeface="Tahoma"/>
                <a:sym typeface="Tahoma"/>
              </a:rPr>
              <a:t>02</a:t>
            </a:r>
            <a:endParaRPr sz="2400">
              <a:latin typeface="Tahoma"/>
              <a:ea typeface="Tahoma"/>
              <a:cs typeface="Tahoma"/>
              <a:sym typeface="Tahoma"/>
            </a:endParaRPr>
          </a:p>
        </p:txBody>
      </p:sp>
      <p:sp>
        <p:nvSpPr>
          <p:cNvPr id="71" name="Google Shape;71;p2"/>
          <p:cNvSpPr/>
          <p:nvPr/>
        </p:nvSpPr>
        <p:spPr>
          <a:xfrm>
            <a:off x="9697796" y="7014068"/>
            <a:ext cx="2752506" cy="270930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9" name="Picture 8">
            <a:extLst>
              <a:ext uri="{FF2B5EF4-FFF2-40B4-BE49-F238E27FC236}">
                <a16:creationId xmlns:a16="http://schemas.microsoft.com/office/drawing/2014/main" id="{4EF50473-C48F-42B2-A263-269DE2719931}"/>
              </a:ext>
            </a:extLst>
          </p:cNvPr>
          <p:cNvPicPr>
            <a:picLocks noChangeAspect="1"/>
          </p:cNvPicPr>
          <p:nvPr/>
        </p:nvPicPr>
        <p:blipFill>
          <a:blip r:embed="rId5"/>
          <a:stretch>
            <a:fillRect/>
          </a:stretch>
        </p:blipFill>
        <p:spPr>
          <a:xfrm>
            <a:off x="11534903" y="-12049"/>
            <a:ext cx="6750053" cy="10299049"/>
          </a:xfrm>
          <a:prstGeom prst="rect">
            <a:avLst/>
          </a:prstGeom>
        </p:spPr>
      </p:pic>
      <p:sp>
        <p:nvSpPr>
          <p:cNvPr id="17" name="Google Shape;78;p3">
            <a:extLst>
              <a:ext uri="{FF2B5EF4-FFF2-40B4-BE49-F238E27FC236}">
                <a16:creationId xmlns:a16="http://schemas.microsoft.com/office/drawing/2014/main" id="{9E31DF07-43C0-4870-9E3E-E89E6FBB3C8B}"/>
              </a:ext>
            </a:extLst>
          </p:cNvPr>
          <p:cNvSpPr/>
          <p:nvPr/>
        </p:nvSpPr>
        <p:spPr>
          <a:xfrm>
            <a:off x="914852" y="2782629"/>
            <a:ext cx="4493171" cy="202122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8E500E66-D4A1-44ED-9B11-88F1E7AE5591}"/>
              </a:ext>
            </a:extLst>
          </p:cNvPr>
          <p:cNvSpPr txBox="1"/>
          <p:nvPr/>
        </p:nvSpPr>
        <p:spPr>
          <a:xfrm>
            <a:off x="1028750" y="5149455"/>
            <a:ext cx="10057948" cy="830997"/>
          </a:xfrm>
          <a:prstGeom prst="rect">
            <a:avLst/>
          </a:prstGeom>
          <a:noFill/>
        </p:spPr>
        <p:txBody>
          <a:bodyPr wrap="squar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Tired of email follow-ups?</a:t>
            </a:r>
          </a:p>
          <a:p>
            <a:r>
              <a:rPr lang="en-US" sz="2400" dirty="0">
                <a:latin typeface="Tahoma" panose="020B0604030504040204" pitchFamily="34" charset="0"/>
                <a:ea typeface="Tahoma" panose="020B0604030504040204" pitchFamily="34" charset="0"/>
                <a:cs typeface="Tahoma" panose="020B0604030504040204" pitchFamily="34" charset="0"/>
              </a:rPr>
              <a:t>Be notified with what is happening with the request you are working on.</a:t>
            </a:r>
          </a:p>
        </p:txBody>
      </p:sp>
      <p:sp>
        <p:nvSpPr>
          <p:cNvPr id="10" name="TextBox 9">
            <a:extLst>
              <a:ext uri="{FF2B5EF4-FFF2-40B4-BE49-F238E27FC236}">
                <a16:creationId xmlns:a16="http://schemas.microsoft.com/office/drawing/2014/main" id="{FED1DDB1-C7D6-4624-8A54-4BC22EFDD18E}"/>
              </a:ext>
            </a:extLst>
          </p:cNvPr>
          <p:cNvSpPr txBox="1"/>
          <p:nvPr/>
        </p:nvSpPr>
        <p:spPr>
          <a:xfrm>
            <a:off x="1016000" y="6207855"/>
            <a:ext cx="9057387" cy="1569660"/>
          </a:xfrm>
          <a:prstGeom prst="rect">
            <a:avLst/>
          </a:prstGeom>
          <a:noFill/>
        </p:spPr>
        <p:txBody>
          <a:bodyPr wrap="squar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TIX is your client-facing service desk tool connected to one of the best project management solutions in the market, where you can create your own workflows, statuses and many more. Imagine paying less than what you need for a subscription.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75"/>
        <p:cNvGrpSpPr/>
        <p:nvPr/>
      </p:nvGrpSpPr>
      <p:grpSpPr>
        <a:xfrm>
          <a:off x="0" y="0"/>
          <a:ext cx="0" cy="0"/>
          <a:chOff x="0" y="0"/>
          <a:chExt cx="0" cy="0"/>
        </a:xfrm>
      </p:grpSpPr>
      <p:pic>
        <p:nvPicPr>
          <p:cNvPr id="3" name="Picture 2">
            <a:extLst>
              <a:ext uri="{FF2B5EF4-FFF2-40B4-BE49-F238E27FC236}">
                <a16:creationId xmlns:a16="http://schemas.microsoft.com/office/drawing/2014/main" id="{5B33ACD6-B575-4A96-9190-DD0B9B0FCA1D}"/>
              </a:ext>
            </a:extLst>
          </p:cNvPr>
          <p:cNvPicPr>
            <a:picLocks noChangeAspect="1"/>
          </p:cNvPicPr>
          <p:nvPr/>
        </p:nvPicPr>
        <p:blipFill>
          <a:blip r:embed="rId3"/>
          <a:stretch>
            <a:fillRect/>
          </a:stretch>
        </p:blipFill>
        <p:spPr>
          <a:xfrm>
            <a:off x="-1" y="0"/>
            <a:ext cx="7730913" cy="10287000"/>
          </a:xfrm>
          <a:prstGeom prst="rect">
            <a:avLst/>
          </a:prstGeom>
        </p:spPr>
      </p:pic>
      <p:sp>
        <p:nvSpPr>
          <p:cNvPr id="77" name="Google Shape;77;p3"/>
          <p:cNvSpPr/>
          <p:nvPr/>
        </p:nvSpPr>
        <p:spPr>
          <a:xfrm>
            <a:off x="16500131" y="9026549"/>
            <a:ext cx="760730" cy="232410"/>
          </a:xfrm>
          <a:custGeom>
            <a:avLst/>
            <a:gdLst/>
            <a:ahLst/>
            <a:cxnLst/>
            <a:rect l="l" t="t" r="r" b="b"/>
            <a:pathLst>
              <a:path w="760730" h="232409" extrusionOk="0">
                <a:moveTo>
                  <a:pt x="760374" y="116027"/>
                </a:moveTo>
                <a:lnTo>
                  <a:pt x="588759" y="0"/>
                </a:lnTo>
                <a:lnTo>
                  <a:pt x="588759" y="98539"/>
                </a:lnTo>
                <a:lnTo>
                  <a:pt x="0" y="98539"/>
                </a:lnTo>
                <a:lnTo>
                  <a:pt x="0" y="133515"/>
                </a:lnTo>
                <a:lnTo>
                  <a:pt x="588759" y="133515"/>
                </a:lnTo>
                <a:lnTo>
                  <a:pt x="588759" y="232054"/>
                </a:lnTo>
                <a:lnTo>
                  <a:pt x="760374" y="116027"/>
                </a:lnTo>
                <a:close/>
              </a:path>
            </a:pathLst>
          </a:custGeom>
          <a:solidFill>
            <a:srgbClr val="18181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8" name="Google Shape;78;p3"/>
          <p:cNvSpPr/>
          <p:nvPr/>
        </p:nvSpPr>
        <p:spPr>
          <a:xfrm>
            <a:off x="7428637" y="2339065"/>
            <a:ext cx="3128453" cy="210230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 name="Google Shape;79;p3"/>
          <p:cNvSpPr txBox="1">
            <a:spLocks noGrp="1"/>
          </p:cNvSpPr>
          <p:nvPr>
            <p:ph type="ctrTitle"/>
          </p:nvPr>
        </p:nvSpPr>
        <p:spPr>
          <a:xfrm>
            <a:off x="4028504" y="1183048"/>
            <a:ext cx="12471627" cy="2312035"/>
          </a:xfrm>
          <a:prstGeom prst="rect">
            <a:avLst/>
          </a:prstGeom>
          <a:noFill/>
          <a:ln>
            <a:noFill/>
          </a:ln>
        </p:spPr>
        <p:txBody>
          <a:bodyPr spcFirstLastPara="1" wrap="square" lIns="0" tIns="173975" rIns="0" bIns="0" anchor="t" anchorCtr="0">
            <a:spAutoFit/>
          </a:bodyPr>
          <a:lstStyle/>
          <a:p>
            <a:pPr marL="3952875" marR="5080" lvl="0" indent="0" algn="l" rtl="0">
              <a:lnSpc>
                <a:spcPct val="105125"/>
              </a:lnSpc>
              <a:spcBef>
                <a:spcPts val="0"/>
              </a:spcBef>
              <a:spcAft>
                <a:spcPts val="0"/>
              </a:spcAft>
              <a:buNone/>
            </a:pPr>
            <a:r>
              <a:rPr lang="en-US" dirty="0"/>
              <a:t>Why use the App</a:t>
            </a:r>
            <a:endParaRPr dirty="0"/>
          </a:p>
        </p:txBody>
      </p:sp>
      <p:sp>
        <p:nvSpPr>
          <p:cNvPr id="81" name="Google Shape;81;p3"/>
          <p:cNvSpPr txBox="1"/>
          <p:nvPr/>
        </p:nvSpPr>
        <p:spPr>
          <a:xfrm>
            <a:off x="16817741" y="987468"/>
            <a:ext cx="454659"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181818"/>
                </a:solidFill>
                <a:latin typeface="Tahoma"/>
                <a:ea typeface="Tahoma"/>
                <a:cs typeface="Tahoma"/>
                <a:sym typeface="Tahoma"/>
              </a:rPr>
              <a:t>03</a:t>
            </a:r>
            <a:endParaRPr sz="2400">
              <a:latin typeface="Tahoma"/>
              <a:ea typeface="Tahoma"/>
              <a:cs typeface="Tahoma"/>
              <a:sym typeface="Tahoma"/>
            </a:endParaRPr>
          </a:p>
        </p:txBody>
      </p:sp>
      <p:sp>
        <p:nvSpPr>
          <p:cNvPr id="2" name="TextBox 1">
            <a:extLst>
              <a:ext uri="{FF2B5EF4-FFF2-40B4-BE49-F238E27FC236}">
                <a16:creationId xmlns:a16="http://schemas.microsoft.com/office/drawing/2014/main" id="{665DA3D5-1E8D-4486-9216-66D774A2B647}"/>
              </a:ext>
            </a:extLst>
          </p:cNvPr>
          <p:cNvSpPr txBox="1"/>
          <p:nvPr/>
        </p:nvSpPr>
        <p:spPr>
          <a:xfrm>
            <a:off x="8216537" y="5143500"/>
            <a:ext cx="3291840" cy="2308324"/>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Tahoma" panose="020B0604030504040204" pitchFamily="34" charset="0"/>
                <a:ea typeface="Tahoma" panose="020B0604030504040204" pitchFamily="34" charset="0"/>
                <a:cs typeface="Tahoma" panose="020B0604030504040204" pitchFamily="34" charset="0"/>
              </a:rPr>
              <a:t>U</a:t>
            </a:r>
            <a:r>
              <a:rPr lang="en-US" sz="2400" dirty="0">
                <a:latin typeface="Tahoma" panose="020B0604030504040204" pitchFamily="34" charset="0"/>
                <a:ea typeface="Tahoma" panose="020B0604030504040204" pitchFamily="34" charset="0"/>
                <a:cs typeface="Tahoma" panose="020B0604030504040204" pitchFamily="34" charset="0"/>
              </a:rPr>
              <a:t>sefulness</a:t>
            </a:r>
            <a:br>
              <a:rPr lang="en-US" sz="2400" dirty="0">
                <a:latin typeface="Tahoma" panose="020B0604030504040204" pitchFamily="34" charset="0"/>
                <a:ea typeface="Tahoma" panose="020B0604030504040204" pitchFamily="34" charset="0"/>
                <a:cs typeface="Tahoma" panose="020B0604030504040204" pitchFamily="34" charset="0"/>
              </a:rPr>
            </a:br>
            <a:endParaRPr lang="en-US" sz="24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400" b="1" dirty="0">
                <a:latin typeface="Tahoma" panose="020B0604030504040204" pitchFamily="34" charset="0"/>
                <a:ea typeface="Tahoma" panose="020B0604030504040204" pitchFamily="34" charset="0"/>
                <a:cs typeface="Tahoma" panose="020B0604030504040204" pitchFamily="34" charset="0"/>
              </a:rPr>
              <a:t>S</a:t>
            </a:r>
            <a:r>
              <a:rPr lang="en-US" sz="2400" dirty="0">
                <a:latin typeface="Tahoma" panose="020B0604030504040204" pitchFamily="34" charset="0"/>
                <a:ea typeface="Tahoma" panose="020B0604030504040204" pitchFamily="34" charset="0"/>
                <a:cs typeface="Tahoma" panose="020B0604030504040204" pitchFamily="34" charset="0"/>
              </a:rPr>
              <a:t>implicity</a:t>
            </a:r>
            <a:br>
              <a:rPr lang="en-US" sz="2400" dirty="0">
                <a:latin typeface="Tahoma" panose="020B0604030504040204" pitchFamily="34" charset="0"/>
                <a:ea typeface="Tahoma" panose="020B0604030504040204" pitchFamily="34" charset="0"/>
                <a:cs typeface="Tahoma" panose="020B0604030504040204" pitchFamily="34" charset="0"/>
              </a:rPr>
            </a:br>
            <a:endParaRPr lang="en-US" sz="24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400" b="1" dirty="0">
                <a:latin typeface="Tahoma" panose="020B0604030504040204" pitchFamily="34" charset="0"/>
                <a:ea typeface="Tahoma" panose="020B0604030504040204" pitchFamily="34" charset="0"/>
                <a:cs typeface="Tahoma" panose="020B0604030504040204" pitchFamily="34" charset="0"/>
              </a:rPr>
              <a:t>E</a:t>
            </a:r>
            <a:r>
              <a:rPr lang="en-US" sz="2400" dirty="0">
                <a:latin typeface="Tahoma" panose="020B0604030504040204" pitchFamily="34" charset="0"/>
                <a:ea typeface="Tahoma" panose="020B0604030504040204" pitchFamily="34" charset="0"/>
                <a:cs typeface="Tahoma" panose="020B0604030504040204" pitchFamily="34" charset="0"/>
              </a:rPr>
              <a:t>ase of use</a:t>
            </a:r>
            <a:br>
              <a:rPr lang="en-US" sz="2400" dirty="0">
                <a:latin typeface="Tahoma" panose="020B0604030504040204" pitchFamily="34" charset="0"/>
                <a:ea typeface="Tahoma" panose="020B0604030504040204" pitchFamily="34" charset="0"/>
                <a:cs typeface="Tahoma" panose="020B0604030504040204" pitchFamily="34" charset="0"/>
              </a:rPr>
            </a:b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sp>
        <p:nvSpPr>
          <p:cNvPr id="87" name="Google Shape;87;p4"/>
          <p:cNvSpPr txBox="1">
            <a:spLocks noGrp="1"/>
          </p:cNvSpPr>
          <p:nvPr>
            <p:ph type="title"/>
          </p:nvPr>
        </p:nvSpPr>
        <p:spPr>
          <a:xfrm>
            <a:off x="839812" y="321675"/>
            <a:ext cx="7820861" cy="1468336"/>
          </a:xfrm>
          <a:prstGeom prst="rect">
            <a:avLst/>
          </a:prstGeom>
          <a:noFill/>
          <a:ln>
            <a:noFill/>
          </a:ln>
        </p:spPr>
        <p:txBody>
          <a:bodyPr spcFirstLastPara="1" wrap="square" lIns="0" tIns="173975" rIns="0" bIns="0" anchor="t" anchorCtr="0">
            <a:spAutoFit/>
          </a:bodyPr>
          <a:lstStyle/>
          <a:p>
            <a:pPr marL="12700" marR="5080" lvl="0" indent="0" algn="l" rtl="0">
              <a:lnSpc>
                <a:spcPct val="105125"/>
              </a:lnSpc>
              <a:spcBef>
                <a:spcPts val="0"/>
              </a:spcBef>
              <a:spcAft>
                <a:spcPts val="0"/>
              </a:spcAft>
              <a:buNone/>
            </a:pPr>
            <a:r>
              <a:rPr lang="en-US" sz="8000" b="1" dirty="0"/>
              <a:t>App Features</a:t>
            </a:r>
            <a:endParaRPr sz="8000" dirty="0">
              <a:latin typeface="Tahoma"/>
              <a:ea typeface="Tahoma"/>
              <a:cs typeface="Tahoma"/>
              <a:sym typeface="Tahoma"/>
            </a:endParaRPr>
          </a:p>
        </p:txBody>
      </p:sp>
      <p:grpSp>
        <p:nvGrpSpPr>
          <p:cNvPr id="89" name="Google Shape;89;p4"/>
          <p:cNvGrpSpPr/>
          <p:nvPr/>
        </p:nvGrpSpPr>
        <p:grpSpPr>
          <a:xfrm>
            <a:off x="16500131" y="1031601"/>
            <a:ext cx="760730" cy="8227359"/>
            <a:chOff x="16500131" y="1031601"/>
            <a:chExt cx="760730" cy="8227359"/>
          </a:xfrm>
        </p:grpSpPr>
        <p:sp>
          <p:nvSpPr>
            <p:cNvPr id="90" name="Google Shape;90;p4"/>
            <p:cNvSpPr/>
            <p:nvPr/>
          </p:nvSpPr>
          <p:spPr>
            <a:xfrm>
              <a:off x="16500131" y="9026550"/>
              <a:ext cx="760730" cy="232410"/>
            </a:xfrm>
            <a:custGeom>
              <a:avLst/>
              <a:gdLst/>
              <a:ahLst/>
              <a:cxnLst/>
              <a:rect l="l" t="t" r="r" b="b"/>
              <a:pathLst>
                <a:path w="760730" h="232409" extrusionOk="0">
                  <a:moveTo>
                    <a:pt x="760374" y="116027"/>
                  </a:moveTo>
                  <a:lnTo>
                    <a:pt x="588759" y="0"/>
                  </a:lnTo>
                  <a:lnTo>
                    <a:pt x="588759" y="98539"/>
                  </a:lnTo>
                  <a:lnTo>
                    <a:pt x="0" y="98539"/>
                  </a:lnTo>
                  <a:lnTo>
                    <a:pt x="0" y="133515"/>
                  </a:lnTo>
                  <a:lnTo>
                    <a:pt x="588759" y="133515"/>
                  </a:lnTo>
                  <a:lnTo>
                    <a:pt x="588759" y="232054"/>
                  </a:lnTo>
                  <a:lnTo>
                    <a:pt x="760374" y="116027"/>
                  </a:lnTo>
                  <a:close/>
                </a:path>
              </a:pathLst>
            </a:custGeom>
            <a:solidFill>
              <a:srgbClr val="18181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1" name="Google Shape;91;p4"/>
            <p:cNvSpPr/>
            <p:nvPr/>
          </p:nvSpPr>
          <p:spPr>
            <a:xfrm>
              <a:off x="17125895" y="1031601"/>
              <a:ext cx="133349" cy="13174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2" name="Google Shape;92;p4"/>
            <p:cNvSpPr/>
            <p:nvPr/>
          </p:nvSpPr>
          <p:spPr>
            <a:xfrm>
              <a:off x="17125895" y="1237712"/>
              <a:ext cx="133349" cy="13174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 name="Google Shape;93;p4"/>
            <p:cNvSpPr/>
            <p:nvPr/>
          </p:nvSpPr>
          <p:spPr>
            <a:xfrm>
              <a:off x="17125895" y="1443823"/>
              <a:ext cx="133349" cy="13174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4" name="Google Shape;94;p4"/>
            <p:cNvSpPr/>
            <p:nvPr/>
          </p:nvSpPr>
          <p:spPr>
            <a:xfrm>
              <a:off x="17125895" y="1649935"/>
              <a:ext cx="133349" cy="13174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 name="Google Shape;95;p4"/>
            <p:cNvSpPr/>
            <p:nvPr/>
          </p:nvSpPr>
          <p:spPr>
            <a:xfrm>
              <a:off x="17125895" y="1856046"/>
              <a:ext cx="133349" cy="13174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pic>
        <p:nvPicPr>
          <p:cNvPr id="4" name="Picture 3" descr="Graphical user interface&#10;&#10;Description automatically generated">
            <a:extLst>
              <a:ext uri="{FF2B5EF4-FFF2-40B4-BE49-F238E27FC236}">
                <a16:creationId xmlns:a16="http://schemas.microsoft.com/office/drawing/2014/main" id="{68147048-7AD5-4CB0-A229-8FF494D9C02C}"/>
              </a:ext>
            </a:extLst>
          </p:cNvPr>
          <p:cNvPicPr>
            <a:picLocks noChangeAspect="1"/>
          </p:cNvPicPr>
          <p:nvPr/>
        </p:nvPicPr>
        <p:blipFill>
          <a:blip r:embed="rId5"/>
          <a:stretch>
            <a:fillRect/>
          </a:stretch>
        </p:blipFill>
        <p:spPr>
          <a:xfrm>
            <a:off x="6882383" y="2686374"/>
            <a:ext cx="11405617" cy="8554213"/>
          </a:xfrm>
          <a:prstGeom prst="rect">
            <a:avLst/>
          </a:prstGeom>
        </p:spPr>
      </p:pic>
      <p:sp>
        <p:nvSpPr>
          <p:cNvPr id="15" name="Google Shape;78;p3">
            <a:extLst>
              <a:ext uri="{FF2B5EF4-FFF2-40B4-BE49-F238E27FC236}">
                <a16:creationId xmlns:a16="http://schemas.microsoft.com/office/drawing/2014/main" id="{79DD9F9B-E81B-4297-BE84-95B75B86A4BF}"/>
              </a:ext>
            </a:extLst>
          </p:cNvPr>
          <p:cNvSpPr/>
          <p:nvPr/>
        </p:nvSpPr>
        <p:spPr>
          <a:xfrm>
            <a:off x="3297546" y="165248"/>
            <a:ext cx="3584837" cy="214492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p>
        </p:txBody>
      </p:sp>
      <p:sp>
        <p:nvSpPr>
          <p:cNvPr id="12" name="TextBox 11">
            <a:extLst>
              <a:ext uri="{FF2B5EF4-FFF2-40B4-BE49-F238E27FC236}">
                <a16:creationId xmlns:a16="http://schemas.microsoft.com/office/drawing/2014/main" id="{827B1769-15A0-4B02-8962-809CFD7304D6}"/>
              </a:ext>
            </a:extLst>
          </p:cNvPr>
          <p:cNvSpPr txBox="1"/>
          <p:nvPr/>
        </p:nvSpPr>
        <p:spPr>
          <a:xfrm>
            <a:off x="561270" y="3008762"/>
            <a:ext cx="6321113" cy="6370975"/>
          </a:xfrm>
          <a:prstGeom prst="rect">
            <a:avLst/>
          </a:prstGeom>
          <a:noFill/>
        </p:spPr>
        <p:txBody>
          <a:bodyPr wrap="squar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TIX is a ticketing automation. It will make your SLA (Service Level Agreement) easier to be implemented.</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TIX is available on both web and mobile versions.</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TIX has individual ticket queues. Different clients have their own respective pipelines.</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TIX has customizable workflows. You can change “In Progress” to “In Development” instead.</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TIX is developed by Singleton who has an open channel for after sales and technical support.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sp>
        <p:nvSpPr>
          <p:cNvPr id="101" name="Google Shape;101;p5"/>
          <p:cNvSpPr/>
          <p:nvPr/>
        </p:nvSpPr>
        <p:spPr>
          <a:xfrm>
            <a:off x="1028750" y="9026562"/>
            <a:ext cx="760730" cy="232410"/>
          </a:xfrm>
          <a:custGeom>
            <a:avLst/>
            <a:gdLst/>
            <a:ahLst/>
            <a:cxnLst/>
            <a:rect l="l" t="t" r="r" b="b"/>
            <a:pathLst>
              <a:path w="760730" h="232409" extrusionOk="0">
                <a:moveTo>
                  <a:pt x="760374" y="116027"/>
                </a:moveTo>
                <a:lnTo>
                  <a:pt x="588759" y="0"/>
                </a:lnTo>
                <a:lnTo>
                  <a:pt x="588759" y="98526"/>
                </a:lnTo>
                <a:lnTo>
                  <a:pt x="0" y="98526"/>
                </a:lnTo>
                <a:lnTo>
                  <a:pt x="0" y="133515"/>
                </a:lnTo>
                <a:lnTo>
                  <a:pt x="588759" y="133515"/>
                </a:lnTo>
                <a:lnTo>
                  <a:pt x="588759" y="232041"/>
                </a:lnTo>
                <a:lnTo>
                  <a:pt x="760374" y="116027"/>
                </a:lnTo>
                <a:close/>
              </a:path>
            </a:pathLst>
          </a:custGeom>
          <a:solidFill>
            <a:srgbClr val="18181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5"/>
          <p:cNvSpPr txBox="1"/>
          <p:nvPr/>
        </p:nvSpPr>
        <p:spPr>
          <a:xfrm>
            <a:off x="1663541" y="1378631"/>
            <a:ext cx="6145852" cy="102848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6600" b="1" dirty="0">
                <a:solidFill>
                  <a:srgbClr val="181818"/>
                </a:solidFill>
                <a:latin typeface="Tahoma"/>
                <a:ea typeface="Tahoma"/>
                <a:cs typeface="Tahoma"/>
                <a:sym typeface="Tahoma"/>
              </a:rPr>
              <a:t>The Developer</a:t>
            </a:r>
            <a:endParaRPr sz="6600" dirty="0">
              <a:latin typeface="Tahoma"/>
              <a:ea typeface="Tahoma"/>
              <a:cs typeface="Tahoma"/>
              <a:sym typeface="Tahoma"/>
            </a:endParaRPr>
          </a:p>
        </p:txBody>
      </p:sp>
      <p:sp>
        <p:nvSpPr>
          <p:cNvPr id="104" name="Google Shape;104;p5"/>
          <p:cNvSpPr txBox="1"/>
          <p:nvPr/>
        </p:nvSpPr>
        <p:spPr>
          <a:xfrm>
            <a:off x="6006719" y="2459514"/>
            <a:ext cx="1802674" cy="574196"/>
          </a:xfrm>
          <a:prstGeom prst="rect">
            <a:avLst/>
          </a:prstGeom>
          <a:noFill/>
          <a:ln>
            <a:noFill/>
          </a:ln>
        </p:spPr>
        <p:txBody>
          <a:bodyPr spcFirstLastPara="1" wrap="square" lIns="0" tIns="12700" rIns="0" bIns="0" anchor="t" anchorCtr="0">
            <a:spAutoFit/>
          </a:bodyPr>
          <a:lstStyle/>
          <a:p>
            <a:pPr marL="12700" marR="5080" lvl="0" indent="0" algn="just" rtl="0">
              <a:lnSpc>
                <a:spcPct val="114300"/>
              </a:lnSpc>
              <a:spcBef>
                <a:spcPts val="0"/>
              </a:spcBef>
              <a:spcAft>
                <a:spcPts val="0"/>
              </a:spcAft>
              <a:buNone/>
            </a:pPr>
            <a:r>
              <a:rPr lang="en-US" sz="3200" dirty="0">
                <a:solidFill>
                  <a:srgbClr val="181818"/>
                </a:solidFill>
                <a:latin typeface="Tahoma"/>
                <a:ea typeface="Tahoma"/>
                <a:cs typeface="Tahoma"/>
                <a:sym typeface="Tahoma"/>
              </a:rPr>
              <a:t>Miko Villa</a:t>
            </a:r>
          </a:p>
        </p:txBody>
      </p:sp>
      <p:sp>
        <p:nvSpPr>
          <p:cNvPr id="105" name="Google Shape;105;p5"/>
          <p:cNvSpPr txBox="1"/>
          <p:nvPr/>
        </p:nvSpPr>
        <p:spPr>
          <a:xfrm>
            <a:off x="1016000" y="987471"/>
            <a:ext cx="45593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181818"/>
                </a:solidFill>
                <a:latin typeface="Tahoma"/>
                <a:ea typeface="Tahoma"/>
                <a:cs typeface="Tahoma"/>
                <a:sym typeface="Tahoma"/>
              </a:rPr>
              <a:t>05</a:t>
            </a:r>
            <a:endParaRPr sz="2400">
              <a:latin typeface="Tahoma"/>
              <a:ea typeface="Tahoma"/>
              <a:cs typeface="Tahoma"/>
              <a:sym typeface="Tahoma"/>
            </a:endParaRPr>
          </a:p>
        </p:txBody>
      </p:sp>
      <p:pic>
        <p:nvPicPr>
          <p:cNvPr id="1026" name="Picture 2" descr="IT Service Desk - IT Help Desk - Swift Technologies">
            <a:extLst>
              <a:ext uri="{FF2B5EF4-FFF2-40B4-BE49-F238E27FC236}">
                <a16:creationId xmlns:a16="http://schemas.microsoft.com/office/drawing/2014/main" id="{F1DB3F1E-BF35-4DDB-9984-DF3B2962B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743" y="1169212"/>
            <a:ext cx="11691257" cy="9166774"/>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8;p3">
            <a:extLst>
              <a:ext uri="{FF2B5EF4-FFF2-40B4-BE49-F238E27FC236}">
                <a16:creationId xmlns:a16="http://schemas.microsoft.com/office/drawing/2014/main" id="{EB0F9A6C-7AF5-4233-9064-6650635E9BA2}"/>
              </a:ext>
            </a:extLst>
          </p:cNvPr>
          <p:cNvSpPr/>
          <p:nvPr/>
        </p:nvSpPr>
        <p:spPr>
          <a:xfrm>
            <a:off x="3396284" y="669649"/>
            <a:ext cx="3624841" cy="194633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 name="Picture 2" descr="Logo&#10;&#10;Description automatically generated">
            <a:extLst>
              <a:ext uri="{FF2B5EF4-FFF2-40B4-BE49-F238E27FC236}">
                <a16:creationId xmlns:a16="http://schemas.microsoft.com/office/drawing/2014/main" id="{19813205-7D6F-456D-A777-168412AE2813}"/>
              </a:ext>
            </a:extLst>
          </p:cNvPr>
          <p:cNvPicPr>
            <a:picLocks noChangeAspect="1"/>
          </p:cNvPicPr>
          <p:nvPr/>
        </p:nvPicPr>
        <p:blipFill>
          <a:blip r:embed="rId5"/>
          <a:stretch>
            <a:fillRect/>
          </a:stretch>
        </p:blipFill>
        <p:spPr>
          <a:xfrm>
            <a:off x="5208705" y="3151911"/>
            <a:ext cx="2600688" cy="26006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170</Words>
  <Application>Microsoft Office PowerPoint</Application>
  <PresentationFormat>Custom</PresentationFormat>
  <Paragraphs>25</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Tahoma</vt:lpstr>
      <vt:lpstr>Calibri</vt:lpstr>
      <vt:lpstr>Office Theme</vt:lpstr>
      <vt:lpstr> </vt:lpstr>
      <vt:lpstr>PowerPoint Presentation</vt:lpstr>
      <vt:lpstr>Why use the App</vt:lpstr>
      <vt:lpstr>App Features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TIX MOBILE</dc:title>
  <dc:creator>Jerone Alimpia</dc:creator>
  <cp:lastModifiedBy>Miko Villa</cp:lastModifiedBy>
  <cp:revision>13</cp:revision>
  <dcterms:created xsi:type="dcterms:W3CDTF">2020-09-27T06:17:50Z</dcterms:created>
  <dcterms:modified xsi:type="dcterms:W3CDTF">2021-05-03T02:03:22Z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2020-09-27T00:00:00Z</vt:filetime>
  </property>
  <property fmtid="{D5CDD505-2E9C-101B-9397-08002B2CF9AE}" pid="3" name="Creator">
    <vt:lpwstr>Canva</vt:lpwstr>
  </property>
  <property fmtid="{D5CDD505-2E9C-101B-9397-08002B2CF9AE}" pid="4" name="LastSaved">
    <vt:filetime>2020-09-27T00:00:00Z</vt:filetime>
  </property>
</Properties>
</file>