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88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157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714744" y="3857628"/>
            <a:ext cx="434340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CA661B-BF22-9290-6F7E-22116CF6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6852F-AB89-4DDB-87B1-9C7AB240FA1C}" type="datetimeFigureOut">
              <a:rPr lang="zh-TW" altLang="en-US"/>
              <a:pPr>
                <a:defRPr/>
              </a:pPr>
              <a:t>2025/4/28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072E6E-73C0-57F2-C5F1-0CFF3937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E41EA1-81CD-0C05-B2C1-A3B2DA78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3010C-1B95-4BF7-BE3C-77B7283AE828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9999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30A713-BA51-0C60-B780-766E0A85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DC8E3-401A-40AF-A688-E067F5B3C2F1}" type="datetimeFigureOut">
              <a:rPr lang="zh-TW" altLang="en-US"/>
              <a:pPr>
                <a:defRPr/>
              </a:pPr>
              <a:t>2025/4/28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86D8A3-BA02-2EE0-C61C-0AB01C30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31D9F9-130F-4E4C-985B-10556454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21A7EE-DB51-4926-8130-32B049B677A2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0474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E68A38-C58E-8F5C-D956-FC44F29C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92C83-1BCB-4B2D-A574-FDA18C6DCEC4}" type="datetimeFigureOut">
              <a:rPr lang="zh-TW" altLang="en-US"/>
              <a:pPr>
                <a:defRPr/>
              </a:pPr>
              <a:t>2025/4/28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8397FD-9A1C-3742-C6AC-2134C2A9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6E6DD5-8837-36E1-893D-3FD8DDC9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C5DC8C-02D4-45CD-A3A2-9FD30997E48D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8669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46BAE6-EAF8-C9B6-EB01-AC9B4C81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93C27-59FE-4D4D-B2CA-5C27E184E3BD}" type="datetimeFigureOut">
              <a:rPr lang="zh-TW" altLang="en-US"/>
              <a:pPr>
                <a:defRPr/>
              </a:pPr>
              <a:t>2025/4/28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1C4A6A-7233-8357-B4A6-0941E82D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DEAE5C-066C-1EB6-017D-B9F80785A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763EE9-9382-4EB7-9EAD-0255C91036F7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0442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FD49C1-F08D-F95F-0F54-5B94C890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F62BA-37B0-42E0-B52C-586B029F6E3C}" type="datetimeFigureOut">
              <a:rPr lang="zh-TW" altLang="en-US"/>
              <a:pPr>
                <a:defRPr/>
              </a:pPr>
              <a:t>2025/4/28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6B6475-6B69-67D4-F47D-B8EF6336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EE6247-2D73-ED8F-5542-C41E2342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974E35-E0F3-494E-A4CD-0F59B704BECE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7056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F6B6BB19-4230-026F-FE85-D48E1C68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84382-1494-4A59-B25A-0DFF60A19964}" type="datetimeFigureOut">
              <a:rPr lang="zh-TW" altLang="en-US"/>
              <a:pPr>
                <a:defRPr/>
              </a:pPr>
              <a:t>2025/4/28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126777-A6E8-D66B-413C-5D012AF5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589B5867-4193-76E9-0F09-DCCE3BA8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8989C4-8164-44F3-902F-11F9A9D6F10B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2660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AA1597C2-2852-D6B9-4215-4C552257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942E6-C824-498C-9C0F-B6D1DB78A148}" type="datetimeFigureOut">
              <a:rPr lang="zh-TW" altLang="en-US"/>
              <a:pPr>
                <a:defRPr/>
              </a:pPr>
              <a:t>2025/4/28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4893EE56-E443-F2C0-6AF5-B3DF792F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E58CE881-B039-3FBA-51FD-83DADF66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FEE4E2-B1F3-4C83-84A4-3C5C28A2F0F2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8798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76289476-A921-D7F4-BA84-F2AB412B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4429B-1E62-4895-8DA0-ABA3574E7380}" type="datetimeFigureOut">
              <a:rPr lang="zh-TW" altLang="en-US"/>
              <a:pPr>
                <a:defRPr/>
              </a:pPr>
              <a:t>2025/4/28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2F6C5D37-FB67-7CE5-3E87-0C11B8AA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CE698EA8-B47B-926B-78E0-8314DC49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0C30BB-7B73-44FB-99E7-E08330B7FF90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24145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3C0153E9-884F-1A25-9766-15507B44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8B05E-7FCB-4721-89E2-AB569B384D64}" type="datetimeFigureOut">
              <a:rPr lang="zh-TW" altLang="en-US"/>
              <a:pPr>
                <a:defRPr/>
              </a:pPr>
              <a:t>2025/4/28</a:t>
            </a:fld>
            <a:endParaRPr lang="zh-TW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8DA12DD2-4A71-625A-C5ED-21ADB2D3F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69292BB7-9545-F04E-44FE-FC011498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FE48B-37DE-4722-B408-B955E2B087A2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7740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60DDC132-A81C-DA47-3914-C73401B8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FD0C0-EC74-4875-AE7E-FA40CBC86D65}" type="datetimeFigureOut">
              <a:rPr lang="zh-TW" altLang="en-US"/>
              <a:pPr>
                <a:defRPr/>
              </a:pPr>
              <a:t>2025/4/28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A3DB0761-8374-37BE-2331-DD20B69C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B0A8A458-BC54-3D53-000C-36E33C0F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43971E-5A48-48FB-83B2-47CFA016D770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0259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E7EC451E-8401-C6DC-38F4-D891A186C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F92D9-140A-4F27-A765-7351FDBF3136}" type="datetimeFigureOut">
              <a:rPr lang="zh-TW" altLang="en-US"/>
              <a:pPr>
                <a:defRPr/>
              </a:pPr>
              <a:t>2025/4/28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436DCB1-8A5E-7029-2FD8-64BC2E94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1B13C01D-912C-D0B2-BEDD-4409212C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B3DFD-4E2E-4E35-8B2E-1516B0219990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9693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>
            <a:extLst>
              <a:ext uri="{FF2B5EF4-FFF2-40B4-BE49-F238E27FC236}">
                <a16:creationId xmlns:a16="http://schemas.microsoft.com/office/drawing/2014/main" id="{F623624B-E427-D0F9-E09E-7FF38514142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>
            <a:extLst>
              <a:ext uri="{FF2B5EF4-FFF2-40B4-BE49-F238E27FC236}">
                <a16:creationId xmlns:a16="http://schemas.microsoft.com/office/drawing/2014/main" id="{AA2BECEC-7F32-162F-1658-1C5390E832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6DFF53-8F78-2AD4-4F01-C86832278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F391C1B-9A3D-4383-BD7C-26C7AD8417A0}" type="datetimeFigureOut">
              <a:rPr lang="zh-TW" altLang="en-US"/>
              <a:pPr>
                <a:defRPr/>
              </a:pPr>
              <a:t>2025/4/28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8291D8-C449-84AC-693F-F4BF95678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85FEC2-81F5-89D5-DEDE-03D6708D2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4EE85B8-A678-4D4F-B280-8C0E48165A7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>
            <a:extLst>
              <a:ext uri="{FF2B5EF4-FFF2-40B4-BE49-F238E27FC236}">
                <a16:creationId xmlns:a16="http://schemas.microsoft.com/office/drawing/2014/main" id="{8842FB35-05D1-68C2-CCD0-1FA2F0CBF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1484313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ea typeface="標楷體" panose="03000509000000000000" pitchFamily="65" charset="-120"/>
              </a:rPr>
              <a:t>Python</a:t>
            </a:r>
            <a:r>
              <a:rPr lang="zh-TW" altLang="en-US" sz="4000" dirty="0">
                <a:ea typeface="標楷體" panose="03000509000000000000" pitchFamily="65" charset="-120"/>
              </a:rPr>
              <a:t> 期中作業</a:t>
            </a:r>
            <a:endParaRPr lang="en-US" altLang="zh-TW" sz="4000" dirty="0">
              <a:ea typeface="標楷體" panose="03000509000000000000" pitchFamily="65" charset="-120"/>
            </a:endParaRPr>
          </a:p>
        </p:txBody>
      </p:sp>
      <p:sp>
        <p:nvSpPr>
          <p:cNvPr id="3075" name="副標題 2">
            <a:extLst>
              <a:ext uri="{FF2B5EF4-FFF2-40B4-BE49-F238E27FC236}">
                <a16:creationId xmlns:a16="http://schemas.microsoft.com/office/drawing/2014/main" id="{E80847B0-A864-68C4-F516-ECE5544B7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0338" y="4941168"/>
            <a:ext cx="5832475" cy="648072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ea typeface="標楷體" panose="03000509000000000000" pitchFamily="65" charset="-120"/>
              </a:rPr>
              <a:t>學生：徐偉玲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977CD2F-B2D1-428C-9BA9-238046C78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797" y="3212976"/>
            <a:ext cx="3904406" cy="11392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11F8197E-5F32-BF85-647F-BB63C6F4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ea typeface="標楷體" panose="03000509000000000000" pitchFamily="65" charset="-120"/>
              </a:rPr>
              <a:t>內容（標楷體</a:t>
            </a:r>
            <a:r>
              <a:rPr lang="en-US" altLang="zh-TW" dirty="0">
                <a:ea typeface="標楷體" panose="03000509000000000000" pitchFamily="65" charset="-120"/>
              </a:rPr>
              <a:t>44</a:t>
            </a:r>
            <a:r>
              <a:rPr lang="zh-TW" altLang="en-US">
                <a:ea typeface="標楷體" panose="03000509000000000000" pitchFamily="65" charset="-120"/>
              </a:rPr>
              <a:t> ）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70B2DA98-F98E-3720-B51A-ECC5D0BFD902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TW" altLang="en-US" dirty="0">
                <a:ea typeface="標楷體" panose="03000509000000000000" pitchFamily="65" charset="-120"/>
              </a:rPr>
              <a:t>程式碼</a:t>
            </a:r>
          </a:p>
          <a:p>
            <a:pPr marL="609600" indent="-6096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TW" altLang="en-US" dirty="0">
                <a:ea typeface="標楷體" panose="03000509000000000000" pitchFamily="65" charset="-120"/>
              </a:rPr>
              <a:t>結果</a:t>
            </a:r>
          </a:p>
          <a:p>
            <a:pPr marL="609600" indent="-609600">
              <a:buFont typeface="Arial" panose="020B0604020202020204" pitchFamily="34" charset="0"/>
              <a:buAutoNum type="arabicPeriod"/>
            </a:pPr>
            <a:endParaRPr lang="zh-TW" altLang="en-US" dirty="0"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D020B4-AA60-22A4-926A-0D54EA3C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一、程式碼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F14A254-8963-1E56-DB55-0864AF94F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516" y="1484784"/>
            <a:ext cx="8712968" cy="4752528"/>
          </a:xfrm>
          <a:solidFill>
            <a:schemeClr val="tx1"/>
          </a:solidFill>
        </p:spPr>
        <p:txBody>
          <a:bodyPr/>
          <a:lstStyle/>
          <a:p>
            <a:pPr>
              <a:buNone/>
            </a:pP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cascade/access open data</a:t>
            </a:r>
            <a:endParaRPr lang="en-US" altLang="zh-TW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urllib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zh-TW" alt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5E884B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TW" altLang="en-US" sz="1600" b="0" dirty="0">
                <a:solidFill>
                  <a:srgbClr val="5E884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5E884B"/>
                </a:solidFill>
                <a:effectLst/>
                <a:latin typeface="Consolas" panose="020B0609020204030204" pitchFamily="49" charset="0"/>
              </a:rPr>
              <a:t>urllib</a:t>
            </a:r>
            <a:r>
              <a:rPr lang="zh-TW" altLang="en-US" sz="1600" dirty="0">
                <a:solidFill>
                  <a:srgbClr val="5E884B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600" b="0" dirty="0">
                <a:solidFill>
                  <a:srgbClr val="5E884B"/>
                </a:solidFill>
                <a:effectLst/>
                <a:latin typeface="Consolas" panose="020B0609020204030204" pitchFamily="49" charset="0"/>
              </a:rPr>
              <a:t>用於操作網頁</a:t>
            </a:r>
            <a:r>
              <a:rPr lang="en-US" altLang="zh-TW" sz="1600" b="0" dirty="0">
                <a:solidFill>
                  <a:srgbClr val="5E884B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zh-TW" altLang="en-US" sz="1600" b="0" dirty="0">
                <a:solidFill>
                  <a:srgbClr val="5E884B"/>
                </a:solidFill>
                <a:effectLst/>
                <a:latin typeface="Consolas" panose="020B0609020204030204" pitchFamily="49" charset="0"/>
              </a:rPr>
              <a:t>，抓取網頁內容</a:t>
            </a:r>
            <a:endParaRPr lang="en-US" altLang="zh-TW" sz="1600" b="0" dirty="0">
              <a:solidFill>
                <a:srgbClr val="5E884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altLang="zh-TW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altLang="zh-TW" sz="16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新的 </a:t>
            </a: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API URL</a:t>
            </a:r>
            <a:r>
              <a:rPr lang="zh-TW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資料來源網址（</a:t>
            </a: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scr = source</a:t>
            </a:r>
            <a:r>
              <a:rPr lang="zh-TW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的意思）</a:t>
            </a: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altLang="zh-TW" sz="16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TW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https://data.gov.tw/dataset/160055</a:t>
            </a:r>
            <a:endParaRPr lang="en-US" altLang="zh-TW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'https://od.moi.gov.tw/api/v1/rest/datastore/A01010000C-002150-013’</a:t>
            </a:r>
            <a:endParaRPr lang="en-US" altLang="zh-TW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altLang="zh-TW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發送請求並讀取資料 </a:t>
            </a: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TW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6A9955"/>
                </a:solidFill>
                <a:latin typeface="Consolas" panose="020B0609020204030204" pitchFamily="49" charset="0"/>
              </a:rPr>
              <a:t>urllib.request </a:t>
            </a:r>
            <a:r>
              <a:rPr lang="zh-TW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用於打開或讀取</a:t>
            </a:r>
            <a:r>
              <a:rPr lang="en-US" altLang="zh-TW" sz="1600" dirty="0">
                <a:solidFill>
                  <a:srgbClr val="6A9955"/>
                </a:solidFill>
                <a:latin typeface="Consolas" panose="020B0609020204030204" pitchFamily="49" charset="0"/>
              </a:rPr>
              <a:t>URL</a:t>
            </a:r>
            <a:endParaRPr lang="zh-TW" altLang="en-US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urlopen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endParaRPr lang="en-US" altLang="zh-TW" sz="16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讀取並解碼 </a:t>
            </a: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HTTP </a:t>
            </a:r>
            <a:r>
              <a:rPr lang="zh-TW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回應內容</a:t>
            </a:r>
            <a:endParaRPr lang="zh-TW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loads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.read().decode(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 </a:t>
            </a: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將回應內容解析為 </a:t>
            </a: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altLang="zh-TW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US" altLang="zh-TW" sz="16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提取資料</a:t>
            </a:r>
            <a:endParaRPr lang="zh-TW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clist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'result'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'records'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根據 </a:t>
            </a: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API </a:t>
            </a:r>
            <a:r>
              <a:rPr lang="zh-TW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的結構，提取</a:t>
            </a: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"records"</a:t>
            </a:r>
            <a:r>
              <a:rPr lang="zh-TW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部分寫入檔案</a:t>
            </a:r>
            <a:endParaRPr lang="zh-TW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zh-TW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C9478A8-87F1-8E5B-F54B-50260C32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一、程式碼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C498126-B099-955C-26DF-E02DA85D6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33055"/>
          </a:xfrm>
          <a:solidFill>
            <a:schemeClr val="tx1"/>
          </a:solidFill>
        </p:spPr>
        <p:txBody>
          <a:bodyPr/>
          <a:lstStyle/>
          <a:p>
            <a:pPr>
              <a:buNone/>
            </a:pP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'./website_data.txt'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clist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zh-TW" sz="1600" dirty="0">
                <a:solidFill>
                  <a:srgbClr val="CCCCCC"/>
                </a:solidFill>
                <a:latin typeface="Consolas" panose="020B0609020204030204" pitchFamily="49" charset="0"/>
              </a:rPr>
              <a:t>		#</a:t>
            </a:r>
            <a:r>
              <a:rPr lang="zh-TW" alt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用 </a:t>
            </a:r>
            <a:r>
              <a:rPr lang="en-US" altLang="zh-TW" sz="1600" dirty="0">
                <a:solidFill>
                  <a:srgbClr val="6A9955"/>
                </a:solidFill>
                <a:latin typeface="Consolas" panose="020B0609020204030204" pitchFamily="49" charset="0"/>
              </a:rPr>
              <a:t>enumerate() </a:t>
            </a:r>
            <a:r>
              <a:rPr lang="zh-TW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是為了同時拿到每筆資料的索引（</a:t>
            </a:r>
            <a:r>
              <a:rPr lang="en-US" altLang="zh-TW" sz="1600" dirty="0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zh-TW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）和內容（</a:t>
            </a:r>
            <a:r>
              <a:rPr lang="en-US" altLang="zh-TW" sz="1600" dirty="0">
                <a:solidFill>
                  <a:srgbClr val="6A9955"/>
                </a:solidFill>
                <a:latin typeface="Consolas" panose="020B0609020204030204" pitchFamily="49" charset="0"/>
              </a:rPr>
              <a:t>record</a:t>
            </a:r>
            <a:r>
              <a:rPr lang="zh-TW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）</a:t>
            </a:r>
            <a:endParaRPr lang="en-US" altLang="zh-TW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提取需要的欄位 </a:t>
            </a: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使用 </a:t>
            </a: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.get() </a:t>
            </a:r>
            <a:r>
              <a:rPr lang="zh-TW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方法避免 </a:t>
            </a: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KeyError</a:t>
            </a:r>
            <a:r>
              <a:rPr lang="zh-TW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如果沒有則是</a:t>
            </a: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zh-TW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未</a:t>
            </a:r>
            <a:r>
              <a:rPr lang="zh-TW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知</a:t>
            </a: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’</a:t>
            </a:r>
            <a:endParaRPr lang="zh-TW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zh-TW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website_name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.get(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'WEBSITE_NM'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未知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  <a:p>
            <a:pPr>
              <a:buNone/>
            </a:pP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web_url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.get(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'WEBURL'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未知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buNone/>
            </a:pP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將資料寫入檔案</a:t>
            </a:r>
            <a:endParaRPr lang="zh-TW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zh-TW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網站名稱：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website_name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zh-TW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網址：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web_url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如果是第 </a:t>
            </a: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zh-TW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行到第 </a:t>
            </a: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11 </a:t>
            </a:r>
            <a:r>
              <a:rPr lang="zh-TW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行，則打印出來</a:t>
            </a:r>
            <a:endParaRPr lang="zh-TW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zh-TW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</a:t>
            </a: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索引 </a:t>
            </a: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zh-TW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對應第 </a:t>
            </a: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zh-TW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行，索引 </a:t>
            </a: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10 </a:t>
            </a:r>
            <a:r>
              <a:rPr lang="zh-TW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對應第 </a:t>
            </a:r>
            <a:r>
              <a:rPr lang="en-US" altLang="zh-TW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11 </a:t>
            </a:r>
            <a:r>
              <a:rPr lang="zh-TW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行</a:t>
            </a:r>
            <a:endParaRPr lang="zh-TW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zh-TW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zh-TW" alt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TW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網站名稱：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website_name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zh-TW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網址：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TW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web_url</a:t>
            </a:r>
            <a:r>
              <a:rPr lang="en-US" altLang="zh-TW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TW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'done'</a:t>
            </a:r>
            <a:r>
              <a:rPr lang="en-US" altLang="zh-TW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2DA77E5-A541-EDAC-00F0-A083B2D3F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TW" altLang="en-US" sz="4800" dirty="0">
                <a:ea typeface="標楷體" panose="03000509000000000000" pitchFamily="65" charset="-120"/>
              </a:rPr>
              <a:t>二、結果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D36DAAF-B64E-8208-B3E1-B3750AEBE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6F577E8-1C50-7FA3-AC82-8274BF846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31" y="1883259"/>
            <a:ext cx="8081537" cy="30914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CC0A0-51B7-F125-B6B8-368218F5D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8049B00-0485-B45B-C62C-C3139A731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38200" indent="-838200"/>
            <a:r>
              <a:rPr lang="zh-TW" altLang="en-US" sz="4800" dirty="0">
                <a:ea typeface="標楷體" panose="03000509000000000000" pitchFamily="65" charset="-120"/>
              </a:rPr>
              <a:t>二、結果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BEFB45C-D7CB-CA73-734C-D107BB7BB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E2CD392-53FC-ECE8-35BB-D98AED542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769" y="1588610"/>
            <a:ext cx="5776461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37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372</Words>
  <Application>Microsoft Office PowerPoint</Application>
  <PresentationFormat>如螢幕大小 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Arial</vt:lpstr>
      <vt:lpstr>新細明體</vt:lpstr>
      <vt:lpstr>Calibri</vt:lpstr>
      <vt:lpstr>標楷體</vt:lpstr>
      <vt:lpstr>Times New Roman</vt:lpstr>
      <vt:lpstr>Office 佈景主題</vt:lpstr>
      <vt:lpstr>Python 期中作業</vt:lpstr>
      <vt:lpstr>內容（標楷體44 ）</vt:lpstr>
      <vt:lpstr>一、程式碼</vt:lpstr>
      <vt:lpstr>一、程式碼</vt:lpstr>
      <vt:lpstr>二、結果</vt:lpstr>
      <vt:lpstr>二、結果</vt:lpstr>
    </vt:vector>
  </TitlesOfParts>
  <Company>pipu.tw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pipu</dc:creator>
  <cp:lastModifiedBy>徐偉玲</cp:lastModifiedBy>
  <cp:revision>14</cp:revision>
  <dcterms:created xsi:type="dcterms:W3CDTF">2009-06-04T14:31:22Z</dcterms:created>
  <dcterms:modified xsi:type="dcterms:W3CDTF">2025-04-28T04:52:39Z</dcterms:modified>
</cp:coreProperties>
</file>