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14744" y="3857628"/>
            <a:ext cx="43434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A661B-BF22-9290-6F7E-22116CF6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6852F-AB89-4DDB-87B1-9C7AB240FA1C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72E6E-73C0-57F2-C5F1-0CFF3937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E41EA1-81CD-0C05-B2C1-A3B2DA78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010C-1B95-4BF7-BE3C-77B7283AE828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999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30A713-BA51-0C60-B780-766E0A85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C8E3-401A-40AF-A688-E067F5B3C2F1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6D8A3-BA02-2EE0-C61C-0AB01C30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1D9F9-130F-4E4C-985B-1055645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A7EE-DB51-4926-8130-32B049B677A2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47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E68A38-C58E-8F5C-D956-FC44F29C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92C83-1BCB-4B2D-A574-FDA18C6DCEC4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397FD-9A1C-3742-C6AC-2134C2A9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E6DD5-8837-36E1-893D-3FD8DDC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DC8C-02D4-45CD-A3A2-9FD30997E48D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66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46BAE6-EAF8-C9B6-EB01-AC9B4C8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3C27-59FE-4D4D-B2CA-5C27E184E3BD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C4A6A-7233-8357-B4A6-0941E82D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EAE5C-066C-1EB6-017D-B9F80785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3EE9-9382-4EB7-9EAD-0255C91036F7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442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FD49C1-F08D-F95F-0F54-5B94C890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62BA-37B0-42E0-B52C-586B029F6E3C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6B6475-6B69-67D4-F47D-B8EF633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E6247-2D73-ED8F-5542-C41E2342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74E35-E0F3-494E-A4CD-0F59B704BEC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05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6B6BB19-4230-026F-FE85-D48E1C68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4382-1494-4A59-B25A-0DFF60A19964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126777-A6E8-D66B-413C-5D012AF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89B5867-4193-76E9-0F09-DCCE3BA8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989C4-8164-44F3-902F-11F9A9D6F10B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66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A1597C2-2852-D6B9-4215-4C552257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42E6-C824-498C-9C0F-B6D1DB78A148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4893EE56-E443-F2C0-6AF5-B3DF792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58CE881-B039-3FBA-51FD-83DADF66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EE4E2-B1F3-4C83-84A4-3C5C28A2F0F2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9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6289476-A921-D7F4-BA84-F2AB412B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429B-1E62-4895-8DA0-ABA3574E7380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F6C5D37-FB67-7CE5-3E87-0C11B8AA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CE698EA8-B47B-926B-78E0-8314DC49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C30BB-7B73-44FB-99E7-E08330B7FF9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414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3C0153E9-884F-1A25-9766-15507B4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8B05E-7FCB-4721-89E2-AB569B384D64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DA12DD2-4A71-625A-C5ED-21ADB2D3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69292BB7-9545-F04E-44FE-FC011498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FE48B-37DE-4722-B408-B955E2B087A2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74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0DDC132-A81C-DA47-3914-C73401B8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D0C0-EC74-4875-AE7E-FA40CBC86D65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3DB0761-8374-37BE-2331-DD20B69C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0A8A458-BC54-3D53-000C-36E33C0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3971E-5A48-48FB-83B2-47CFA016D77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259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7EC451E-8401-C6DC-38F4-D891A186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2D9-140A-4F27-A765-7351FDBF3136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436DCB1-8A5E-7029-2FD8-64BC2E94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B13C01D-912C-D0B2-BEDD-4409212C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3DFD-4E2E-4E35-8B2E-1516B021999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69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F623624B-E427-D0F9-E09E-7FF3851414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AA2BECEC-7F32-162F-1658-1C5390E832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DFF53-8F78-2AD4-4F01-C86832278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391C1B-9A3D-4383-BD7C-26C7AD8417A0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291D8-C449-84AC-693F-F4BF95678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5FEC2-81F5-89D5-DEDE-03D6708D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4EE85B8-A678-4D4F-B280-8C0E48165A7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8842FB35-05D1-68C2-CCD0-1FA2F0CB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標楷體" panose="03000509000000000000" pitchFamily="65" charset="-120"/>
              </a:rPr>
              <a:t>Python</a:t>
            </a:r>
            <a:r>
              <a:rPr lang="zh-TW" altLang="en-US" sz="4000" dirty="0">
                <a:ea typeface="標楷體" panose="03000509000000000000" pitchFamily="65" charset="-120"/>
              </a:rPr>
              <a:t> 期中作業</a:t>
            </a:r>
            <a:endParaRPr lang="en-US" altLang="zh-TW" sz="4000" dirty="0">
              <a:ea typeface="標楷體" panose="03000509000000000000" pitchFamily="65" charset="-120"/>
            </a:endParaRPr>
          </a:p>
        </p:txBody>
      </p:sp>
      <p:sp>
        <p:nvSpPr>
          <p:cNvPr id="3075" name="副標題 2">
            <a:extLst>
              <a:ext uri="{FF2B5EF4-FFF2-40B4-BE49-F238E27FC236}">
                <a16:creationId xmlns:a16="http://schemas.microsoft.com/office/drawing/2014/main" id="{E80847B0-A864-68C4-F516-ECE5544B7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4941168"/>
            <a:ext cx="5832475" cy="64807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學生：徐偉玲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77CD2F-B2D1-428C-9BA9-238046C78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97" y="3212976"/>
            <a:ext cx="3904406" cy="11392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11F8197E-5F32-BF85-647F-BB63C6F4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內容（標楷體</a:t>
            </a:r>
            <a:r>
              <a:rPr lang="en-US" altLang="zh-TW" dirty="0">
                <a:ea typeface="標楷體" panose="03000509000000000000" pitchFamily="65" charset="-120"/>
              </a:rPr>
              <a:t>44</a:t>
            </a:r>
            <a:r>
              <a:rPr lang="zh-TW" altLang="en-US">
                <a:ea typeface="標楷體" panose="03000509000000000000" pitchFamily="65" charset="-120"/>
              </a:rPr>
              <a:t> ）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70B2DA98-F98E-3720-B51A-ECC5D0BFD90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ea typeface="標楷體" panose="03000509000000000000" pitchFamily="65" charset="-120"/>
              </a:rPr>
              <a:t>API </a:t>
            </a:r>
            <a:r>
              <a:rPr lang="zh-TW" altLang="en-US" dirty="0">
                <a:ea typeface="標楷體" panose="03000509000000000000" pitchFamily="65" charset="-120"/>
              </a:rPr>
              <a:t>來源：</a:t>
            </a:r>
            <a:r>
              <a:rPr lang="en-US" altLang="zh-TW" dirty="0">
                <a:ea typeface="標楷體" panose="03000509000000000000" pitchFamily="65" charset="-120"/>
              </a:rPr>
              <a:t>https://data.gov.tw/dataset/160055</a:t>
            </a:r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程式碼</a:t>
            </a:r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結果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endParaRPr lang="zh-TW" altLang="en-US" dirty="0"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D020B4-AA60-22A4-926A-0D54EA3C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一、程式碼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14A254-8963-1E56-DB55-0864AF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516" y="1484784"/>
            <a:ext cx="8712968" cy="4752528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cascade/access open data</a:t>
            </a: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US" altLang="zh-TW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zh-TW" alt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zh-TW" altLang="en-US" sz="1600" dirty="0">
                <a:solidFill>
                  <a:srgbClr val="5E884B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用於操作網頁</a:t>
            </a:r>
            <a:r>
              <a:rPr lang="en-US" altLang="zh-TW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TW" altLang="en-US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，抓取網頁內容</a:t>
            </a:r>
            <a:endParaRPr lang="en-US" altLang="zh-TW" sz="1600" b="0" dirty="0">
              <a:solidFill>
                <a:srgbClr val="5E884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TW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ssl</a:t>
            </a:r>
            <a:endParaRPr lang="en-US" altLang="zh-TW" sz="16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建立一個不驗證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SSL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憑證的上下文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create_default_https_context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create_unverified_contex</a:t>
            </a:r>
            <a:r>
              <a:rPr lang="en-US" altLang="zh-TW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altLang="zh-TW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新的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 URL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資料來源網址（</a:t>
            </a:r>
            <a:r>
              <a:rPr lang="en-US" altLang="zh-TW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source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的意思）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https://data.gov.tw/dataset/160055</a:t>
            </a: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'https://od.moi.gov.tw/</a:t>
            </a:r>
            <a:r>
              <a:rPr lang="en-US" altLang="zh-TW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/v1/rest/datastore/A01010000C-002150-013’</a:t>
            </a: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發送請求並讀取資料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urllib.request</a:t>
            </a: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用於打開或讀取</a:t>
            </a: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URL</a:t>
            </a:r>
            <a:endParaRPr lang="zh-TW" alt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urlopen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讀取並解碼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回應內容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().decode(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將回應內容解析為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zh-TW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提取資料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clist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根據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的結構，提取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"records"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部分寫入檔案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TW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C9478A8-87F1-8E5B-F54B-50260C32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一、程式碼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498126-B099-955C-26DF-E02DA85D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84784"/>
            <a:ext cx="9144000" cy="4608512"/>
          </a:xfrm>
          <a:solidFill>
            <a:schemeClr val="tx1"/>
          </a:solidFill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將資料寫入檔案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'./website_data.txt'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clist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提取需要的欄位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website_name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'WEBSITE_NM'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未知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提取網站名稱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web_url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'WEBURL'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未知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提取網站網址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case_count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'CNT'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未知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提取發生件數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將資料寫入檔案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網站名稱：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website_name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網址：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web_url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案件次數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case_count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嘗試將案件次數轉換為整數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case_count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將案件次數轉換為整數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如果案件次數大於 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，則 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出來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網站名稱：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website_name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網址：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web_url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案件次數：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case_count</a:t>
            </a:r>
            <a:r>
              <a:rPr lang="en-US" altLang="zh-TW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print(f"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無效的案件次數：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case_count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zh-TW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，無法轉換為整數</a:t>
            </a:r>
            <a:r>
              <a:rPr lang="en-US" altLang="zh-TW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endParaRPr lang="zh-TW" alt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zh-TW" alt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TW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TW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altLang="zh-TW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DA77E5-A541-EDAC-00F0-A083B2D3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TW" altLang="en-US" sz="4800" dirty="0">
                <a:ea typeface="標楷體" panose="03000509000000000000" pitchFamily="65" charset="-120"/>
              </a:rPr>
              <a:t>二、結果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36DAAF-B64E-8208-B3E1-B3750AEBE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2CFE77-FAAB-0C8B-6DCF-ABB87FC9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8" y="1364790"/>
            <a:ext cx="8484704" cy="49967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CC0A0-51B7-F125-B6B8-368218F5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049B00-0485-B45B-C62C-C3139A73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TW" altLang="en-US" sz="4800" dirty="0">
                <a:ea typeface="標楷體" panose="03000509000000000000" pitchFamily="65" charset="-120"/>
              </a:rPr>
              <a:t>二、結果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BEFB45C-D7CB-CA73-734C-D107BB7BB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EFD65B-BDB9-DD2E-B9A1-A8F3F8BF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48" y="1340872"/>
            <a:ext cx="7123503" cy="524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461</Words>
  <Application>Microsoft Office PowerPoint</Application>
  <PresentationFormat>如螢幕大小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Consolas</vt:lpstr>
      <vt:lpstr>Times New Roman</vt:lpstr>
      <vt:lpstr>Office 佈景主題</vt:lpstr>
      <vt:lpstr>Python 期中作業</vt:lpstr>
      <vt:lpstr>內容（標楷體44 ）</vt:lpstr>
      <vt:lpstr>一、程式碼</vt:lpstr>
      <vt:lpstr>一、程式碼</vt:lpstr>
      <vt:lpstr>二、結果</vt:lpstr>
      <vt:lpstr>二、結果</vt:lpstr>
    </vt:vector>
  </TitlesOfParts>
  <Company>pipu.tw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pipu</dc:creator>
  <cp:lastModifiedBy>徐偉玲</cp:lastModifiedBy>
  <cp:revision>16</cp:revision>
  <dcterms:created xsi:type="dcterms:W3CDTF">2009-06-04T14:31:22Z</dcterms:created>
  <dcterms:modified xsi:type="dcterms:W3CDTF">2025-04-28T05:54:58Z</dcterms:modified>
</cp:coreProperties>
</file>