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0839-DA8F-44D2-832C-B9FB6215B9F8}" type="datetimeFigureOut">
              <a:rPr lang="de-AT" smtClean="0"/>
              <a:t>26.09.2024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6017-9F01-4376-991A-9CC7E56498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093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0839-DA8F-44D2-832C-B9FB6215B9F8}" type="datetimeFigureOut">
              <a:rPr lang="de-AT" smtClean="0"/>
              <a:t>26.09.2024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6017-9F01-4376-991A-9CC7E56498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86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0839-DA8F-44D2-832C-B9FB6215B9F8}" type="datetimeFigureOut">
              <a:rPr lang="de-AT" smtClean="0"/>
              <a:t>26.09.2024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6017-9F01-4376-991A-9CC7E56498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5188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0839-DA8F-44D2-832C-B9FB6215B9F8}" type="datetimeFigureOut">
              <a:rPr lang="de-AT" smtClean="0"/>
              <a:t>26.09.2024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6017-9F01-4376-991A-9CC7E564980E}" type="slidenum">
              <a:rPr lang="de-AT" smtClean="0"/>
              <a:t>‹Nr.›</a:t>
            </a:fld>
            <a:endParaRPr lang="de-A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0172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0839-DA8F-44D2-832C-B9FB6215B9F8}" type="datetimeFigureOut">
              <a:rPr lang="de-AT" smtClean="0"/>
              <a:t>26.09.2024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6017-9F01-4376-991A-9CC7E56498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7159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0839-DA8F-44D2-832C-B9FB6215B9F8}" type="datetimeFigureOut">
              <a:rPr lang="de-AT" smtClean="0"/>
              <a:t>26.09.2024</a:t>
            </a:fld>
            <a:endParaRPr lang="de-A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6017-9F01-4376-991A-9CC7E56498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1091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0839-DA8F-44D2-832C-B9FB6215B9F8}" type="datetimeFigureOut">
              <a:rPr lang="de-AT" smtClean="0"/>
              <a:t>26.09.2024</a:t>
            </a:fld>
            <a:endParaRPr lang="de-A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6017-9F01-4376-991A-9CC7E56498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99938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0839-DA8F-44D2-832C-B9FB6215B9F8}" type="datetimeFigureOut">
              <a:rPr lang="de-AT" smtClean="0"/>
              <a:t>26.09.2024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6017-9F01-4376-991A-9CC7E56498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4708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0839-DA8F-44D2-832C-B9FB6215B9F8}" type="datetimeFigureOut">
              <a:rPr lang="de-AT" smtClean="0"/>
              <a:t>26.09.2024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6017-9F01-4376-991A-9CC7E56498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2144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0839-DA8F-44D2-832C-B9FB6215B9F8}" type="datetimeFigureOut">
              <a:rPr lang="de-AT" smtClean="0"/>
              <a:t>26.09.2024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6017-9F01-4376-991A-9CC7E56498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712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0839-DA8F-44D2-832C-B9FB6215B9F8}" type="datetimeFigureOut">
              <a:rPr lang="de-AT" smtClean="0"/>
              <a:t>26.09.2024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6017-9F01-4376-991A-9CC7E56498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846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0839-DA8F-44D2-832C-B9FB6215B9F8}" type="datetimeFigureOut">
              <a:rPr lang="de-AT" smtClean="0"/>
              <a:t>26.09.2024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6017-9F01-4376-991A-9CC7E56498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383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0839-DA8F-44D2-832C-B9FB6215B9F8}" type="datetimeFigureOut">
              <a:rPr lang="de-AT" smtClean="0"/>
              <a:t>26.09.2024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6017-9F01-4376-991A-9CC7E56498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753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0839-DA8F-44D2-832C-B9FB6215B9F8}" type="datetimeFigureOut">
              <a:rPr lang="de-AT" smtClean="0"/>
              <a:t>26.09.2024</a:t>
            </a:fld>
            <a:endParaRPr lang="de-A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6017-9F01-4376-991A-9CC7E56498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874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0839-DA8F-44D2-832C-B9FB6215B9F8}" type="datetimeFigureOut">
              <a:rPr lang="de-AT" smtClean="0"/>
              <a:t>26.09.2024</a:t>
            </a:fld>
            <a:endParaRPr lang="de-A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6017-9F01-4376-991A-9CC7E56498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534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0839-DA8F-44D2-832C-B9FB6215B9F8}" type="datetimeFigureOut">
              <a:rPr lang="de-AT" smtClean="0"/>
              <a:t>26.09.2024</a:t>
            </a:fld>
            <a:endParaRPr lang="de-A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6017-9F01-4376-991A-9CC7E56498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669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0839-DA8F-44D2-832C-B9FB6215B9F8}" type="datetimeFigureOut">
              <a:rPr lang="de-AT" smtClean="0"/>
              <a:t>26.09.2024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6017-9F01-4376-991A-9CC7E56498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564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520839-DA8F-44D2-832C-B9FB6215B9F8}" type="datetimeFigureOut">
              <a:rPr lang="de-AT" smtClean="0"/>
              <a:t>26.09.2024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86017-9F01-4376-991A-9CC7E56498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6056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BC44F-F201-3240-03E5-FA797F438F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Steam Review Sentiment Analysis 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2AF742-C469-91B7-36B4-DA71CBC633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Grau Markus, Kosma Daniel, Yildiz Mikail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3428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9E9C98-F367-093C-37BD-9346E750E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Fragestellung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C3DD97-8DEA-3726-98F7-3B9133632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Wie effektiv kann ein Transformer Modell Steam Reviews nutzen, um automatisch zu klassifizieren, ob ein Spiel oder eine App empfohlen wird?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8771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0B0A3-F1A1-2800-2D89-DC2D7C1F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Begründung der Fragestellung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45C237-BBEC-EFDA-3645-2BC3B312C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Ungenaue Sprache: Slang, Abkürzungen, Rechtschreibfehler Umgangssprache und Emojis schwer zu interpretieren</a:t>
            </a:r>
          </a:p>
          <a:p>
            <a:r>
              <a:rPr lang="de-DE" dirty="0"/>
              <a:t>Längenunterschiede der Reviews: Ein-Wort-Kommentare bis hin zu langen Essays </a:t>
            </a:r>
          </a:p>
          <a:p>
            <a:r>
              <a:rPr lang="de-DE" dirty="0"/>
              <a:t>Subjektivität &amp; Kontext: Widersprüchliche Reviews (Negative Aspekte + Empfehlung)</a:t>
            </a:r>
          </a:p>
          <a:p>
            <a:r>
              <a:rPr lang="de-DE" dirty="0"/>
              <a:t>Unstrukturierte Daten: Notwendigkeit von Tokenisierung, </a:t>
            </a:r>
            <a:r>
              <a:rPr lang="de-DE" dirty="0" err="1"/>
              <a:t>Stopword</a:t>
            </a:r>
            <a:r>
              <a:rPr lang="de-DE" dirty="0"/>
              <a:t>-Entfernung, Normalisierung </a:t>
            </a:r>
          </a:p>
          <a:p>
            <a:r>
              <a:rPr lang="de-DE" dirty="0"/>
              <a:t>Ironie &amp; Sarkasmus: Komplexe Interpretation notwendig (z.B. „Tolles Spiel, das meinen Tag ruiniert hat“)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918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70549-539C-264C-80EF-6A384224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Datensatz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2A0C29-1D91-446E-33AC-240922A22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Steam Review Datensatz (2021) </a:t>
            </a:r>
          </a:p>
          <a:p>
            <a:pPr lvl="1"/>
            <a:r>
              <a:rPr lang="de-DE" dirty="0"/>
              <a:t>Quelle: https://www.kaggle.com/datasets/najzeko/steam-reviews-2021</a:t>
            </a:r>
          </a:p>
          <a:p>
            <a:r>
              <a:rPr lang="de-DE" dirty="0"/>
              <a:t>Größe: 8.17GB </a:t>
            </a:r>
          </a:p>
          <a:p>
            <a:r>
              <a:rPr lang="de-DE" dirty="0"/>
              <a:t>Shape: </a:t>
            </a:r>
          </a:p>
          <a:p>
            <a:pPr lvl="1"/>
            <a:r>
              <a:rPr lang="de-AT" dirty="0"/>
              <a:t>21 Millionen User Reviews (Zeilen)</a:t>
            </a:r>
          </a:p>
          <a:p>
            <a:pPr lvl="1"/>
            <a:r>
              <a:rPr lang="de-AT" dirty="0"/>
              <a:t>22 Spalten </a:t>
            </a:r>
          </a:p>
        </p:txBody>
      </p:sp>
    </p:spTree>
    <p:extLst>
      <p:ext uri="{BB962C8B-B14F-4D97-AF65-F5344CB8AC3E}">
        <p14:creationId xmlns:p14="http://schemas.microsoft.com/office/powerpoint/2010/main" val="2995974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06A11-6376-BDA0-91F1-2A8F510D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 wichtiger Spalten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7A51C5-72B6-D7AA-CFC1-3D8280A7D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Review Text (String)</a:t>
            </a:r>
          </a:p>
          <a:p>
            <a:pPr lvl="1"/>
            <a:r>
              <a:rPr lang="de-DE" dirty="0"/>
              <a:t>Gefiltert auf Englische Rezensionen – Reduzierung auf ~9.6 Millionen Reviews</a:t>
            </a:r>
          </a:p>
          <a:p>
            <a:r>
              <a:rPr lang="de-DE" dirty="0"/>
              <a:t>Recommended (Boolean)</a:t>
            </a:r>
          </a:p>
          <a:p>
            <a:pPr lvl="1"/>
            <a:r>
              <a:rPr lang="de-DE" dirty="0"/>
              <a:t>Empfehlung des </a:t>
            </a:r>
            <a:r>
              <a:rPr lang="de-DE" dirty="0" err="1"/>
              <a:t>Authors</a:t>
            </a:r>
            <a:r>
              <a:rPr lang="de-DE" dirty="0"/>
              <a:t> für das Spiel</a:t>
            </a:r>
          </a:p>
          <a:p>
            <a:r>
              <a:rPr lang="de-DE" dirty="0"/>
              <a:t>Playtime on App/Game (</a:t>
            </a:r>
            <a:r>
              <a:rPr lang="de-DE" dirty="0" err="1"/>
              <a:t>Numeric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Die Spielzeit die der </a:t>
            </a:r>
            <a:r>
              <a:rPr lang="de-DE" dirty="0" err="1"/>
              <a:t>Author</a:t>
            </a:r>
            <a:r>
              <a:rPr lang="de-DE" dirty="0"/>
              <a:t> in der App/dem Spiel zur Zeit des Reviews hat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4766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F47A3-55BF-A62F-E82D-C12B3B6C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Durchführung erste EDA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F13068-D9F3-3AE1-486D-12A8DC398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Vorerst nur Daten aus 2020 wegen Rechenleistung</a:t>
            </a:r>
          </a:p>
          <a:p>
            <a:r>
              <a:rPr lang="de-DE" dirty="0"/>
              <a:t>EDA siehe Notebooks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63452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210</Words>
  <Application>Microsoft Office PowerPoint</Application>
  <PresentationFormat>Breitbild</PresentationFormat>
  <Paragraphs>29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Steam Review Sentiment Analysis </vt:lpstr>
      <vt:lpstr>Fragestellung</vt:lpstr>
      <vt:lpstr>Begründung der Fragestellung</vt:lpstr>
      <vt:lpstr>Datensatz</vt:lpstr>
      <vt:lpstr>Überblick wichtiger Spalten</vt:lpstr>
      <vt:lpstr>Durchführung erste EDA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Kosma</dc:creator>
  <cp:lastModifiedBy>Daniel Kosma</cp:lastModifiedBy>
  <cp:revision>10</cp:revision>
  <dcterms:created xsi:type="dcterms:W3CDTF">2024-09-25T21:37:46Z</dcterms:created>
  <dcterms:modified xsi:type="dcterms:W3CDTF">2024-09-26T13:12:27Z</dcterms:modified>
</cp:coreProperties>
</file>