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f997e376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f997e376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f997e376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f997e376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f997e376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f997e37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f997e376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f997e376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f997e376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f997e376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f997e376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f997e376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f997e376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f997e376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f997e376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f997e376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8d39ed1d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8d39ed1d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8d39ed1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8d39ed1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711"/>
              <a:t>“Orexoff ”</a:t>
            </a:r>
            <a:endParaRPr sz="87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Интернет магазин по продаже орехов </a:t>
            </a:r>
            <a:endParaRPr sz="30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950" y="0"/>
            <a:ext cx="3876974" cy="243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9450" y="2078875"/>
            <a:ext cx="5176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Мы получили отличный опыт в работе с веб-проектом и отточили свои навыки в фронт- и энд-разработке. Мы довольны проделанной работой и планируем в будущем продолжать свою деятельность в данном направлении</a:t>
            </a:r>
            <a:endParaRPr sz="1600"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705" y="2195250"/>
            <a:ext cx="3148476" cy="29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711"/>
              <a:t>“Orexoff ”</a:t>
            </a:r>
            <a:endParaRPr sz="87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Интернет магазин по продаже орехов </a:t>
            </a:r>
            <a:endParaRPr sz="3000"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425" y="3063700"/>
            <a:ext cx="3876974" cy="243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 наше время хорошо развита сфера услуг: появляется все больше онлайн магазинов и служб доставок. Несмотря на это,  рынок нашего любимого продукта </a:t>
            </a:r>
            <a:r>
              <a:rPr lang="ru" sz="1600"/>
              <a:t>мало развит</a:t>
            </a:r>
            <a:r>
              <a:rPr lang="ru" sz="1600"/>
              <a:t>, а сама товар либо </a:t>
            </a:r>
            <a:r>
              <a:rPr lang="ru" sz="1600"/>
              <a:t>некачественный</a:t>
            </a:r>
            <a:r>
              <a:rPr lang="ru" sz="1600"/>
              <a:t>, либо имеет завышенную цену и </a:t>
            </a:r>
            <a:r>
              <a:rPr lang="ru" sz="1600"/>
              <a:t>мало доступен.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Данная ситуация нам не безразлична. Мы решили попрактиковаться в разработке веб-сайта, создав онлайн магазин по продаже орехов.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Исследовательская часть работы: задачи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585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Изучить структуру популярных интернет-магазинов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Найти их </a:t>
            </a:r>
            <a:r>
              <a:rPr lang="ru" sz="1600"/>
              <a:t>недостатки</a:t>
            </a:r>
            <a:r>
              <a:rPr lang="ru" sz="1600"/>
              <a:t> и неудобства, избежать их при создании своего проекта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Проанализировать</a:t>
            </a:r>
            <a:r>
              <a:rPr lang="ru" sz="1600"/>
              <a:t> рынок продукции, создать </a:t>
            </a:r>
            <a:r>
              <a:rPr lang="ru" sz="1600"/>
              <a:t>примерный</a:t>
            </a:r>
            <a:r>
              <a:rPr lang="ru" sz="1600"/>
              <a:t> </a:t>
            </a:r>
            <a:r>
              <a:rPr lang="ru" sz="1600"/>
              <a:t>прайс-лист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Выбрать самый ходовой объем каждого сорта, создать универсальный</a:t>
            </a:r>
            <a:endParaRPr sz="16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925" y="1799575"/>
            <a:ext cx="2883950" cy="34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Творческая часть работы: задачи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7650" y="2040600"/>
            <a:ext cx="5143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Создать простой, понятный и (насколько позволяют наши способности) красивый дизайн веб-страниц.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Создать панельки отображающие продукцию и её цену.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918" y="2040600"/>
            <a:ext cx="4137208" cy="31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Практическая часть работы: задачи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Создать таблицы для бд пользователей и продукции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Реализовать корзину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Написать формы и дату</a:t>
            </a:r>
            <a:endParaRPr sz="16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475" y="2255850"/>
            <a:ext cx="4123899" cy="300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57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разработки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710250" y="3152475"/>
            <a:ext cx="26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Тут будут картинки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5050"/>
            <a:ext cx="5136225" cy="17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225" y="2860047"/>
            <a:ext cx="5380775" cy="22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6368750" y="1927200"/>
            <a:ext cx="204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Обработчик </a:t>
            </a:r>
            <a:r>
              <a:rPr lang="ru" sz="1700"/>
              <a:t>бд</a:t>
            </a:r>
            <a:endParaRPr sz="1700"/>
          </a:p>
        </p:txBody>
      </p:sp>
      <p:cxnSp>
        <p:nvCxnSpPr>
          <p:cNvPr id="125" name="Google Shape;125;p18"/>
          <p:cNvCxnSpPr>
            <a:stCxn id="124" idx="1"/>
          </p:cNvCxnSpPr>
          <p:nvPr/>
        </p:nvCxnSpPr>
        <p:spPr>
          <a:xfrm flipH="1">
            <a:off x="4735250" y="2150400"/>
            <a:ext cx="1633500" cy="36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8"/>
          <p:cNvCxnSpPr>
            <a:stCxn id="127" idx="3"/>
          </p:cNvCxnSpPr>
          <p:nvPr/>
        </p:nvCxnSpPr>
        <p:spPr>
          <a:xfrm>
            <a:off x="2361075" y="4156650"/>
            <a:ext cx="1876200" cy="25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8"/>
          <p:cNvSpPr txBox="1"/>
          <p:nvPr/>
        </p:nvSpPr>
        <p:spPr>
          <a:xfrm>
            <a:off x="58275" y="3956550"/>
            <a:ext cx="23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Не статичные</a:t>
            </a:r>
            <a:r>
              <a:rPr lang="ru">
                <a:latin typeface="Lato"/>
                <a:ea typeface="Lato"/>
                <a:cs typeface="Lato"/>
                <a:sym typeface="Lato"/>
              </a:rPr>
              <a:t> параметры!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571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разработки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тут тоже будут картинки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238" y="906375"/>
            <a:ext cx="3533775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424" y="1431749"/>
            <a:ext cx="4390475" cy="20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5377" y="3737700"/>
            <a:ext cx="1329732" cy="13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Недоработки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Мы задали начало для системы регистрации/логина, но не нашли ей логического применения.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Некрасиво реализовали корзину.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Недостаточная оптимизация кода.</a:t>
            </a:r>
            <a:endParaRPr sz="1600"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800" y="2709300"/>
            <a:ext cx="2434200" cy="2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Планы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Реализовать систему избранных товаров -&gt; тем самым решить проблему бесполезности регистрации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Добавить функцию добавления товаров -&gt; решит проблему малого количества взаимодействия пользователя с сайтом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Переиначить систему корзины -&gt; сделать </a:t>
            </a:r>
            <a:r>
              <a:rPr lang="ru" sz="1600"/>
              <a:t>ее</a:t>
            </a:r>
            <a:r>
              <a:rPr lang="ru" sz="1600"/>
              <a:t> удобнее и понятнее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 4*.      Добавить крутые фишки.</a:t>
            </a:r>
            <a:endParaRPr sz="1600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700" y="3203525"/>
            <a:ext cx="2069300" cy="193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