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>
        <p:scale>
          <a:sx n="130" d="100"/>
          <a:sy n="130" d="100"/>
        </p:scale>
        <p:origin x="-1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07FD-7E35-4005-948F-FDBC58607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7EDED-2591-46C5-8D1B-3187F7D18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6F25-305C-4BAE-8317-49BD55C7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D8B22-0456-4A90-AEFB-1D19738D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AB5C4-BE33-4E3A-80C1-535B150B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EA7E-1270-4B9D-9FC2-211FB6E4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1DCEE-DC45-4C5C-AFFC-1DA9B1B0B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B0A66-F1EC-4167-99CB-1726D1E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6E63-3AB4-4963-A3B2-3095E933F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68F17-7A22-4E18-B995-25EFFE0F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0B5A6-ABB3-4B11-B822-F9078A15D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0BEEC-4796-47AE-BCAF-AA8E64E8C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91940-3C76-4A5E-9483-CE0001FA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180D-EA2B-4157-982C-3F9F8B02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1BA64-AACB-4BAE-81EC-745E6115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D539-30D9-4BA4-A667-22ED042F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0555-BC79-4D09-AF1E-8D6BE9ED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DABA-A8B0-416F-8F2B-86C22B73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4950-D76C-456E-B43A-E7FB3ED3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CE4C9-A14F-41D5-8FEA-2FD87689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1F0A-45E8-4A8E-9F54-F6BA870E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95C5A-A166-4B5A-9395-54DE09D48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A4F1-8E9D-4FED-8DBE-C0DAA59B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81CB-91D8-4A9D-9BCB-34B56D74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DE77-CD7A-4AC5-A127-C281DA89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5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748D-EA35-465A-B07E-42F1FAFE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8207-4F88-4683-A1B4-8E74A4769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45AF-6ACF-41E7-8BCB-3DAC399DA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0D2CC-3B30-46EE-BB6C-5EE06F36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1AAD8-CA21-49A8-BB49-3919D948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B77F-FC6D-4333-9FC2-0F31E80A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504A-FC20-4A7D-857C-93E71B98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B8375-CE92-42B3-882E-EB48C815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748FA-DBF6-4063-8B87-3ECD6703E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6994D-53D9-4C08-92D3-93D5CB351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BCC8B-CE82-47AD-B352-4BC6FA3B7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6823E-030A-444F-B88F-3534361B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20561-0C38-4B1B-82D2-BA3CE49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2DCB6-E94F-431A-B4ED-31DC953E4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4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0BB1-84A4-4906-BEAA-0F1D6A8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7FAA-33F6-46C2-8B90-2F93C651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5DA4-6C75-4D6F-9EDE-7AF0B022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3C86D-838F-4937-BCE9-CAAEDC23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5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0EEDE-9F68-4D75-8B69-41B57773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16B70-F9FD-4839-9677-7BB974A9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C3BE4-79F5-4F78-85FE-F0FF8CF4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5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B01E-9928-42AA-A132-F99201516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FB3E-FF1C-43C6-8B03-0431C45A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F1F9-EB92-44D6-A086-EF5065EB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7CE6F-698B-4F99-945A-C41F2B1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69DE-9C23-4EE3-8F66-D702E5B8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1CB8-CB29-4C8F-A1B7-7C9DE2AC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123E-5AC5-4AD2-9EE3-6BAEA071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5971D-8789-40EB-A28F-E7597FFD7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0F6D9-1301-4586-8FAA-621C2DE8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0DD1D-9590-471D-B77B-612AEABC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CF6A7-4E78-442C-89F5-00E79239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5E41-3FB8-4681-AEF5-AD78B75A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00B77-6258-47F5-9350-3A0768F4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B2158-338A-4465-9960-276DE31A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56786-E1ED-47C0-B200-D137EEB60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178A-E053-4762-9A39-AF0A42FF0C8B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D9B2-1B6F-4F92-866F-96791C966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68E6C-8450-4B42-B426-9D22CE432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E7A2-CF34-4C76-AD63-DE4571898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92851F4-B2F5-45B2-ACC4-24BE5CF22E29}"/>
              </a:ext>
            </a:extLst>
          </p:cNvPr>
          <p:cNvGrpSpPr/>
          <p:nvPr/>
        </p:nvGrpSpPr>
        <p:grpSpPr>
          <a:xfrm>
            <a:off x="425893" y="1850922"/>
            <a:ext cx="5115987" cy="3536002"/>
            <a:chOff x="352151" y="1909915"/>
            <a:chExt cx="5115987" cy="35360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1653CA9-2076-44DB-9FD8-FE1F34C79C15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71" t="22426" r="23711" b="11655"/>
            <a:stretch/>
          </p:blipFill>
          <p:spPr bwMode="auto">
            <a:xfrm>
              <a:off x="706112" y="1909915"/>
              <a:ext cx="4300965" cy="353531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3D3D32-6008-4BE5-B324-D376663635E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52" t="12331" r="4098" b="50991"/>
            <a:stretch/>
          </p:blipFill>
          <p:spPr bwMode="auto">
            <a:xfrm>
              <a:off x="4697361" y="2324714"/>
              <a:ext cx="770777" cy="1967066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9025CB0-8055-44DC-BABF-E9765DEA7EF1}"/>
                    </a:ext>
                  </a:extLst>
                </p:cNvPr>
                <p:cNvSpPr txBox="1"/>
                <p:nvPr/>
              </p:nvSpPr>
              <p:spPr>
                <a:xfrm>
                  <a:off x="4778478" y="2020529"/>
                  <a:ext cx="3539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9025CB0-8055-44DC-BABF-E9765DEA7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8478" y="2020529"/>
                  <a:ext cx="35396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66CA17-49C2-4630-93C9-CE51EDA66D1C}"/>
                </a:ext>
              </a:extLst>
            </p:cNvPr>
            <p:cNvSpPr txBox="1"/>
            <p:nvPr/>
          </p:nvSpPr>
          <p:spPr>
            <a:xfrm rot="965806">
              <a:off x="1079487" y="5076585"/>
              <a:ext cx="198481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Longevity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A07796-0EC9-4306-A8BC-8481DE670E16}"/>
                </a:ext>
              </a:extLst>
            </p:cNvPr>
            <p:cNvSpPr txBox="1"/>
            <p:nvPr/>
          </p:nvSpPr>
          <p:spPr>
            <a:xfrm rot="19503245">
              <a:off x="4036670" y="4917711"/>
              <a:ext cx="116821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+mj-lt"/>
                </a:rPr>
                <a:t>k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72996D-C868-49EF-AF8E-B84501B71FA2}"/>
                    </a:ext>
                  </a:extLst>
                </p:cNvPr>
                <p:cNvSpPr txBox="1"/>
                <p:nvPr/>
              </p:nvSpPr>
              <p:spPr>
                <a:xfrm>
                  <a:off x="352151" y="2814483"/>
                  <a:ext cx="3539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72996D-C868-49EF-AF8E-B84501B71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51" y="2814483"/>
                  <a:ext cx="35396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34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Mikaela Marie Provost</dc:creator>
  <cp:lastModifiedBy>Mikaela Marie Provost</cp:lastModifiedBy>
  <cp:revision>1</cp:revision>
  <dcterms:created xsi:type="dcterms:W3CDTF">2020-05-21T20:49:36Z</dcterms:created>
  <dcterms:modified xsi:type="dcterms:W3CDTF">2020-05-21T20:55:15Z</dcterms:modified>
</cp:coreProperties>
</file>