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07FD-7E35-4005-948F-FDBC5860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7EDED-2591-46C5-8D1B-3187F7D18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6F25-305C-4BAE-8317-49BD55C7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8B22-0456-4A90-AEFB-1D19738D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B5C4-BE33-4E3A-80C1-535B150B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EA7E-1270-4B9D-9FC2-211FB6E4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1DCEE-DC45-4C5C-AFFC-1DA9B1B0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0A66-F1EC-4167-99CB-1726D1ED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6E63-3AB4-4963-A3B2-3095E933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8F17-7A22-4E18-B995-25EFFE0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0B5A6-ABB3-4B11-B822-F9078A15D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0BEEC-4796-47AE-BCAF-AA8E64E8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1940-3C76-4A5E-9483-CE0001FA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180D-EA2B-4157-982C-3F9F8B02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BA64-AACB-4BAE-81EC-745E6115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D539-30D9-4BA4-A667-22ED042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0555-BC79-4D09-AF1E-8D6BE9ED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DABA-A8B0-416F-8F2B-86C22B73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4950-D76C-456E-B43A-E7FB3ED3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E4C9-A14F-41D5-8FEA-2FD87689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1F0A-45E8-4A8E-9F54-F6BA870E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95C5A-A166-4B5A-9395-54DE09D48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A4F1-8E9D-4FED-8DBE-C0DAA59B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81CB-91D8-4A9D-9BCB-34B56D74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DE77-CD7A-4AC5-A127-C281DA89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748D-EA35-465A-B07E-42F1FAFE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8207-4F88-4683-A1B4-8E74A4769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545AF-6ACF-41E7-8BCB-3DAC399DA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0D2CC-3B30-46EE-BB6C-5EE06F36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AAD8-CA21-49A8-BB49-3919D948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AB77F-FC6D-4333-9FC2-0F31E80A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504A-FC20-4A7D-857C-93E71B98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B8375-CE92-42B3-882E-EB48C815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48FA-DBF6-4063-8B87-3ECD6703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6994D-53D9-4C08-92D3-93D5CB35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BCC8B-CE82-47AD-B352-4BC6FA3B7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6823E-030A-444F-B88F-3534361B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20561-0C38-4B1B-82D2-BA3CE49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DCB6-E94F-431A-B4ED-31DC953E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BB1-84A4-4906-BEAA-0F1D6A89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37FAA-33F6-46C2-8B90-2F93C651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5DA4-6C75-4D6F-9EDE-7AF0B022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3C86D-838F-4937-BCE9-CAAEDC23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5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0EEDE-9F68-4D75-8B69-41B57773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16B70-F9FD-4839-9677-7BB974A9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3BE4-79F5-4F78-85FE-F0FF8CF4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B01E-9928-42AA-A132-F9920151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FB3E-FF1C-43C6-8B03-0431C45A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FF1F9-EB92-44D6-A086-EF5065EB7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E6F-698B-4F99-945A-C41F2B11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169DE-9C23-4EE3-8F66-D702E5B8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41CB8-CB29-4C8F-A1B7-7C9DE2AC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123E-5AC5-4AD2-9EE3-6BAEA071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5971D-8789-40EB-A28F-E7597FFD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0F6D9-1301-4586-8FAA-621C2DE8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0DD1D-9590-471D-B77B-612AEABC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F6A7-4E78-442C-89F5-00E79239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5E41-3FB8-4681-AEF5-AD78B75A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00B77-6258-47F5-9350-3A0768F4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B2158-338A-4465-9960-276DE31A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6786-E1ED-47C0-B200-D137EEB60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178A-E053-4762-9A39-AF0A42FF0C8B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D9B2-1B6F-4F92-866F-96791C966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8E6C-8450-4B42-B426-9D22CE432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7D244-A9F7-4028-90BB-C66C681F100A}"/>
              </a:ext>
            </a:extLst>
          </p:cNvPr>
          <p:cNvGrpSpPr/>
          <p:nvPr/>
        </p:nvGrpSpPr>
        <p:grpSpPr>
          <a:xfrm>
            <a:off x="861502" y="1952226"/>
            <a:ext cx="9184640" cy="3383280"/>
            <a:chOff x="861502" y="1952226"/>
            <a:chExt cx="9184640" cy="33832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56E044-D3D7-4DA0-9CBB-E875110A94D8}"/>
                </a:ext>
              </a:extLst>
            </p:cNvPr>
            <p:cNvGrpSpPr/>
            <p:nvPr/>
          </p:nvGrpSpPr>
          <p:grpSpPr>
            <a:xfrm>
              <a:off x="861502" y="1952226"/>
              <a:ext cx="9184640" cy="3383280"/>
              <a:chOff x="861502" y="1957584"/>
              <a:chExt cx="9837337" cy="371453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C0BB5A0-A0E4-4B41-837D-E87365FC3F87}"/>
                  </a:ext>
                </a:extLst>
              </p:cNvPr>
              <p:cNvGrpSpPr/>
              <p:nvPr/>
            </p:nvGrpSpPr>
            <p:grpSpPr>
              <a:xfrm>
                <a:off x="861502" y="2032000"/>
                <a:ext cx="4487697" cy="3565707"/>
                <a:chOff x="802640" y="2113280"/>
                <a:chExt cx="4084320" cy="3200400"/>
              </a:xfrm>
            </p:grpSpPr>
            <p:pic>
              <p:nvPicPr>
                <p:cNvPr id="3" name="Picture 2" descr="Chart, surface chart&#10;&#10;Description automatically generated">
                  <a:extLst>
                    <a:ext uri="{FF2B5EF4-FFF2-40B4-BE49-F238E27FC236}">
                      <a16:creationId xmlns:a16="http://schemas.microsoft.com/office/drawing/2014/main" id="{E6696672-9ABD-496D-A3C6-E5587CF4C3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39" t="22400" r="26705" b="2933"/>
                <a:stretch/>
              </p:blipFill>
              <p:spPr>
                <a:xfrm>
                  <a:off x="802640" y="2113280"/>
                  <a:ext cx="4084320" cy="3200400"/>
                </a:xfrm>
                <a:prstGeom prst="rect">
                  <a:avLst/>
                </a:prstGeom>
              </p:spPr>
            </p:pic>
            <p:pic>
              <p:nvPicPr>
                <p:cNvPr id="7" name="Picture 6" descr="Chart, surface chart&#10;&#10;Description automatically generated">
                  <a:extLst>
                    <a:ext uri="{FF2B5EF4-FFF2-40B4-BE49-F238E27FC236}">
                      <a16:creationId xmlns:a16="http://schemas.microsoft.com/office/drawing/2014/main" id="{286D5655-4BBB-499C-85D8-01BD438DE1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981" t="5808" r="2286" b="52948"/>
                <a:stretch/>
              </p:blipFill>
              <p:spPr>
                <a:xfrm>
                  <a:off x="3816724" y="2153698"/>
                  <a:ext cx="925561" cy="1559782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9420EC4-1287-4FEE-869B-F0873883E7DA}"/>
                  </a:ext>
                </a:extLst>
              </p:cNvPr>
              <p:cNvGrpSpPr/>
              <p:nvPr/>
            </p:nvGrpSpPr>
            <p:grpSpPr>
              <a:xfrm>
                <a:off x="5395299" y="1957584"/>
                <a:ext cx="5303540" cy="3714536"/>
                <a:chOff x="5395299" y="1957584"/>
                <a:chExt cx="5303540" cy="3714536"/>
              </a:xfrm>
            </p:grpSpPr>
            <p:pic>
              <p:nvPicPr>
                <p:cNvPr id="13" name="Picture 12" descr="Chart, surface chart&#10;&#10;Description automatically generated">
                  <a:extLst>
                    <a:ext uri="{FF2B5EF4-FFF2-40B4-BE49-F238E27FC236}">
                      <a16:creationId xmlns:a16="http://schemas.microsoft.com/office/drawing/2014/main" id="{53D09BE6-E92B-4B8B-B01C-085A6B3151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103" t="20514" r="27097" b="5096"/>
                <a:stretch/>
              </p:blipFill>
              <p:spPr>
                <a:xfrm>
                  <a:off x="5395299" y="1957584"/>
                  <a:ext cx="4487697" cy="3714536"/>
                </a:xfrm>
                <a:prstGeom prst="rect">
                  <a:avLst/>
                </a:prstGeom>
              </p:spPr>
            </p:pic>
            <p:pic>
              <p:nvPicPr>
                <p:cNvPr id="15" name="Picture 14" descr="Chart, surface chart&#10;&#10;Description automatically generated">
                  <a:extLst>
                    <a:ext uri="{FF2B5EF4-FFF2-40B4-BE49-F238E27FC236}">
                      <a16:creationId xmlns:a16="http://schemas.microsoft.com/office/drawing/2014/main" id="{740241E7-6113-4CBE-85F8-A4D20FCD22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057" t="5329" r="1518" b="51640"/>
                <a:stretch/>
              </p:blipFill>
              <p:spPr>
                <a:xfrm>
                  <a:off x="9678810" y="2032000"/>
                  <a:ext cx="1020029" cy="2051728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51D418-5602-4AFB-8B02-837975A468B1}"/>
                </a:ext>
              </a:extLst>
            </p:cNvPr>
            <p:cNvSpPr txBox="1"/>
            <p:nvPr/>
          </p:nvSpPr>
          <p:spPr>
            <a:xfrm>
              <a:off x="1445880" y="2061022"/>
              <a:ext cx="50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53BE29-EA10-4906-97BE-3AB86B0B7EA4}"/>
                </a:ext>
              </a:extLst>
            </p:cNvPr>
            <p:cNvSpPr txBox="1"/>
            <p:nvPr/>
          </p:nvSpPr>
          <p:spPr>
            <a:xfrm>
              <a:off x="5445185" y="2061022"/>
              <a:ext cx="508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23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Mikaela Marie Provost</dc:creator>
  <cp:lastModifiedBy>Mikaela Marie Provost</cp:lastModifiedBy>
  <cp:revision>7</cp:revision>
  <dcterms:created xsi:type="dcterms:W3CDTF">2020-05-21T20:49:36Z</dcterms:created>
  <dcterms:modified xsi:type="dcterms:W3CDTF">2020-10-22T17:40:02Z</dcterms:modified>
</cp:coreProperties>
</file>