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0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35A16-1FA8-91AF-BD1E-5F5851C00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C7E8F7B-A896-1830-0436-6323EF24B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1E28414-F2A5-D244-3936-A51027CB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18D0-27C1-4A03-AB38-FF670E9F906A}" type="datetimeFigureOut">
              <a:rPr lang="uk-UA" smtClean="0"/>
              <a:t>21.07.2023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F54F55A-63E3-096B-B4E2-800B125D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4695453-0339-D005-843C-89202B56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814-235A-4A4A-88F0-139228C50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40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12CD8-560A-3836-007F-B0D7C809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D0776574-0934-013D-8E4B-5E9979B1B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98ACA93-DF43-B626-00F7-9F73DAEE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18D0-27C1-4A03-AB38-FF670E9F906A}" type="datetimeFigureOut">
              <a:rPr lang="uk-UA" smtClean="0"/>
              <a:t>21.07.2023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9898C5A-C758-C876-E7FF-D8F91A49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E236262-1A18-7A38-7E76-61BA9D7F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814-235A-4A4A-88F0-139228C50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469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28FCFFC9-AE72-E2E5-D55E-F7C5B6399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30CB837-8177-85E1-6A36-F05B95246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1814242-62B4-3086-24B2-D01E3F8B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18D0-27C1-4A03-AB38-FF670E9F906A}" type="datetimeFigureOut">
              <a:rPr lang="uk-UA" smtClean="0"/>
              <a:t>21.07.2023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8F71DC0-5E00-6427-CAB8-AD060726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068A64C-067D-50F1-0780-FDD56ABF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814-235A-4A4A-88F0-139228C50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92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7D559-F8E6-EB32-DDA9-48BE961E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44290C3-AA69-B6BD-226D-149A27E5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1F50227-2608-C9DC-67B4-0B9C005C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18D0-27C1-4A03-AB38-FF670E9F906A}" type="datetimeFigureOut">
              <a:rPr lang="uk-UA" smtClean="0"/>
              <a:t>21.07.2023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8EB20BC-74EF-7392-E4D6-7BFE1C1C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3EE8A05-77AE-8C78-E571-DB76C906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814-235A-4A4A-88F0-139228C50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150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49687-42EE-8660-2F32-5D67CEDA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F5DBDE7-9388-05A4-EBAF-1F592DEB8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EF38B90-ACAD-5844-FA3C-6EB0645A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18D0-27C1-4A03-AB38-FF670E9F906A}" type="datetimeFigureOut">
              <a:rPr lang="uk-UA" smtClean="0"/>
              <a:t>21.07.2023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B7A8157-EDFB-5D07-C24E-B8FE0A2C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E3FD931-F969-B3BD-A095-2503500A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814-235A-4A4A-88F0-139228C50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895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28AF-0B45-7040-A756-0E3BB0D2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8D94495-2746-9ED5-4DEB-FF631E5A7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DEED510-14FF-C911-6701-14A0E55B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8B2069A-D0AD-5531-2F72-3C96454C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18D0-27C1-4A03-AB38-FF670E9F906A}" type="datetimeFigureOut">
              <a:rPr lang="uk-UA" smtClean="0"/>
              <a:t>21.07.2023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6532F83-B9A6-7706-5ABC-20E6DF39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3D6747E-5E77-8229-DE4A-B8DE777F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814-235A-4A4A-88F0-139228C50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403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32AF4-3407-6D2F-06B5-E90CA002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AD64AC1-66D5-EB35-F8B3-EA2DA2A25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0393278-FC91-C065-CD00-C8CB22714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AB4B460E-F5C5-07FC-B06E-5C3E6260E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20DFCA4A-D82D-9058-6CB4-15D279BA4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D24EEE04-D694-4AE5-C117-DF54E3F2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18D0-27C1-4A03-AB38-FF670E9F906A}" type="datetimeFigureOut">
              <a:rPr lang="uk-UA" smtClean="0"/>
              <a:t>21.07.2023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CCA00BC5-3829-51D8-677C-F1F973F1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F30BC9F-23FD-BB2B-1E02-3C57079B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814-235A-4A4A-88F0-139228C50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697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9EA07-885D-DFA9-38DD-E5FF6AB9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53D1D7D4-CAB9-F605-F50E-EDEC2718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18D0-27C1-4A03-AB38-FF670E9F906A}" type="datetimeFigureOut">
              <a:rPr lang="uk-UA" smtClean="0"/>
              <a:t>21.07.2023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34E1C3BA-EBF3-37D4-9DD2-8A24A3CD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22B4947-E39E-671A-5C7D-818C4726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814-235A-4A4A-88F0-139228C50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142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63EC908-B37B-6625-B077-CCDFDA1C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18D0-27C1-4A03-AB38-FF670E9F906A}" type="datetimeFigureOut">
              <a:rPr lang="uk-UA" smtClean="0"/>
              <a:t>21.07.2023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961B6FA-1AC5-6163-B0B2-9D19852D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27EB05D-3100-7875-97FE-1091313A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814-235A-4A4A-88F0-139228C50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054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1639E-28F7-CB72-DA2B-DF7A4198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79EB9C-21C8-B505-61E3-5E413CE4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A2DF6A2-AF56-8437-2D9A-3E1FC9B63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DB910A2-F18D-D6AB-E550-51602D92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18D0-27C1-4A03-AB38-FF670E9F906A}" type="datetimeFigureOut">
              <a:rPr lang="uk-UA" smtClean="0"/>
              <a:t>21.07.2023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8714BDF-F987-DCAE-1E38-71C4B6CC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8CDB706-EF46-EF63-ACCA-B3DF72D1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814-235A-4A4A-88F0-139228C50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37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C5663-74A7-D4F9-18D3-3DB89954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8A67881B-80DF-E3C8-B7D8-7B78F3DA2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3046AA2D-2BAB-3779-432A-51290699F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A442B43-2213-089C-BD70-85CF8148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18D0-27C1-4A03-AB38-FF670E9F906A}" type="datetimeFigureOut">
              <a:rPr lang="uk-UA" smtClean="0"/>
              <a:t>21.07.2023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9EDC7FF-392D-3517-D44C-17BEBC4E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A597BDB-1B73-C0D1-18AE-D65098CC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03814-235A-4A4A-88F0-139228C50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910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C1C02B53-FFB4-25A3-5A8A-6BC681F2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8CD4598-4C9E-B6D8-9DB8-E7D153199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B17FA4E-AE1A-D351-B188-740FC2317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218D0-27C1-4A03-AB38-FF670E9F906A}" type="datetimeFigureOut">
              <a:rPr lang="uk-UA" smtClean="0"/>
              <a:t>21.07.2023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F27D883-BB15-6F7A-4AFB-0935FF678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F975CCB-385B-976D-F4B9-D431B2893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03814-235A-4A4A-88F0-139228C5054C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989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DE29A-A6A5-823D-DC99-6A9D51E89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uk-UA" sz="5200">
                <a:solidFill>
                  <a:schemeClr val="tx2"/>
                </a:solidFill>
              </a:rPr>
              <a:t>Сервіс оренди автомобілів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B46F09E-13A9-2E4F-BBA3-786BD9DFA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uk-UA" sz="1300">
                <a:solidFill>
                  <a:schemeClr val="tx2"/>
                </a:solidFill>
              </a:rPr>
              <a:t>Команда </a:t>
            </a:r>
          </a:p>
          <a:p>
            <a:r>
              <a:rPr lang="uk-UA" sz="1300">
                <a:solidFill>
                  <a:schemeClr val="tx2"/>
                </a:solidFill>
              </a:rPr>
              <a:t>Склад комади Кириченко Владислав, Євтодій Олександр, Харічев Владислав</a:t>
            </a:r>
          </a:p>
        </p:txBody>
      </p:sp>
    </p:spTree>
    <p:extLst>
      <p:ext uri="{BB962C8B-B14F-4D97-AF65-F5344CB8AC3E}">
        <p14:creationId xmlns:p14="http://schemas.microsoft.com/office/powerpoint/2010/main" val="305130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5AD4D-2953-46A2-FF41-3673B9B13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981" y="228600"/>
            <a:ext cx="9095958" cy="50006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Розподіл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завдань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вся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команда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працює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над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кодом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шукають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потрібну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інформацію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і </a:t>
            </a:r>
            <a:r>
              <a:rPr lang="en-US" sz="3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роблять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презентацію</a:t>
            </a:r>
            <a: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99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36D9E-AD1E-EE52-CD8B-51F6FA58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Командна робота в гіт хаб 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D583F37D-DD65-AAC3-248D-B95061024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405" r="124" b="4556"/>
          <a:stretch/>
        </p:blipFill>
        <p:spPr>
          <a:xfrm>
            <a:off x="4777316" y="2052294"/>
            <a:ext cx="6780700" cy="27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6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13AA08-C43A-174F-6651-14F8D0409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724" y="62186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solidFill>
                  <a:schemeClr val="tx2"/>
                </a:solidFill>
              </a:rPr>
              <a:t>Чому саме сервіс оренди авто?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FFDA112-7F3F-B510-DB27-4701EB14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568199"/>
            <a:ext cx="11734800" cy="2711614"/>
          </a:xfrm>
        </p:spPr>
        <p:txBody>
          <a:bodyPr anchor="t">
            <a:noAutofit/>
          </a:bodyPr>
          <a:lstStyle/>
          <a:p>
            <a:r>
              <a:rPr lang="ru-RU" sz="1400" dirty="0">
                <a:solidFill>
                  <a:schemeClr val="tx2"/>
                </a:solidFill>
              </a:rPr>
              <a:t>Ми </a:t>
            </a:r>
            <a:r>
              <a:rPr lang="ru-RU" sz="1400" dirty="0" err="1">
                <a:solidFill>
                  <a:schemeClr val="tx2"/>
                </a:solidFill>
              </a:rPr>
              <a:t>обрали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розробляти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програму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сервісу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оренди</a:t>
            </a:r>
            <a:r>
              <a:rPr lang="ru-RU" sz="1400" dirty="0">
                <a:solidFill>
                  <a:schemeClr val="tx2"/>
                </a:solidFill>
              </a:rPr>
              <a:t> авто з метою </a:t>
            </a:r>
            <a:r>
              <a:rPr lang="ru-RU" sz="1400" dirty="0" err="1">
                <a:solidFill>
                  <a:schemeClr val="tx2"/>
                </a:solidFill>
              </a:rPr>
              <a:t>забезпечити</a:t>
            </a:r>
            <a:r>
              <a:rPr lang="ru-RU" sz="1400" dirty="0">
                <a:solidFill>
                  <a:schemeClr val="tx2"/>
                </a:solidFill>
              </a:rPr>
              <a:t> нашим </a:t>
            </a:r>
            <a:r>
              <a:rPr lang="ru-RU" sz="1400" dirty="0" err="1">
                <a:solidFill>
                  <a:schemeClr val="tx2"/>
                </a:solidFill>
              </a:rPr>
              <a:t>клієнтам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зручний</a:t>
            </a:r>
            <a:r>
              <a:rPr lang="ru-RU" sz="1400" dirty="0">
                <a:solidFill>
                  <a:schemeClr val="tx2"/>
                </a:solidFill>
              </a:rPr>
              <a:t> та </a:t>
            </a:r>
            <a:r>
              <a:rPr lang="ru-RU" sz="1400" dirty="0" err="1">
                <a:solidFill>
                  <a:schemeClr val="tx2"/>
                </a:solidFill>
              </a:rPr>
              <a:t>надійний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спосіб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орендувати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автомобілі</a:t>
            </a:r>
            <a:r>
              <a:rPr lang="ru-RU" sz="1400" dirty="0">
                <a:solidFill>
                  <a:schemeClr val="tx2"/>
                </a:solidFill>
              </a:rPr>
              <a:t>. </a:t>
            </a:r>
            <a:r>
              <a:rPr lang="ru-RU" sz="1400" dirty="0" err="1">
                <a:solidFill>
                  <a:schemeClr val="tx2"/>
                </a:solidFill>
              </a:rPr>
              <a:t>Існує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кілька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вагомих</a:t>
            </a:r>
            <a:r>
              <a:rPr lang="ru-RU" sz="1400" dirty="0">
                <a:solidFill>
                  <a:schemeClr val="tx2"/>
                </a:solidFill>
              </a:rPr>
              <a:t> причин, </a:t>
            </a:r>
            <a:r>
              <a:rPr lang="ru-RU" sz="1400" dirty="0" err="1">
                <a:solidFill>
                  <a:schemeClr val="tx2"/>
                </a:solidFill>
              </a:rPr>
              <a:t>які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переконали</a:t>
            </a:r>
            <a:r>
              <a:rPr lang="ru-RU" sz="1400" dirty="0">
                <a:solidFill>
                  <a:schemeClr val="tx2"/>
                </a:solidFill>
              </a:rPr>
              <a:t> нас в </a:t>
            </a:r>
            <a:r>
              <a:rPr lang="ru-RU" sz="1400" dirty="0" err="1">
                <a:solidFill>
                  <a:schemeClr val="tx2"/>
                </a:solidFill>
              </a:rPr>
              <a:t>цій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виборі</a:t>
            </a:r>
            <a:r>
              <a:rPr lang="ru-RU" sz="1400" dirty="0">
                <a:solidFill>
                  <a:schemeClr val="tx2"/>
                </a:solidFill>
              </a:rPr>
              <a:t>.</a:t>
            </a:r>
          </a:p>
          <a:p>
            <a:endParaRPr lang="ru-RU" sz="1400" dirty="0">
              <a:solidFill>
                <a:schemeClr val="tx2"/>
              </a:solidFill>
            </a:endParaRPr>
          </a:p>
          <a:p>
            <a:r>
              <a:rPr lang="ru-RU" sz="1400" dirty="0" err="1">
                <a:solidFill>
                  <a:schemeClr val="tx2"/>
                </a:solidFill>
              </a:rPr>
              <a:t>По-перше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сервіс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оренди</a:t>
            </a:r>
            <a:r>
              <a:rPr lang="ru-RU" sz="1400" dirty="0">
                <a:solidFill>
                  <a:schemeClr val="tx2"/>
                </a:solidFill>
              </a:rPr>
              <a:t> авто є </a:t>
            </a:r>
            <a:r>
              <a:rPr lang="ru-RU" sz="1400" dirty="0" err="1">
                <a:solidFill>
                  <a:schemeClr val="tx2"/>
                </a:solidFill>
              </a:rPr>
              <a:t>дуже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популярним</a:t>
            </a:r>
            <a:r>
              <a:rPr lang="ru-RU" sz="1400" dirty="0">
                <a:solidFill>
                  <a:schemeClr val="tx2"/>
                </a:solidFill>
              </a:rPr>
              <a:t> і </a:t>
            </a:r>
            <a:r>
              <a:rPr lang="ru-RU" sz="1400" dirty="0" err="1">
                <a:solidFill>
                  <a:schemeClr val="tx2"/>
                </a:solidFill>
              </a:rPr>
              <a:t>затребуваним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серед</a:t>
            </a:r>
            <a:r>
              <a:rPr lang="ru-RU" sz="1400" dirty="0">
                <a:solidFill>
                  <a:schemeClr val="tx2"/>
                </a:solidFill>
              </a:rPr>
              <a:t> людей, </a:t>
            </a:r>
            <a:r>
              <a:rPr lang="ru-RU" sz="1400" dirty="0" err="1">
                <a:solidFill>
                  <a:schemeClr val="tx2"/>
                </a:solidFill>
              </a:rPr>
              <a:t>які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шукають</a:t>
            </a:r>
            <a:r>
              <a:rPr lang="ru-RU" sz="1400" dirty="0">
                <a:solidFill>
                  <a:schemeClr val="tx2"/>
                </a:solidFill>
              </a:rPr>
              <a:t> транспорт для </a:t>
            </a:r>
            <a:r>
              <a:rPr lang="ru-RU" sz="1400" dirty="0" err="1">
                <a:solidFill>
                  <a:schemeClr val="tx2"/>
                </a:solidFill>
              </a:rPr>
              <a:t>подорожей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або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тимчасової</a:t>
            </a:r>
            <a:r>
              <a:rPr lang="ru-RU" sz="1400" dirty="0">
                <a:solidFill>
                  <a:schemeClr val="tx2"/>
                </a:solidFill>
              </a:rPr>
              <a:t> потреби. </a:t>
            </a:r>
            <a:r>
              <a:rPr lang="ru-RU" sz="1400" dirty="0" err="1">
                <a:solidFill>
                  <a:schemeClr val="tx2"/>
                </a:solidFill>
              </a:rPr>
              <a:t>Забезпечуючи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такий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сервіс</a:t>
            </a:r>
            <a:r>
              <a:rPr lang="ru-RU" sz="1400" dirty="0">
                <a:solidFill>
                  <a:schemeClr val="tx2"/>
                </a:solidFill>
              </a:rPr>
              <a:t>, ми </a:t>
            </a:r>
            <a:r>
              <a:rPr lang="ru-RU" sz="1400" dirty="0" err="1">
                <a:solidFill>
                  <a:schemeClr val="tx2"/>
                </a:solidFill>
              </a:rPr>
              <a:t>відповідаємо</a:t>
            </a:r>
            <a:r>
              <a:rPr lang="ru-RU" sz="1400" dirty="0">
                <a:solidFill>
                  <a:schemeClr val="tx2"/>
                </a:solidFill>
              </a:rPr>
              <a:t> на попит на ринку і </a:t>
            </a:r>
            <a:r>
              <a:rPr lang="ru-RU" sz="1400" dirty="0" err="1">
                <a:solidFill>
                  <a:schemeClr val="tx2"/>
                </a:solidFill>
              </a:rPr>
              <a:t>надаємо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користувачам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зручну</a:t>
            </a:r>
            <a:r>
              <a:rPr lang="ru-RU" sz="1400" dirty="0">
                <a:solidFill>
                  <a:schemeClr val="tx2"/>
                </a:solidFill>
              </a:rPr>
              <a:t> альтернативу </a:t>
            </a:r>
            <a:r>
              <a:rPr lang="ru-RU" sz="1400" dirty="0" err="1">
                <a:solidFill>
                  <a:schemeClr val="tx2"/>
                </a:solidFill>
              </a:rPr>
              <a:t>володінню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автомобілем</a:t>
            </a:r>
            <a:r>
              <a:rPr lang="ru-RU" sz="1400" dirty="0">
                <a:solidFill>
                  <a:schemeClr val="tx2"/>
                </a:solidFill>
              </a:rPr>
              <a:t>, особливо </a:t>
            </a:r>
            <a:r>
              <a:rPr lang="ru-RU" sz="1400" dirty="0" err="1">
                <a:solidFill>
                  <a:schemeClr val="tx2"/>
                </a:solidFill>
              </a:rPr>
              <a:t>тим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хто</a:t>
            </a:r>
            <a:r>
              <a:rPr lang="ru-RU" sz="1400" dirty="0">
                <a:solidFill>
                  <a:schemeClr val="tx2"/>
                </a:solidFill>
              </a:rPr>
              <a:t> не </a:t>
            </a:r>
            <a:r>
              <a:rPr lang="ru-RU" sz="1400" dirty="0" err="1">
                <a:solidFill>
                  <a:schemeClr val="tx2"/>
                </a:solidFill>
              </a:rPr>
              <a:t>має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власного</a:t>
            </a:r>
            <a:r>
              <a:rPr lang="ru-RU" sz="1400" dirty="0">
                <a:solidFill>
                  <a:schemeClr val="tx2"/>
                </a:solidFill>
              </a:rPr>
              <a:t> транспорту.</a:t>
            </a:r>
          </a:p>
          <a:p>
            <a:endParaRPr lang="ru-RU" sz="1400" dirty="0">
              <a:solidFill>
                <a:schemeClr val="tx2"/>
              </a:solidFill>
            </a:endParaRPr>
          </a:p>
          <a:p>
            <a:r>
              <a:rPr lang="ru-RU" sz="1400" dirty="0" err="1">
                <a:solidFill>
                  <a:schemeClr val="tx2"/>
                </a:solidFill>
              </a:rPr>
              <a:t>По-друге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оренда</a:t>
            </a:r>
            <a:r>
              <a:rPr lang="ru-RU" sz="1400" dirty="0">
                <a:solidFill>
                  <a:schemeClr val="tx2"/>
                </a:solidFill>
              </a:rPr>
              <a:t> авто </a:t>
            </a:r>
            <a:r>
              <a:rPr lang="ru-RU" sz="1400" dirty="0" err="1">
                <a:solidFill>
                  <a:schemeClr val="tx2"/>
                </a:solidFill>
              </a:rPr>
              <a:t>дозволяє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зекономити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кошти</a:t>
            </a:r>
            <a:r>
              <a:rPr lang="ru-RU" sz="1400" dirty="0">
                <a:solidFill>
                  <a:schemeClr val="tx2"/>
                </a:solidFill>
              </a:rPr>
              <a:t> для </a:t>
            </a:r>
            <a:r>
              <a:rPr lang="ru-RU" sz="1400" dirty="0" err="1">
                <a:solidFill>
                  <a:schemeClr val="tx2"/>
                </a:solidFill>
              </a:rPr>
              <a:t>користувачів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які</a:t>
            </a:r>
            <a:r>
              <a:rPr lang="ru-RU" sz="1400" dirty="0">
                <a:solidFill>
                  <a:schemeClr val="tx2"/>
                </a:solidFill>
              </a:rPr>
              <a:t> не </a:t>
            </a:r>
            <a:r>
              <a:rPr lang="ru-RU" sz="1400" dirty="0" err="1">
                <a:solidFill>
                  <a:schemeClr val="tx2"/>
                </a:solidFill>
              </a:rPr>
              <a:t>планують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постійно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користуватися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автомобілем</a:t>
            </a:r>
            <a:r>
              <a:rPr lang="ru-RU" sz="1400" dirty="0">
                <a:solidFill>
                  <a:schemeClr val="tx2"/>
                </a:solidFill>
              </a:rPr>
              <a:t>. </a:t>
            </a:r>
            <a:r>
              <a:rPr lang="ru-RU" sz="1400" dirty="0" err="1">
                <a:solidFill>
                  <a:schemeClr val="tx2"/>
                </a:solidFill>
              </a:rPr>
              <a:t>Це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може</a:t>
            </a:r>
            <a:r>
              <a:rPr lang="ru-RU" sz="1400" dirty="0">
                <a:solidFill>
                  <a:schemeClr val="tx2"/>
                </a:solidFill>
              </a:rPr>
              <a:t> бути </a:t>
            </a:r>
            <a:r>
              <a:rPr lang="ru-RU" sz="1400" dirty="0" err="1">
                <a:solidFill>
                  <a:schemeClr val="tx2"/>
                </a:solidFill>
              </a:rPr>
              <a:t>економічно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вигідно</a:t>
            </a:r>
            <a:r>
              <a:rPr lang="ru-RU" sz="1400" dirty="0">
                <a:solidFill>
                  <a:schemeClr val="tx2"/>
                </a:solidFill>
              </a:rPr>
              <a:t> для </a:t>
            </a:r>
            <a:r>
              <a:rPr lang="ru-RU" sz="1400" dirty="0" err="1">
                <a:solidFill>
                  <a:schemeClr val="tx2"/>
                </a:solidFill>
              </a:rPr>
              <a:t>короткострокових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поїздок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або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подорожей</a:t>
            </a:r>
            <a:r>
              <a:rPr lang="ru-RU" sz="1400" dirty="0">
                <a:solidFill>
                  <a:schemeClr val="tx2"/>
                </a:solidFill>
              </a:rPr>
              <a:t>. Також, </a:t>
            </a:r>
            <a:r>
              <a:rPr lang="ru-RU" sz="1400" dirty="0" err="1">
                <a:solidFill>
                  <a:schemeClr val="tx2"/>
                </a:solidFill>
              </a:rPr>
              <a:t>оренда</a:t>
            </a:r>
            <a:r>
              <a:rPr lang="ru-RU" sz="1400" dirty="0">
                <a:solidFill>
                  <a:schemeClr val="tx2"/>
                </a:solidFill>
              </a:rPr>
              <a:t> авто </a:t>
            </a:r>
            <a:r>
              <a:rPr lang="ru-RU" sz="1400" dirty="0" err="1">
                <a:solidFill>
                  <a:schemeClr val="tx2"/>
                </a:solidFill>
              </a:rPr>
              <a:t>дозволяє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спробувати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різні</a:t>
            </a:r>
            <a:r>
              <a:rPr lang="ru-RU" sz="1400" dirty="0">
                <a:solidFill>
                  <a:schemeClr val="tx2"/>
                </a:solidFill>
              </a:rPr>
              <a:t> марки і </a:t>
            </a:r>
            <a:r>
              <a:rPr lang="ru-RU" sz="1400" dirty="0" err="1">
                <a:solidFill>
                  <a:schemeClr val="tx2"/>
                </a:solidFill>
              </a:rPr>
              <a:t>моделі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автомобілів</a:t>
            </a:r>
            <a:r>
              <a:rPr lang="ru-RU" sz="1400" dirty="0">
                <a:solidFill>
                  <a:schemeClr val="tx2"/>
                </a:solidFill>
              </a:rPr>
              <a:t> без </a:t>
            </a:r>
            <a:r>
              <a:rPr lang="ru-RU" sz="1400" dirty="0" err="1">
                <a:solidFill>
                  <a:schemeClr val="tx2"/>
                </a:solidFill>
              </a:rPr>
              <a:t>необхідності</a:t>
            </a:r>
            <a:r>
              <a:rPr lang="ru-RU" sz="1400" dirty="0">
                <a:solidFill>
                  <a:schemeClr val="tx2"/>
                </a:solidFill>
              </a:rPr>
              <a:t> покупки.</a:t>
            </a:r>
          </a:p>
          <a:p>
            <a:endParaRPr lang="ru-RU" sz="1400" dirty="0">
              <a:solidFill>
                <a:schemeClr val="tx2"/>
              </a:solidFill>
            </a:endParaRPr>
          </a:p>
          <a:p>
            <a:r>
              <a:rPr lang="ru-RU" sz="1400" dirty="0" err="1">
                <a:solidFill>
                  <a:schemeClr val="tx2"/>
                </a:solidFill>
              </a:rPr>
              <a:t>По-третє</a:t>
            </a:r>
            <a:r>
              <a:rPr lang="ru-RU" sz="1400" dirty="0">
                <a:solidFill>
                  <a:schemeClr val="tx2"/>
                </a:solidFill>
              </a:rPr>
              <a:t>, ми </a:t>
            </a:r>
            <a:r>
              <a:rPr lang="ru-RU" sz="1400" dirty="0" err="1">
                <a:solidFill>
                  <a:schemeClr val="tx2"/>
                </a:solidFill>
              </a:rPr>
              <a:t>прагнемо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забезпечити</a:t>
            </a:r>
            <a:r>
              <a:rPr lang="ru-RU" sz="1400" dirty="0">
                <a:solidFill>
                  <a:schemeClr val="tx2"/>
                </a:solidFill>
              </a:rPr>
              <a:t> нашим </a:t>
            </a:r>
            <a:r>
              <a:rPr lang="ru-RU" sz="1400" dirty="0" err="1">
                <a:solidFill>
                  <a:schemeClr val="tx2"/>
                </a:solidFill>
              </a:rPr>
              <a:t>клієнтам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високу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якість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обслуговування</a:t>
            </a:r>
            <a:r>
              <a:rPr lang="ru-RU" sz="1400" dirty="0">
                <a:solidFill>
                  <a:schemeClr val="tx2"/>
                </a:solidFill>
              </a:rPr>
              <a:t> та </a:t>
            </a:r>
            <a:r>
              <a:rPr lang="ru-RU" sz="1400" dirty="0" err="1">
                <a:solidFill>
                  <a:schemeClr val="tx2"/>
                </a:solidFill>
              </a:rPr>
              <a:t>безпеку</a:t>
            </a:r>
            <a:r>
              <a:rPr lang="ru-RU" sz="1400" dirty="0">
                <a:solidFill>
                  <a:schemeClr val="tx2"/>
                </a:solidFill>
              </a:rPr>
              <a:t>. </a:t>
            </a:r>
            <a:r>
              <a:rPr lang="ru-RU" sz="1400" dirty="0" err="1">
                <a:solidFill>
                  <a:schemeClr val="tx2"/>
                </a:solidFill>
              </a:rPr>
              <a:t>Запроваджуючи</a:t>
            </a:r>
            <a:r>
              <a:rPr lang="ru-RU" sz="1400" dirty="0">
                <a:solidFill>
                  <a:schemeClr val="tx2"/>
                </a:solidFill>
              </a:rPr>
              <a:t> систему </a:t>
            </a:r>
            <a:r>
              <a:rPr lang="ru-RU" sz="1400" dirty="0" err="1">
                <a:solidFill>
                  <a:schemeClr val="tx2"/>
                </a:solidFill>
              </a:rPr>
              <a:t>бронювання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автомобілів</a:t>
            </a:r>
            <a:r>
              <a:rPr lang="ru-RU" sz="1400" dirty="0">
                <a:solidFill>
                  <a:schemeClr val="tx2"/>
                </a:solidFill>
              </a:rPr>
              <a:t> та контролю </a:t>
            </a:r>
            <a:r>
              <a:rPr lang="ru-RU" sz="1400" dirty="0" err="1">
                <a:solidFill>
                  <a:schemeClr val="tx2"/>
                </a:solidFill>
              </a:rPr>
              <a:t>їх</a:t>
            </a:r>
            <a:r>
              <a:rPr lang="ru-RU" sz="1400" dirty="0">
                <a:solidFill>
                  <a:schemeClr val="tx2"/>
                </a:solidFill>
              </a:rPr>
              <a:t> стану, ми </a:t>
            </a:r>
            <a:r>
              <a:rPr lang="ru-RU" sz="1400" dirty="0" err="1">
                <a:solidFill>
                  <a:schemeClr val="tx2"/>
                </a:solidFill>
              </a:rPr>
              <a:t>можемо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гарантувати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що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автомобілі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які</a:t>
            </a:r>
            <a:r>
              <a:rPr lang="ru-RU" sz="1400" dirty="0">
                <a:solidFill>
                  <a:schemeClr val="tx2"/>
                </a:solidFill>
              </a:rPr>
              <a:t> ми </a:t>
            </a:r>
            <a:r>
              <a:rPr lang="ru-RU" sz="1400" dirty="0" err="1">
                <a:solidFill>
                  <a:schemeClr val="tx2"/>
                </a:solidFill>
              </a:rPr>
              <a:t>пропонуємо</a:t>
            </a:r>
            <a:r>
              <a:rPr lang="ru-RU" sz="1400" dirty="0">
                <a:solidFill>
                  <a:schemeClr val="tx2"/>
                </a:solidFill>
              </a:rPr>
              <a:t> в </a:t>
            </a:r>
            <a:r>
              <a:rPr lang="ru-RU" sz="1400" dirty="0" err="1">
                <a:solidFill>
                  <a:schemeClr val="tx2"/>
                </a:solidFill>
              </a:rPr>
              <a:t>оренду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завжди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належним</a:t>
            </a:r>
            <a:r>
              <a:rPr lang="ru-RU" sz="1400" dirty="0">
                <a:solidFill>
                  <a:schemeClr val="tx2"/>
                </a:solidFill>
              </a:rPr>
              <a:t> чином </a:t>
            </a:r>
            <a:r>
              <a:rPr lang="ru-RU" sz="1400" dirty="0" err="1">
                <a:solidFill>
                  <a:schemeClr val="tx2"/>
                </a:solidFill>
              </a:rPr>
              <a:t>обслуговуються</a:t>
            </a:r>
            <a:r>
              <a:rPr lang="ru-RU" sz="1400" dirty="0">
                <a:solidFill>
                  <a:schemeClr val="tx2"/>
                </a:solidFill>
              </a:rPr>
              <a:t> і </a:t>
            </a:r>
            <a:r>
              <a:rPr lang="ru-RU" sz="1400" dirty="0" err="1">
                <a:solidFill>
                  <a:schemeClr val="tx2"/>
                </a:solidFill>
              </a:rPr>
              <a:t>перевіряються</a:t>
            </a:r>
            <a:r>
              <a:rPr lang="ru-RU" sz="1400" dirty="0">
                <a:solidFill>
                  <a:schemeClr val="tx2"/>
                </a:solidFill>
              </a:rPr>
              <a:t> перед передачею </a:t>
            </a:r>
            <a:r>
              <a:rPr lang="ru-RU" sz="1400" dirty="0" err="1">
                <a:solidFill>
                  <a:schemeClr val="tx2"/>
                </a:solidFill>
              </a:rPr>
              <a:t>клієнту</a:t>
            </a:r>
            <a:r>
              <a:rPr lang="ru-RU" sz="1400" dirty="0">
                <a:solidFill>
                  <a:schemeClr val="tx2"/>
                </a:solidFill>
              </a:rPr>
              <a:t>.</a:t>
            </a:r>
          </a:p>
          <a:p>
            <a:endParaRPr lang="ru-RU" sz="1400" dirty="0">
              <a:solidFill>
                <a:schemeClr val="tx2"/>
              </a:solidFill>
            </a:endParaRPr>
          </a:p>
          <a:p>
            <a:r>
              <a:rPr lang="ru-RU" sz="1400" dirty="0" err="1">
                <a:solidFill>
                  <a:schemeClr val="tx2"/>
                </a:solidFill>
              </a:rPr>
              <a:t>Крім</a:t>
            </a:r>
            <a:r>
              <a:rPr lang="ru-RU" sz="1400" dirty="0">
                <a:solidFill>
                  <a:schemeClr val="tx2"/>
                </a:solidFill>
              </a:rPr>
              <a:t> того, </a:t>
            </a:r>
            <a:r>
              <a:rPr lang="ru-RU" sz="1400" dirty="0" err="1">
                <a:solidFill>
                  <a:schemeClr val="tx2"/>
                </a:solidFill>
              </a:rPr>
              <a:t>програма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сервісу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оренди</a:t>
            </a:r>
            <a:r>
              <a:rPr lang="ru-RU" sz="1400" dirty="0">
                <a:solidFill>
                  <a:schemeClr val="tx2"/>
                </a:solidFill>
              </a:rPr>
              <a:t> авто </a:t>
            </a:r>
            <a:r>
              <a:rPr lang="ru-RU" sz="1400" dirty="0" err="1">
                <a:solidFill>
                  <a:schemeClr val="tx2"/>
                </a:solidFill>
              </a:rPr>
              <a:t>може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забезпечити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користувачів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додатковими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послугами</a:t>
            </a:r>
            <a:r>
              <a:rPr lang="ru-RU" sz="1400" dirty="0">
                <a:solidFill>
                  <a:schemeClr val="tx2"/>
                </a:solidFill>
              </a:rPr>
              <a:t>, такими як </a:t>
            </a:r>
            <a:r>
              <a:rPr lang="ru-RU" sz="1400" dirty="0" err="1">
                <a:solidFill>
                  <a:schemeClr val="tx2"/>
                </a:solidFill>
              </a:rPr>
              <a:t>страхування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або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дорожня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допомога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що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підвищить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рівень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задоволення</a:t>
            </a:r>
            <a:r>
              <a:rPr lang="ru-RU" sz="1400" dirty="0">
                <a:solidFill>
                  <a:schemeClr val="tx2"/>
                </a:solidFill>
              </a:rPr>
              <a:t> наших </a:t>
            </a:r>
            <a:r>
              <a:rPr lang="ru-RU" sz="1400" dirty="0" err="1">
                <a:solidFill>
                  <a:schemeClr val="tx2"/>
                </a:solidFill>
              </a:rPr>
              <a:t>клієнтів</a:t>
            </a:r>
            <a:r>
              <a:rPr lang="ru-RU" sz="1400" dirty="0">
                <a:solidFill>
                  <a:schemeClr val="tx2"/>
                </a:solidFill>
              </a:rPr>
              <a:t> та </a:t>
            </a:r>
            <a:r>
              <a:rPr lang="ru-RU" sz="1400" dirty="0" err="1">
                <a:solidFill>
                  <a:schemeClr val="tx2"/>
                </a:solidFill>
              </a:rPr>
              <a:t>забезпечить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їх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відчуття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безпеки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під</a:t>
            </a:r>
            <a:r>
              <a:rPr lang="ru-RU" sz="1400" dirty="0">
                <a:solidFill>
                  <a:schemeClr val="tx2"/>
                </a:solidFill>
              </a:rPr>
              <a:t> час </a:t>
            </a:r>
            <a:r>
              <a:rPr lang="ru-RU" sz="1400" dirty="0" err="1">
                <a:solidFill>
                  <a:schemeClr val="tx2"/>
                </a:solidFill>
              </a:rPr>
              <a:t>поїздок</a:t>
            </a:r>
            <a:r>
              <a:rPr lang="ru-RU" sz="1400" dirty="0">
                <a:solidFill>
                  <a:schemeClr val="tx2"/>
                </a:solidFill>
              </a:rPr>
              <a:t>.</a:t>
            </a:r>
          </a:p>
          <a:p>
            <a:endParaRPr lang="ru-RU" sz="1400" dirty="0">
              <a:solidFill>
                <a:schemeClr val="tx2"/>
              </a:solidFill>
            </a:endParaRPr>
          </a:p>
          <a:p>
            <a:r>
              <a:rPr lang="ru-RU" sz="1400" dirty="0" err="1">
                <a:solidFill>
                  <a:schemeClr val="tx2"/>
                </a:solidFill>
              </a:rPr>
              <a:t>Загалом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розробка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програми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сервісу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оренди</a:t>
            </a:r>
            <a:r>
              <a:rPr lang="ru-RU" sz="1400" dirty="0">
                <a:solidFill>
                  <a:schemeClr val="tx2"/>
                </a:solidFill>
              </a:rPr>
              <a:t> авто дозволить нам </a:t>
            </a:r>
            <a:r>
              <a:rPr lang="ru-RU" sz="1400" dirty="0" err="1">
                <a:solidFill>
                  <a:schemeClr val="tx2"/>
                </a:solidFill>
              </a:rPr>
              <a:t>покращити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мобільність</a:t>
            </a:r>
            <a:r>
              <a:rPr lang="ru-RU" sz="1400" dirty="0">
                <a:solidFill>
                  <a:schemeClr val="tx2"/>
                </a:solidFill>
              </a:rPr>
              <a:t> та </a:t>
            </a:r>
            <a:r>
              <a:rPr lang="ru-RU" sz="1400" dirty="0" err="1">
                <a:solidFill>
                  <a:schemeClr val="tx2"/>
                </a:solidFill>
              </a:rPr>
              <a:t>доступність</a:t>
            </a:r>
            <a:r>
              <a:rPr lang="ru-RU" sz="1400" dirty="0">
                <a:solidFill>
                  <a:schemeClr val="tx2"/>
                </a:solidFill>
              </a:rPr>
              <a:t> транспорту для наших </a:t>
            </a:r>
            <a:r>
              <a:rPr lang="ru-RU" sz="1400" dirty="0" err="1">
                <a:solidFill>
                  <a:schemeClr val="tx2"/>
                </a:solidFill>
              </a:rPr>
              <a:t>клієнтів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надаючи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зручний</a:t>
            </a:r>
            <a:r>
              <a:rPr lang="ru-RU" sz="1400" dirty="0">
                <a:solidFill>
                  <a:schemeClr val="tx2"/>
                </a:solidFill>
              </a:rPr>
              <a:t> і </a:t>
            </a:r>
            <a:r>
              <a:rPr lang="ru-RU" sz="1400" dirty="0" err="1">
                <a:solidFill>
                  <a:schemeClr val="tx2"/>
                </a:solidFill>
              </a:rPr>
              <a:t>ефективний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спосіб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оренди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автомобілів</a:t>
            </a:r>
            <a:r>
              <a:rPr lang="ru-RU" sz="1400" dirty="0">
                <a:solidFill>
                  <a:schemeClr val="tx2"/>
                </a:solidFill>
              </a:rPr>
              <a:t> за </a:t>
            </a:r>
            <a:r>
              <a:rPr lang="ru-RU" sz="1400" dirty="0" err="1">
                <a:solidFill>
                  <a:schemeClr val="tx2"/>
                </a:solidFill>
              </a:rPr>
              <a:t>доступними</a:t>
            </a: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err="1">
                <a:solidFill>
                  <a:schemeClr val="tx2"/>
                </a:solidFill>
              </a:rPr>
              <a:t>цінами</a:t>
            </a:r>
            <a:r>
              <a:rPr lang="ru-RU" sz="1400" dirty="0">
                <a:solidFill>
                  <a:schemeClr val="tx2"/>
                </a:solidFill>
              </a:rPr>
              <a:t>.</a:t>
            </a:r>
            <a:endParaRPr lang="uk-UA" sz="1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563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E40B46A-044C-0E6A-ED05-A981831EB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946" y="253892"/>
            <a:ext cx="11704275" cy="624456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uk-UA" sz="1800" dirty="0">
                <a:solidFill>
                  <a:schemeClr val="tx2"/>
                </a:solidFill>
              </a:rPr>
              <a:t>Проект "Сервіс оренди автомобілів" - це комп'ютерна програма або веб-додаток, який дозволяє користувачам орендувати автомобілі на певний термін. Цей тип проекту може бути дуже корисним для компаній, які надають послуги оренди автомобілів або приватних осіб, які хочуть розпочати бізнес з оренди автомобілів. Основні функціональні можливості проекту "Сервіс оренди автомобілів" можуть включати: Реєстрація користувачів: Користувачі зможуть створити свій обліковий запис, ввівши необхідну інформацію. Вибір автомобіля: Користувачі зможуть переглядати список доступних автомобілів, ознайомлюватись з інформацією про кожен автомобіль, таку як марка, модель, рік випуску, ціна за день тощо. Оренда автомобіля: Користувачі зможуть обрати автомобіль та здійснити замовлення на певний термін. Процес оренди може включати вказання дат початку та закінчення оренди. Підтвердження оренди: Адміністратор сервісу або автоматична система може підтвердити оренду та надіслати підтвердження користувачу. Оплата: Користувачі зможуть здійснити оплату за орендований автомобіль, використовуючи зручний спосіб оплати, такий як кредитна карта або електронний переказ. Управління орендою: Адміністратор може вести журнал оренди, перевіряти стан автомобілів, контролювати календар оренди. Відгуки і рейтинги: Користувачі можуть залишати відгуки і ставити рейтинг автомобілям та обслуговуванню.  Знижки та </a:t>
            </a:r>
            <a:r>
              <a:rPr lang="uk-UA" sz="1800" dirty="0" err="1">
                <a:solidFill>
                  <a:schemeClr val="tx2"/>
                </a:solidFill>
              </a:rPr>
              <a:t>промокоди</a:t>
            </a:r>
            <a:r>
              <a:rPr lang="uk-UA" sz="1800" dirty="0">
                <a:solidFill>
                  <a:schemeClr val="tx2"/>
                </a:solidFill>
              </a:rPr>
              <a:t>: Можливість надавати знижки та </a:t>
            </a:r>
            <a:r>
              <a:rPr lang="uk-UA" sz="1800" dirty="0" err="1">
                <a:solidFill>
                  <a:schemeClr val="tx2"/>
                </a:solidFill>
              </a:rPr>
              <a:t>промокоди</a:t>
            </a:r>
            <a:r>
              <a:rPr lang="uk-UA" sz="1800" dirty="0">
                <a:solidFill>
                  <a:schemeClr val="tx2"/>
                </a:solidFill>
              </a:rPr>
              <a:t> для користувачів з певними привілеями або у певні періоди. Пошук і фільтрація: Користувачі можуть шукати автомобілі за різними критеріями, такими як марка, модель, ціна, доступність тощо. Звіти та аналітика: Адміністратор може мати доступ до звітів і аналітики щодо попиту на автомобілі, використання сервісу, доходів тощо. Важливим аспектом розробки проекту "Сервіс оренди автомобілів" є забезпечення безпеки, конфіденційності та захисту даних користувачів, особливо коли мова йде про особисті дані та оплату.</a:t>
            </a:r>
          </a:p>
          <a:p>
            <a:pPr marL="0" indent="0">
              <a:buNone/>
            </a:pPr>
            <a:r>
              <a:rPr lang="uk-UA" sz="1800" dirty="0">
                <a:solidFill>
                  <a:schemeClr val="tx2"/>
                </a:solidFill>
              </a:rPr>
              <a:t>Цей опис є загальним і може відрізнятися в залежності від вашої специфікації проекту та бізнес-вимог. При розробці такого проекту важливо добре спланувати всі функціональність та забезпечити якість коду та використання сучасних технологій для надійності та ефективності системи.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33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00F3E-0A00-AC79-F5F1-3A80CA5E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412" y="-48705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solidFill>
                  <a:schemeClr val="tx2"/>
                </a:solidFill>
              </a:rPr>
              <a:t>Функціонал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B5FB0EE-FFFE-E592-3065-0796F6B7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5907"/>
            <a:ext cx="12191695" cy="5498267"/>
          </a:xfrm>
        </p:spPr>
        <p:txBody>
          <a:bodyPr anchor="t">
            <a:noAutofit/>
          </a:bodyPr>
          <a:lstStyle/>
          <a:p>
            <a:endParaRPr lang="uk-UA" sz="1200" dirty="0">
              <a:solidFill>
                <a:schemeClr val="tx2"/>
              </a:solidFill>
            </a:endParaRPr>
          </a:p>
          <a:p>
            <a:r>
              <a:rPr lang="uk-UA" sz="1200" dirty="0">
                <a:solidFill>
                  <a:schemeClr val="tx2"/>
                </a:solidFill>
              </a:rPr>
              <a:t>Функціонал Сервісу оренди автомобіля може бути досить різноманітним і залежати від специфічних потреб та бізнес-вимог. Основний функціонал може включати наступне:</a:t>
            </a:r>
          </a:p>
          <a:p>
            <a:r>
              <a:rPr lang="uk-UA" sz="1200" dirty="0">
                <a:solidFill>
                  <a:schemeClr val="tx2"/>
                </a:solidFill>
              </a:rPr>
              <a:t>Реєстрація та авторизація користувачів: Можливість створення облікового запису для клієнтів, а також входу в існуючий обліковий запис з використанням електронної пошти або соціальних мереж.</a:t>
            </a:r>
          </a:p>
          <a:p>
            <a:r>
              <a:rPr lang="uk-UA" sz="1200" dirty="0">
                <a:solidFill>
                  <a:schemeClr val="tx2"/>
                </a:solidFill>
              </a:rPr>
              <a:t>Вибір автомобіля: Користувачі можуть переглядати доступний для оренди автомобільний парк, фільтрувати та шукати автомобілі за різними критеріями (марка, модель, тип кузова, ціна тощо).</a:t>
            </a:r>
          </a:p>
          <a:p>
            <a:r>
              <a:rPr lang="uk-UA" sz="1200" dirty="0">
                <a:solidFill>
                  <a:schemeClr val="tx2"/>
                </a:solidFill>
              </a:rPr>
              <a:t>Бронювання автомобіля: Користувачі можуть бронювати автомобіль на певний період часу, вказуючи дату початку та закінчення оренди.</a:t>
            </a:r>
          </a:p>
          <a:p>
            <a:r>
              <a:rPr lang="uk-UA" sz="1200" dirty="0" err="1">
                <a:solidFill>
                  <a:schemeClr val="tx2"/>
                </a:solidFill>
              </a:rPr>
              <a:t>Пітвердження</a:t>
            </a:r>
            <a:r>
              <a:rPr lang="uk-UA" sz="1200" dirty="0">
                <a:solidFill>
                  <a:schemeClr val="tx2"/>
                </a:solidFill>
              </a:rPr>
              <a:t> оренди: Система або адміністратор може підтвердити бронювання та надіслати повідомлення клієнту.</a:t>
            </a:r>
          </a:p>
          <a:p>
            <a:r>
              <a:rPr lang="uk-UA" sz="1200" dirty="0">
                <a:solidFill>
                  <a:schemeClr val="tx2"/>
                </a:solidFill>
              </a:rPr>
              <a:t>Оплата: Інтеграція з платіжними шлюзами для забезпечення онлайн-оплати за оренду.</a:t>
            </a:r>
          </a:p>
          <a:p>
            <a:r>
              <a:rPr lang="uk-UA" sz="1200" dirty="0">
                <a:solidFill>
                  <a:schemeClr val="tx2"/>
                </a:solidFill>
              </a:rPr>
              <a:t>Управління орендою: Система адміністрування для керування орендами, можливість перегляду та зміни деталей оренди.</a:t>
            </a:r>
          </a:p>
          <a:p>
            <a:r>
              <a:rPr lang="uk-UA" sz="1200" dirty="0">
                <a:solidFill>
                  <a:schemeClr val="tx2"/>
                </a:solidFill>
              </a:rPr>
              <a:t>Профіль користувача: Особистий кабінет, в якому користувач може переглядати історію оренд, змінювати особисту інформацію та налаштування.</a:t>
            </a:r>
          </a:p>
          <a:p>
            <a:r>
              <a:rPr lang="uk-UA" sz="1200" dirty="0">
                <a:solidFill>
                  <a:schemeClr val="tx2"/>
                </a:solidFill>
              </a:rPr>
              <a:t>Відгуки та оцінки: Користувачі можуть залишати відгуки і ставити оцінки після оренди автомобіля.</a:t>
            </a:r>
          </a:p>
          <a:p>
            <a:r>
              <a:rPr lang="uk-UA" sz="1200" dirty="0">
                <a:solidFill>
                  <a:schemeClr val="tx2"/>
                </a:solidFill>
              </a:rPr>
              <a:t>Знижки та </a:t>
            </a:r>
            <a:r>
              <a:rPr lang="uk-UA" sz="1200" dirty="0" err="1">
                <a:solidFill>
                  <a:schemeClr val="tx2"/>
                </a:solidFill>
              </a:rPr>
              <a:t>промокоди</a:t>
            </a:r>
            <a:r>
              <a:rPr lang="uk-UA" sz="1200" dirty="0">
                <a:solidFill>
                  <a:schemeClr val="tx2"/>
                </a:solidFill>
              </a:rPr>
              <a:t>: Можливість надавати знижки клієнтам або використання </a:t>
            </a:r>
            <a:r>
              <a:rPr lang="uk-UA" sz="1200" dirty="0" err="1">
                <a:solidFill>
                  <a:schemeClr val="tx2"/>
                </a:solidFill>
              </a:rPr>
              <a:t>промокодів</a:t>
            </a:r>
            <a:r>
              <a:rPr lang="uk-UA" sz="1200" dirty="0">
                <a:solidFill>
                  <a:schemeClr val="tx2"/>
                </a:solidFill>
              </a:rPr>
              <a:t> під час оплати.</a:t>
            </a:r>
          </a:p>
          <a:p>
            <a:r>
              <a:rPr lang="uk-UA" sz="1200" dirty="0">
                <a:solidFill>
                  <a:schemeClr val="tx2"/>
                </a:solidFill>
              </a:rPr>
              <a:t>Автоматичне підтримання резервування: Автоматичне забезпечення доступності автомобілів на певний період після бронювання.</a:t>
            </a:r>
          </a:p>
          <a:p>
            <a:r>
              <a:rPr lang="uk-UA" sz="1200" dirty="0">
                <a:solidFill>
                  <a:schemeClr val="tx2"/>
                </a:solidFill>
              </a:rPr>
              <a:t>Відстеження стану автомобілів: Моніторинг технічного стану та періодичний сервіс автомобілів.</a:t>
            </a:r>
          </a:p>
          <a:p>
            <a:r>
              <a:rPr lang="uk-UA" sz="1200" dirty="0">
                <a:solidFill>
                  <a:schemeClr val="tx2"/>
                </a:solidFill>
              </a:rPr>
              <a:t>Звіти та аналітика: Відображення статистичної інформації про популярність автомобілів, виручку тощо.</a:t>
            </a:r>
          </a:p>
          <a:p>
            <a:r>
              <a:rPr lang="uk-UA" sz="1200" dirty="0">
                <a:solidFill>
                  <a:schemeClr val="tx2"/>
                </a:solidFill>
              </a:rPr>
              <a:t>Карта розташування: Інтеграція з картами для відображення розташування автомобілів та найближчих пунктів прокату.</a:t>
            </a:r>
          </a:p>
          <a:p>
            <a:r>
              <a:rPr lang="uk-UA" sz="1200" dirty="0">
                <a:solidFill>
                  <a:schemeClr val="tx2"/>
                </a:solidFill>
              </a:rPr>
              <a:t>Це лише загальний перелік функціональності, і реальний проект може містити більше або менше функцій в залежності від вашої конкретної специфікації та потреб. Важливо ретельно спланувати функціонал та забезпечити зручний та безпечний інтерфейс для користувачів.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77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FBDCB-DE03-6C14-E6C8-C990E400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549" y="-54747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uk-UA" sz="3600" dirty="0">
                <a:solidFill>
                  <a:schemeClr val="tx2"/>
                </a:solidFill>
              </a:rPr>
              <a:t>Мова с++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C1E4E7B-55B2-08E0-327B-1E4BD3F1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29" y="1164231"/>
            <a:ext cx="12004346" cy="5462061"/>
          </a:xfrm>
        </p:spPr>
        <p:txBody>
          <a:bodyPr anchor="t">
            <a:normAutofit fontScale="92500" lnSpcReduction="10000"/>
          </a:bodyPr>
          <a:lstStyle/>
          <a:p>
            <a:r>
              <a:rPr lang="uk-UA" sz="1600" dirty="0">
                <a:solidFill>
                  <a:schemeClr val="tx2"/>
                </a:solidFill>
              </a:rPr>
              <a:t>Ми обрали писати цей сервіс оренди авто на мові програмування </a:t>
            </a:r>
            <a:r>
              <a:rPr lang="en-US" sz="1600" dirty="0">
                <a:solidFill>
                  <a:schemeClr val="tx2"/>
                </a:solidFill>
              </a:rPr>
              <a:t>C++ </a:t>
            </a:r>
            <a:r>
              <a:rPr lang="uk-UA" sz="1600" dirty="0">
                <a:solidFill>
                  <a:schemeClr val="tx2"/>
                </a:solidFill>
              </a:rPr>
              <a:t>з-за низки переваг, які ця мова надає нам для розробки потужного та ефективного програмного забезпечення.</a:t>
            </a:r>
          </a:p>
          <a:p>
            <a:endParaRPr lang="uk-UA" sz="1600" dirty="0">
              <a:solidFill>
                <a:schemeClr val="tx2"/>
              </a:solidFill>
            </a:endParaRPr>
          </a:p>
          <a:p>
            <a:r>
              <a:rPr lang="uk-UA" sz="1600" dirty="0">
                <a:solidFill>
                  <a:schemeClr val="tx2"/>
                </a:solidFill>
              </a:rPr>
              <a:t>По-перше, </a:t>
            </a:r>
            <a:r>
              <a:rPr lang="en-US" sz="1600" dirty="0">
                <a:solidFill>
                  <a:schemeClr val="tx2"/>
                </a:solidFill>
              </a:rPr>
              <a:t>C++ </a:t>
            </a:r>
            <a:r>
              <a:rPr lang="uk-UA" sz="1600" dirty="0">
                <a:solidFill>
                  <a:schemeClr val="tx2"/>
                </a:solidFill>
              </a:rPr>
              <a:t>є мовою </a:t>
            </a:r>
            <a:r>
              <a:rPr lang="uk-UA" sz="1600" dirty="0" err="1">
                <a:solidFill>
                  <a:schemeClr val="tx2"/>
                </a:solidFill>
              </a:rPr>
              <a:t>низькорівневого</a:t>
            </a:r>
            <a:r>
              <a:rPr lang="uk-UA" sz="1600" dirty="0">
                <a:solidFill>
                  <a:schemeClr val="tx2"/>
                </a:solidFill>
              </a:rPr>
              <a:t> програмування, що дозволяє нам забезпечити оптимізацію та контроль над роботою з пам'яттю і процесами комп'ютера. Ми можемо максимально використовувати ресурси комп'ютера для оптимального виконання програми, що особливо важливо для сервісу, який повинен оптимізувати доступ до бази даних та інших операцій.</a:t>
            </a:r>
          </a:p>
          <a:p>
            <a:endParaRPr lang="uk-UA" sz="1600" dirty="0">
              <a:solidFill>
                <a:schemeClr val="tx2"/>
              </a:solidFill>
            </a:endParaRPr>
          </a:p>
          <a:p>
            <a:r>
              <a:rPr lang="uk-UA" sz="1600" dirty="0">
                <a:solidFill>
                  <a:schemeClr val="tx2"/>
                </a:solidFill>
              </a:rPr>
              <a:t>По-друге, </a:t>
            </a:r>
            <a:r>
              <a:rPr lang="en-US" sz="1600" dirty="0">
                <a:solidFill>
                  <a:schemeClr val="tx2"/>
                </a:solidFill>
              </a:rPr>
              <a:t>C++ </a:t>
            </a:r>
            <a:r>
              <a:rPr lang="uk-UA" sz="1600" dirty="0">
                <a:solidFill>
                  <a:schemeClr val="tx2"/>
                </a:solidFill>
              </a:rPr>
              <a:t>підтримує об'єктно-орієнтоване програмування, що дозволяє структурувати код у вигляді класів та об'єктів, полегшуючи розробку, тестування і збереження коду. Об'єктно-орієнтований підхід також дозволяє забезпечити повторне використання коду та зменшити його складність.</a:t>
            </a:r>
          </a:p>
          <a:p>
            <a:endParaRPr lang="uk-UA" sz="1600" dirty="0">
              <a:solidFill>
                <a:schemeClr val="tx2"/>
              </a:solidFill>
            </a:endParaRPr>
          </a:p>
          <a:p>
            <a:r>
              <a:rPr lang="uk-UA" sz="1600" dirty="0">
                <a:solidFill>
                  <a:schemeClr val="tx2"/>
                </a:solidFill>
              </a:rPr>
              <a:t>По-третє, </a:t>
            </a:r>
            <a:r>
              <a:rPr lang="en-US" sz="1600" dirty="0">
                <a:solidFill>
                  <a:schemeClr val="tx2"/>
                </a:solidFill>
              </a:rPr>
              <a:t>C++ </a:t>
            </a:r>
            <a:r>
              <a:rPr lang="uk-UA" sz="1600" dirty="0">
                <a:solidFill>
                  <a:schemeClr val="tx2"/>
                </a:solidFill>
              </a:rPr>
              <a:t>має велику стандартну бібліотеку, яка надає нам доступ до різноманітних функцій та інструментів. Це дозволяє нам ефективно використовувати різні функціональності для реалізації різних аспектів сервісу оренди авто, таких як робота з датами, математичні обчислення, обробка рядків та інші.</a:t>
            </a:r>
          </a:p>
          <a:p>
            <a:endParaRPr lang="uk-UA" sz="1600" dirty="0">
              <a:solidFill>
                <a:schemeClr val="tx2"/>
              </a:solidFill>
            </a:endParaRPr>
          </a:p>
          <a:p>
            <a:r>
              <a:rPr lang="uk-UA" sz="1600" dirty="0">
                <a:solidFill>
                  <a:schemeClr val="tx2"/>
                </a:solidFill>
              </a:rPr>
              <a:t>Крім того, </a:t>
            </a:r>
            <a:r>
              <a:rPr lang="en-US" sz="1600" dirty="0">
                <a:solidFill>
                  <a:schemeClr val="tx2"/>
                </a:solidFill>
              </a:rPr>
              <a:t>C++ </a:t>
            </a:r>
            <a:r>
              <a:rPr lang="uk-UA" sz="1600" dirty="0">
                <a:solidFill>
                  <a:schemeClr val="tx2"/>
                </a:solidFill>
              </a:rPr>
              <a:t>є крос-</a:t>
            </a:r>
            <a:r>
              <a:rPr lang="uk-UA" sz="1600" dirty="0" err="1">
                <a:solidFill>
                  <a:schemeClr val="tx2"/>
                </a:solidFill>
              </a:rPr>
              <a:t>платформеною</a:t>
            </a:r>
            <a:r>
              <a:rPr lang="uk-UA" sz="1600" dirty="0">
                <a:solidFill>
                  <a:schemeClr val="tx2"/>
                </a:solidFill>
              </a:rPr>
              <a:t> мовою програмування, що дозволяє нам розробляти програму, яка працюватиме на різних операційних системах і </a:t>
            </a:r>
            <a:r>
              <a:rPr lang="uk-UA" sz="1600" dirty="0" err="1">
                <a:solidFill>
                  <a:schemeClr val="tx2"/>
                </a:solidFill>
              </a:rPr>
              <a:t>архітектурах</a:t>
            </a:r>
            <a:r>
              <a:rPr lang="uk-UA" sz="1600" dirty="0">
                <a:solidFill>
                  <a:schemeClr val="tx2"/>
                </a:solidFill>
              </a:rPr>
              <a:t>, забезпечуючи гнучкість та широкі можливості для користувачів.</a:t>
            </a:r>
          </a:p>
          <a:p>
            <a:endParaRPr lang="uk-UA" sz="1600" dirty="0">
              <a:solidFill>
                <a:schemeClr val="tx2"/>
              </a:solidFill>
            </a:endParaRPr>
          </a:p>
          <a:p>
            <a:r>
              <a:rPr lang="uk-UA" sz="1600" dirty="0">
                <a:solidFill>
                  <a:schemeClr val="tx2"/>
                </a:solidFill>
              </a:rPr>
              <a:t>Враховуючи ці переваги, ми переконались, що </a:t>
            </a:r>
            <a:r>
              <a:rPr lang="en-US" sz="1600" dirty="0">
                <a:solidFill>
                  <a:schemeClr val="tx2"/>
                </a:solidFill>
              </a:rPr>
              <a:t>C++ </a:t>
            </a:r>
            <a:r>
              <a:rPr lang="uk-UA" sz="1600" dirty="0">
                <a:solidFill>
                  <a:schemeClr val="tx2"/>
                </a:solidFill>
              </a:rPr>
              <a:t>є ідеальним вибором для розробки цього сервісу оренди авто. Вона дозволяє нам створити потужний, ефективний та надійний програмний продукт, який задовольнить потреби наших користувачів та забезпечить високий рівень функціональності та продуктивності.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8997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1146</Words>
  <Application>Microsoft Office PowerPoint</Application>
  <PresentationFormat>Широкий екран</PresentationFormat>
  <Paragraphs>48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Сервіс оренди автомобілів</vt:lpstr>
      <vt:lpstr>Розподіл завдань  вся команда працює над кодом, шукають потрібну інформацію і роблять презентацію        </vt:lpstr>
      <vt:lpstr>Командна робота в гіт хаб </vt:lpstr>
      <vt:lpstr>Чому саме сервіс оренди авто?</vt:lpstr>
      <vt:lpstr>Презентація PowerPoint</vt:lpstr>
      <vt:lpstr>Функціонал </vt:lpstr>
      <vt:lpstr>Мова с++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Сервіс оренди автомобілів</dc:title>
  <dc:creator>Кириченко Владислав Сергійович</dc:creator>
  <cp:lastModifiedBy>Кириченко Владислав Сергійович</cp:lastModifiedBy>
  <cp:revision>1</cp:revision>
  <dcterms:created xsi:type="dcterms:W3CDTF">2023-07-21T12:44:36Z</dcterms:created>
  <dcterms:modified xsi:type="dcterms:W3CDTF">2023-07-21T13:03:06Z</dcterms:modified>
</cp:coreProperties>
</file>